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707" r:id="rId1"/>
    <p:sldMasterId id="2147483648" r:id="rId2"/>
    <p:sldMasterId id="2147483768" r:id="rId3"/>
  </p:sldMasterIdLst>
  <p:notesMasterIdLst>
    <p:notesMasterId r:id="rId77"/>
  </p:notesMasterIdLst>
  <p:handoutMasterIdLst>
    <p:handoutMasterId r:id="rId78"/>
  </p:handoutMasterIdLst>
  <p:sldIdLst>
    <p:sldId id="256" r:id="rId4"/>
    <p:sldId id="258" r:id="rId5"/>
    <p:sldId id="357" r:id="rId6"/>
    <p:sldId id="351" r:id="rId7"/>
    <p:sldId id="352" r:id="rId8"/>
    <p:sldId id="353" r:id="rId9"/>
    <p:sldId id="354" r:id="rId10"/>
    <p:sldId id="287" r:id="rId11"/>
    <p:sldId id="288" r:id="rId12"/>
    <p:sldId id="289" r:id="rId13"/>
    <p:sldId id="290" r:id="rId14"/>
    <p:sldId id="291" r:id="rId15"/>
    <p:sldId id="292" r:id="rId16"/>
    <p:sldId id="294" r:id="rId17"/>
    <p:sldId id="293" r:id="rId18"/>
    <p:sldId id="295" r:id="rId19"/>
    <p:sldId id="298" r:id="rId20"/>
    <p:sldId id="297" r:id="rId21"/>
    <p:sldId id="299" r:id="rId22"/>
    <p:sldId id="300" r:id="rId23"/>
    <p:sldId id="285"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313" r:id="rId37"/>
    <p:sldId id="314" r:id="rId38"/>
    <p:sldId id="315" r:id="rId39"/>
    <p:sldId id="316" r:id="rId40"/>
    <p:sldId id="317" r:id="rId41"/>
    <p:sldId id="318" r:id="rId42"/>
    <p:sldId id="319" r:id="rId43"/>
    <p:sldId id="320" r:id="rId44"/>
    <p:sldId id="321" r:id="rId45"/>
    <p:sldId id="322" r:id="rId46"/>
    <p:sldId id="323" r:id="rId47"/>
    <p:sldId id="324" r:id="rId48"/>
    <p:sldId id="358" r:id="rId49"/>
    <p:sldId id="325" r:id="rId50"/>
    <p:sldId id="326" r:id="rId51"/>
    <p:sldId id="327" r:id="rId52"/>
    <p:sldId id="328" r:id="rId53"/>
    <p:sldId id="330" r:id="rId54"/>
    <p:sldId id="329" r:id="rId55"/>
    <p:sldId id="331" r:id="rId56"/>
    <p:sldId id="332" r:id="rId57"/>
    <p:sldId id="333" r:id="rId58"/>
    <p:sldId id="349" r:id="rId59"/>
    <p:sldId id="350" r:id="rId60"/>
    <p:sldId id="334" r:id="rId61"/>
    <p:sldId id="335" r:id="rId62"/>
    <p:sldId id="336" r:id="rId63"/>
    <p:sldId id="337" r:id="rId64"/>
    <p:sldId id="341" r:id="rId65"/>
    <p:sldId id="355" r:id="rId66"/>
    <p:sldId id="339" r:id="rId67"/>
    <p:sldId id="340" r:id="rId68"/>
    <p:sldId id="356" r:id="rId69"/>
    <p:sldId id="342" r:id="rId70"/>
    <p:sldId id="343" r:id="rId71"/>
    <p:sldId id="344" r:id="rId72"/>
    <p:sldId id="345" r:id="rId73"/>
    <p:sldId id="346" r:id="rId74"/>
    <p:sldId id="347" r:id="rId75"/>
    <p:sldId id="348" r:id="rId76"/>
  </p:sldIdLst>
  <p:sldSz cx="9144000" cy="6858000" type="screen4x3"/>
  <p:notesSz cx="7099300" cy="10234613"/>
  <p:defaultText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E725"/>
    <a:srgbClr val="821413"/>
    <a:srgbClr val="032C6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433" autoAdjust="0"/>
  </p:normalViewPr>
  <p:slideViewPr>
    <p:cSldViewPr>
      <p:cViewPr varScale="1">
        <p:scale>
          <a:sx n="110" d="100"/>
          <a:sy n="110" d="100"/>
        </p:scale>
        <p:origin x="1680" y="108"/>
      </p:cViewPr>
      <p:guideLst>
        <p:guide orient="horz" pos="2160"/>
        <p:guide pos="2880"/>
      </p:guideLst>
    </p:cSldViewPr>
  </p:slideViewPr>
  <p:outlineViewPr>
    <p:cViewPr>
      <p:scale>
        <a:sx n="33" d="100"/>
        <a:sy n="33" d="100"/>
      </p:scale>
      <p:origin x="0" y="-5136"/>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89" d="100"/>
          <a:sy n="89" d="100"/>
        </p:scale>
        <p:origin x="3078" y="102"/>
      </p:cViewPr>
      <p:guideLst>
        <p:guide orient="horz" pos="3224"/>
        <p:guide pos="223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Kopfzeilenplatzhalter 9"/>
          <p:cNvSpPr>
            <a:spLocks noGrp="1"/>
          </p:cNvSpPr>
          <p:nvPr>
            <p:ph type="hdr" sz="quarter"/>
          </p:nvPr>
        </p:nvSpPr>
        <p:spPr>
          <a:xfrm>
            <a:off x="567989" y="304732"/>
            <a:ext cx="5963328" cy="514100"/>
          </a:xfrm>
          <a:prstGeom prst="rect">
            <a:avLst/>
          </a:prstGeom>
        </p:spPr>
        <p:txBody>
          <a:bodyPr vert="horz" lIns="0" tIns="0" rIns="0" bIns="0" rtlCol="0"/>
          <a:lstStyle>
            <a:lvl1pPr algn="l">
              <a:defRPr sz="1200"/>
            </a:lvl1pPr>
          </a:lstStyle>
          <a:p>
            <a:endParaRPr lang="de-DE" dirty="0">
              <a:latin typeface="Source Sans Pro Black" panose="020B0803030403020204" pitchFamily="34" charset="0"/>
            </a:endParaRPr>
          </a:p>
        </p:txBody>
      </p:sp>
      <p:sp>
        <p:nvSpPr>
          <p:cNvPr id="19" name="Datumsplatzhalter 18"/>
          <p:cNvSpPr>
            <a:spLocks noGrp="1"/>
          </p:cNvSpPr>
          <p:nvPr>
            <p:ph type="dt" sz="quarter" idx="1"/>
          </p:nvPr>
        </p:nvSpPr>
        <p:spPr>
          <a:xfrm>
            <a:off x="4295067" y="9600797"/>
            <a:ext cx="1160064" cy="322351"/>
          </a:xfrm>
          <a:prstGeom prst="rect">
            <a:avLst/>
          </a:prstGeom>
        </p:spPr>
        <p:txBody>
          <a:bodyPr vert="horz" lIns="0" tIns="0" rIns="0" bIns="0" rtlCol="0" anchor="ctr"/>
          <a:lstStyle>
            <a:lvl1pPr algn="r">
              <a:defRPr sz="1200"/>
            </a:lvl1pPr>
          </a:lstStyle>
          <a:p>
            <a:endParaRPr lang="de-DE" sz="1000" dirty="0">
              <a:solidFill>
                <a:srgbClr val="4D4D4D"/>
              </a:solidFill>
              <a:latin typeface="Source Sans Pro Black" panose="020B0803030403020204" pitchFamily="34" charset="0"/>
            </a:endParaRPr>
          </a:p>
        </p:txBody>
      </p:sp>
      <p:sp>
        <p:nvSpPr>
          <p:cNvPr id="20" name="Foliennummernplatzhalter 19"/>
          <p:cNvSpPr>
            <a:spLocks noGrp="1"/>
          </p:cNvSpPr>
          <p:nvPr>
            <p:ph type="sldNum" sz="quarter" idx="3"/>
          </p:nvPr>
        </p:nvSpPr>
        <p:spPr>
          <a:xfrm>
            <a:off x="642527" y="9630712"/>
            <a:ext cx="391344" cy="292433"/>
          </a:xfrm>
          <a:prstGeom prst="rect">
            <a:avLst/>
          </a:prstGeom>
        </p:spPr>
        <p:txBody>
          <a:bodyPr vert="horz" lIns="0" tIns="0" rIns="0" bIns="0" rtlCol="0" anchor="ctr"/>
          <a:lstStyle>
            <a:lvl1pPr algn="r">
              <a:defRPr sz="1200"/>
            </a:lvl1pPr>
          </a:lstStyle>
          <a:p>
            <a:pPr algn="l"/>
            <a:fld id="{696429D2-D6DE-4168-B118-B6DE597E9EEE}" type="slidenum">
              <a:rPr lang="de-DE" sz="1000">
                <a:solidFill>
                  <a:srgbClr val="4D4D4D"/>
                </a:solidFill>
                <a:latin typeface="Source Sans Pro Black" panose="020B0803030403020204" pitchFamily="34" charset="0"/>
              </a:rPr>
              <a:pPr algn="l"/>
              <a:t>‹#›</a:t>
            </a:fld>
            <a:endParaRPr lang="de-DE" sz="1000" dirty="0">
              <a:solidFill>
                <a:srgbClr val="4D4D4D"/>
              </a:solidFill>
              <a:latin typeface="Source Sans Pro Black" panose="020B0803030403020204" pitchFamily="34" charset="0"/>
            </a:endParaRPr>
          </a:p>
        </p:txBody>
      </p:sp>
      <p:sp>
        <p:nvSpPr>
          <p:cNvPr id="21" name="Fußzeilenplatzhalter 20"/>
          <p:cNvSpPr>
            <a:spLocks noGrp="1"/>
          </p:cNvSpPr>
          <p:nvPr>
            <p:ph type="ftr" sz="quarter" idx="2"/>
          </p:nvPr>
        </p:nvSpPr>
        <p:spPr>
          <a:xfrm>
            <a:off x="5455130" y="9600791"/>
            <a:ext cx="1644170" cy="322350"/>
          </a:xfrm>
          <a:prstGeom prst="rect">
            <a:avLst/>
          </a:prstGeom>
        </p:spPr>
        <p:txBody>
          <a:bodyPr vert="horz" lIns="37574" tIns="0" rIns="0" bIns="0" rtlCol="0" anchor="ctr"/>
          <a:lstStyle>
            <a:lvl1pPr algn="l">
              <a:defRPr sz="1200"/>
            </a:lvl1pPr>
          </a:lstStyle>
          <a:p>
            <a:endParaRPr lang="de-DE" sz="1000" dirty="0">
              <a:solidFill>
                <a:srgbClr val="4D4D4D"/>
              </a:solidFill>
              <a:latin typeface="Source Sans Pro Black" panose="020B0803030403020204" pitchFamily="34" charset="0"/>
            </a:endParaRPr>
          </a:p>
        </p:txBody>
      </p:sp>
    </p:spTree>
    <p:extLst>
      <p:ext uri="{BB962C8B-B14F-4D97-AF65-F5344CB8AC3E}">
        <p14:creationId xmlns:p14="http://schemas.microsoft.com/office/powerpoint/2010/main" val="379471575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lienbildplatzhalter 3"/>
          <p:cNvSpPr>
            <a:spLocks noGrp="1" noRot="1" noChangeAspect="1"/>
          </p:cNvSpPr>
          <p:nvPr>
            <p:ph type="sldImg" idx="2"/>
          </p:nvPr>
        </p:nvSpPr>
        <p:spPr>
          <a:xfrm>
            <a:off x="225425" y="173038"/>
            <a:ext cx="6661150" cy="4995862"/>
          </a:xfrm>
          <a:prstGeom prst="rect">
            <a:avLst/>
          </a:prstGeom>
          <a:noFill/>
          <a:ln w="12700">
            <a:solidFill>
              <a:prstClr val="black"/>
            </a:solidFill>
          </a:ln>
        </p:spPr>
        <p:txBody>
          <a:bodyPr vert="horz" lIns="95436" tIns="47718" rIns="95436" bIns="47718" rtlCol="0" anchor="ctr"/>
          <a:lstStyle/>
          <a:p>
            <a:endParaRPr lang="de-DE" dirty="0"/>
          </a:p>
        </p:txBody>
      </p:sp>
      <p:sp>
        <p:nvSpPr>
          <p:cNvPr id="5" name="Notizenplatzhalter 4"/>
          <p:cNvSpPr>
            <a:spLocks noGrp="1"/>
          </p:cNvSpPr>
          <p:nvPr>
            <p:ph type="body" sz="quarter" idx="3"/>
          </p:nvPr>
        </p:nvSpPr>
        <p:spPr>
          <a:xfrm>
            <a:off x="139374" y="5439694"/>
            <a:ext cx="6820557" cy="4620863"/>
          </a:xfrm>
          <a:prstGeom prst="rect">
            <a:avLst/>
          </a:prstGeom>
        </p:spPr>
        <p:txBody>
          <a:bodyPr vert="horz" lIns="95436" tIns="47718" rIns="95436" bIns="47718" rtlCol="0">
            <a:normAutofit/>
          </a:bodyPr>
          <a:lstStyle/>
          <a:p>
            <a:pPr lvl="0"/>
            <a:endParaRPr lang="de-DE" dirty="0"/>
          </a:p>
        </p:txBody>
      </p:sp>
    </p:spTree>
    <p:extLst>
      <p:ext uri="{BB962C8B-B14F-4D97-AF65-F5344CB8AC3E}">
        <p14:creationId xmlns:p14="http://schemas.microsoft.com/office/powerpoint/2010/main" val="223296059"/>
      </p:ext>
    </p:extLst>
  </p:cSld>
  <p:clrMap bg1="lt1" tx1="dk1" bg2="lt2" tx2="dk2" accent1="accent1" accent2="accent2" accent3="accent3" accent4="accent4" accent5="accent5" accent6="accent6" hlink="hlink" folHlink="folHlink"/>
  <p:hf hdr="0" dt="0"/>
  <p:notesStyle>
    <a:lvl1pPr marL="0" algn="l" defTabSz="801472" rtl="0" eaLnBrk="1" latinLnBrk="0" hangingPunct="1">
      <a:defRPr sz="1100" kern="1200">
        <a:solidFill>
          <a:schemeClr val="tx1"/>
        </a:solidFill>
        <a:latin typeface="Source Sans Pro Black" panose="020B0803030403020204" pitchFamily="34" charset="0"/>
        <a:ea typeface="+mn-ea"/>
        <a:cs typeface="+mn-cs"/>
      </a:defRPr>
    </a:lvl1pPr>
    <a:lvl2pPr marL="400736" algn="l" defTabSz="801472" rtl="0" eaLnBrk="1" latinLnBrk="0" hangingPunct="1">
      <a:defRPr sz="1100" kern="1200">
        <a:solidFill>
          <a:schemeClr val="tx1"/>
        </a:solidFill>
        <a:latin typeface="Frutiger 55 Roman"/>
        <a:ea typeface="+mn-ea"/>
        <a:cs typeface="+mn-cs"/>
      </a:defRPr>
    </a:lvl2pPr>
    <a:lvl3pPr marL="801472" algn="l" defTabSz="801472" rtl="0" eaLnBrk="1" latinLnBrk="0" hangingPunct="1">
      <a:defRPr sz="1100" kern="1200">
        <a:solidFill>
          <a:schemeClr val="tx1"/>
        </a:solidFill>
        <a:latin typeface="Frutiger 55 Roman"/>
        <a:ea typeface="+mn-ea"/>
        <a:cs typeface="+mn-cs"/>
      </a:defRPr>
    </a:lvl3pPr>
    <a:lvl4pPr marL="1202207" algn="l" defTabSz="801472" rtl="0" eaLnBrk="1" latinLnBrk="0" hangingPunct="1">
      <a:defRPr sz="1100" kern="1200">
        <a:solidFill>
          <a:schemeClr val="tx1"/>
        </a:solidFill>
        <a:latin typeface="Frutiger 55 Roman"/>
        <a:ea typeface="+mn-ea"/>
        <a:cs typeface="+mn-cs"/>
      </a:defRPr>
    </a:lvl4pPr>
    <a:lvl5pPr marL="1602943" algn="l" defTabSz="801472" rtl="0" eaLnBrk="1" latinLnBrk="0" hangingPunct="1">
      <a:defRPr sz="1100" kern="1200">
        <a:solidFill>
          <a:schemeClr val="tx1"/>
        </a:solidFill>
        <a:latin typeface="Frutiger 55 Roman"/>
        <a:ea typeface="+mn-ea"/>
        <a:cs typeface="+mn-cs"/>
      </a:defRPr>
    </a:lvl5pPr>
    <a:lvl6pPr marL="2003679" algn="l" defTabSz="801472" rtl="0" eaLnBrk="1" latinLnBrk="0" hangingPunct="1">
      <a:defRPr sz="1100" kern="1200">
        <a:solidFill>
          <a:schemeClr val="tx1"/>
        </a:solidFill>
        <a:latin typeface="+mn-lt"/>
        <a:ea typeface="+mn-ea"/>
        <a:cs typeface="+mn-cs"/>
      </a:defRPr>
    </a:lvl6pPr>
    <a:lvl7pPr marL="2404415" algn="l" defTabSz="801472" rtl="0" eaLnBrk="1" latinLnBrk="0" hangingPunct="1">
      <a:defRPr sz="1100" kern="1200">
        <a:solidFill>
          <a:schemeClr val="tx1"/>
        </a:solidFill>
        <a:latin typeface="+mn-lt"/>
        <a:ea typeface="+mn-ea"/>
        <a:cs typeface="+mn-cs"/>
      </a:defRPr>
    </a:lvl7pPr>
    <a:lvl8pPr marL="2805151" algn="l" defTabSz="801472" rtl="0" eaLnBrk="1" latinLnBrk="0" hangingPunct="1">
      <a:defRPr sz="1100" kern="1200">
        <a:solidFill>
          <a:schemeClr val="tx1"/>
        </a:solidFill>
        <a:latin typeface="+mn-lt"/>
        <a:ea typeface="+mn-ea"/>
        <a:cs typeface="+mn-cs"/>
      </a:defRPr>
    </a:lvl8pPr>
    <a:lvl9pPr marL="3205886" algn="l" defTabSz="80147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845397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967139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137468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441511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85891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4124592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9332054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651234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951133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4153175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696627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endParaRPr lang="de-DE"/>
          </a:p>
        </p:txBody>
      </p:sp>
      <p:sp>
        <p:nvSpPr>
          <p:cNvPr id="37892" name="Header Placeholder 3"/>
          <p:cNvSpPr>
            <a:spLocks noGrp="1"/>
          </p:cNvSpPr>
          <p:nvPr>
            <p:ph type="hdr" sz="quarter"/>
          </p:nvPr>
        </p:nvSpPr>
        <p:spPr>
          <a:xfrm>
            <a:off x="0" y="0"/>
            <a:ext cx="3076364" cy="511730"/>
          </a:xfrm>
          <a:prstGeom prst="rect">
            <a:avLst/>
          </a:prstGeom>
          <a:noFill/>
        </p:spPr>
        <p:txBody>
          <a:bodyPr lIns="95436" tIns="47718" rIns="95436" bIns="47718"/>
          <a:lstStyle/>
          <a:p>
            <a:endParaRPr lang="de-DE"/>
          </a:p>
        </p:txBody>
      </p:sp>
      <p:sp>
        <p:nvSpPr>
          <p:cNvPr id="37893" name="Date Placeholder 4"/>
          <p:cNvSpPr>
            <a:spLocks noGrp="1"/>
          </p:cNvSpPr>
          <p:nvPr>
            <p:ph type="dt" sz="quarter" idx="1"/>
          </p:nvPr>
        </p:nvSpPr>
        <p:spPr>
          <a:xfrm>
            <a:off x="4021705" y="0"/>
            <a:ext cx="3076364" cy="511730"/>
          </a:xfrm>
          <a:prstGeom prst="rect">
            <a:avLst/>
          </a:prstGeom>
          <a:noFill/>
        </p:spPr>
        <p:txBody>
          <a:bodyPr lIns="95436" tIns="47718" rIns="95436" bIns="47718"/>
          <a:lstStyle/>
          <a:p>
            <a:fld id="{E60BEDBD-338E-49C2-8859-9C080EABB2EB}" type="datetime8">
              <a:rPr lang="en-US" smtClean="0"/>
              <a:pPr/>
              <a:t>4/27/2016 9:58 AM</a:t>
            </a:fld>
            <a:endParaRPr lang="en-US"/>
          </a:p>
        </p:txBody>
      </p:sp>
      <p:sp>
        <p:nvSpPr>
          <p:cNvPr id="37894" name="Footer Placeholder 5"/>
          <p:cNvSpPr>
            <a:spLocks noGrp="1"/>
          </p:cNvSpPr>
          <p:nvPr>
            <p:ph type="ftr" sz="quarter" idx="4"/>
          </p:nvPr>
        </p:nvSpPr>
        <p:spPr>
          <a:xfrm>
            <a:off x="0" y="9720514"/>
            <a:ext cx="3076364" cy="511730"/>
          </a:xfrm>
          <a:prstGeom prst="rect">
            <a:avLst/>
          </a:prstGeom>
          <a:noFill/>
        </p:spPr>
        <p:txBody>
          <a:bodyPr lIns="95436" tIns="47718" rIns="95436" bIns="47718"/>
          <a:lstStyle/>
          <a:p>
            <a:r>
              <a:rPr lang="en-US">
                <a:solidFill>
                  <a:srgbClr val="000000"/>
                </a:solidFill>
              </a:rPr>
              <a:t>© 2007 Microsoft Corporation. All rights reserved. Microsoft, Windows, Windows Vista and other product names are or may be registered trademarks and/or trademarks in the U.S. and/or other countries.</a:t>
            </a:r>
          </a:p>
          <a:p>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a:p>
            <a:endParaRPr lang="en-US"/>
          </a:p>
        </p:txBody>
      </p:sp>
      <p:sp>
        <p:nvSpPr>
          <p:cNvPr id="37895" name="Slide Number Placeholder 6"/>
          <p:cNvSpPr>
            <a:spLocks noGrp="1"/>
          </p:cNvSpPr>
          <p:nvPr>
            <p:ph type="sldNum" sz="quarter" idx="5"/>
          </p:nvPr>
        </p:nvSpPr>
        <p:spPr>
          <a:xfrm>
            <a:off x="4021705" y="9720514"/>
            <a:ext cx="3076364" cy="511730"/>
          </a:xfrm>
          <a:prstGeom prst="rect">
            <a:avLst/>
          </a:prstGeom>
          <a:noFill/>
        </p:spPr>
        <p:txBody>
          <a:bodyPr lIns="95436" tIns="47718" rIns="95436" bIns="47718"/>
          <a:lstStyle/>
          <a:p>
            <a:fld id="{968B299D-CA1D-47B7-BAD5-8B7EEB9FA2D2}" type="slidenum">
              <a:rPr lang="en-US" smtClean="0"/>
              <a:pPr/>
              <a:t>2</a:t>
            </a:fld>
            <a:endParaRPr lang="en-US"/>
          </a:p>
        </p:txBody>
      </p:sp>
    </p:spTree>
    <p:extLst>
      <p:ext uri="{BB962C8B-B14F-4D97-AF65-F5344CB8AC3E}">
        <p14:creationId xmlns:p14="http://schemas.microsoft.com/office/powerpoint/2010/main" val="3988040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5681102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1728356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856218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4943161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7024034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5413428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2600055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5229750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9833921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511061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0431648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5563558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3099007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7262346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4845253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7125722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5470214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0816357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7079646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5383529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241324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6272617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4778429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8258353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8909913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732388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4494329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6113829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1906772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3768808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5572347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497726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467697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6368201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2349426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3842771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7784544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4254515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5250283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7874846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3790676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2916017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4283944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8407326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559114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66736495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8694970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7733399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5715856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17395479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9823058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67434415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8539927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094740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62214036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32013890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25975261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799720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1597327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327741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11" name="Grafik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0001" y="2620800"/>
            <a:ext cx="7992439" cy="3638095"/>
          </a:xfrm>
          <a:prstGeom prst="rect">
            <a:avLst/>
          </a:prstGeom>
        </p:spPr>
      </p:pic>
      <p:sp>
        <p:nvSpPr>
          <p:cNvPr id="8" name="Titel 1"/>
          <p:cNvSpPr>
            <a:spLocks noGrp="1"/>
          </p:cNvSpPr>
          <p:nvPr>
            <p:ph type="title"/>
          </p:nvPr>
        </p:nvSpPr>
        <p:spPr>
          <a:xfrm>
            <a:off x="539553" y="1484784"/>
            <a:ext cx="7992887" cy="652521"/>
          </a:xfrm>
          <a:prstGeom prst="rect">
            <a:avLst/>
          </a:prstGeom>
        </p:spPr>
        <p:txBody>
          <a:bodyPr lIns="0" rIns="0" anchor="t">
            <a:normAutofit/>
          </a:bodyPr>
          <a:lstStyle>
            <a:lvl1pPr algn="l">
              <a:defRPr lang="de-DE" dirty="0"/>
            </a:lvl1pPr>
          </a:lstStyle>
          <a:p>
            <a:r>
              <a:rPr lang="de-DE" dirty="0"/>
              <a:t>Titelmasterformat durch Klicken bearbeiten</a:t>
            </a:r>
          </a:p>
        </p:txBody>
      </p:sp>
      <p:sp>
        <p:nvSpPr>
          <p:cNvPr id="9" name="Untertitel 2"/>
          <p:cNvSpPr>
            <a:spLocks noGrp="1"/>
          </p:cNvSpPr>
          <p:nvPr>
            <p:ph type="subTitle" idx="1"/>
          </p:nvPr>
        </p:nvSpPr>
        <p:spPr>
          <a:xfrm>
            <a:off x="539552" y="2204864"/>
            <a:ext cx="7992888" cy="377571"/>
          </a:xfrm>
          <a:prstGeom prst="rect">
            <a:avLst/>
          </a:prstGeom>
        </p:spPr>
        <p:txBody>
          <a:bodyPr lIns="0" tIns="40074" rIns="0" bIns="40074" anchor="ctr"/>
          <a:lstStyle>
            <a:lvl1pPr marL="0" indent="0" algn="l">
              <a:buNone/>
              <a:defRPr>
                <a:solidFill>
                  <a:schemeClr val="tx1">
                    <a:tint val="75000"/>
                  </a:schemeClr>
                </a:solidFill>
                <a:latin typeface="Source Sans Pro Black" panose="020B08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a:t>Formatvorlage des Untertitelmasters durch Klicken bearbeiten</a:t>
            </a:r>
            <a:endParaRPr lang="en-US" dirty="0"/>
          </a:p>
        </p:txBody>
      </p:sp>
      <p:sp>
        <p:nvSpPr>
          <p:cNvPr id="7" name="Inhaltsplatzhalter 3"/>
          <p:cNvSpPr>
            <a:spLocks noGrp="1"/>
          </p:cNvSpPr>
          <p:nvPr>
            <p:ph sz="quarter" idx="10"/>
          </p:nvPr>
        </p:nvSpPr>
        <p:spPr>
          <a:xfrm>
            <a:off x="539750" y="2606675"/>
            <a:ext cx="7992690" cy="3652220"/>
          </a:xfrm>
          <a:prstGeom prst="rect">
            <a:avLst/>
          </a:prstGeom>
        </p:spPr>
        <p:txBody>
          <a:bodyPr/>
          <a:lstStyle>
            <a:lvl1pPr marL="0" indent="0">
              <a:buNone/>
              <a:defRPr>
                <a:latin typeface="Source Sans Pro" panose="020B0503030403020204" pitchFamily="34" charset="0"/>
              </a:defRPr>
            </a:lvl1pPr>
            <a:lvl2pPr marL="457119" indent="0">
              <a:buNone/>
              <a:defRPr>
                <a:latin typeface="Source Sans Pro" panose="020B0503030403020204" pitchFamily="34" charset="0"/>
              </a:defRPr>
            </a:lvl2pPr>
            <a:lvl3pPr marL="914238" indent="0">
              <a:buNone/>
              <a:defRPr>
                <a:latin typeface="Source Sans Pro" panose="020B0503030403020204" pitchFamily="34" charset="0"/>
              </a:defRPr>
            </a:lvl3pPr>
            <a:lvl4pPr marL="1371358" indent="0">
              <a:buNone/>
              <a:defRPr>
                <a:latin typeface="Source Sans Pro" panose="020B0503030403020204" pitchFamily="34" charset="0"/>
              </a:defRPr>
            </a:lvl4pPr>
            <a:lvl5pPr marL="1828477" indent="0">
              <a:buNone/>
              <a:defRPr>
                <a:latin typeface="Source Sans Pro" panose="020B0503030403020204"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extplatzhalter 5"/>
          <p:cNvSpPr>
            <a:spLocks noGrp="1"/>
          </p:cNvSpPr>
          <p:nvPr>
            <p:ph type="body" sz="quarter" idx="11"/>
          </p:nvPr>
        </p:nvSpPr>
        <p:spPr>
          <a:xfrm>
            <a:off x="539750" y="5876925"/>
            <a:ext cx="7992690" cy="368300"/>
          </a:xfrm>
          <a:prstGeom prst="rect">
            <a:avLst/>
          </a:prstGeom>
        </p:spPr>
        <p:txBody>
          <a:bodyPr/>
          <a:lstStyle>
            <a:lvl1pPr marL="0" indent="0" algn="r">
              <a:buNone/>
              <a:defRPr>
                <a:solidFill>
                  <a:srgbClr val="821413"/>
                </a:solidFill>
                <a:latin typeface="Source Sans Pro" panose="020B0503030403020204" pitchFamily="34" charset="0"/>
              </a:defRPr>
            </a:lvl1pPr>
            <a:lvl2pPr marL="457119" indent="0" algn="r">
              <a:buNone/>
              <a:defRPr>
                <a:solidFill>
                  <a:srgbClr val="821413"/>
                </a:solidFill>
                <a:latin typeface="Source Sans Pro" panose="020B0503030403020204" pitchFamily="34" charset="0"/>
              </a:defRPr>
            </a:lvl2pPr>
            <a:lvl3pPr marL="914238" indent="0" algn="r">
              <a:buNone/>
              <a:defRPr>
                <a:solidFill>
                  <a:srgbClr val="821413"/>
                </a:solidFill>
                <a:latin typeface="Source Sans Pro" panose="020B0503030403020204" pitchFamily="34" charset="0"/>
              </a:defRPr>
            </a:lvl3pPr>
            <a:lvl4pPr marL="1371358" indent="0" algn="r">
              <a:buNone/>
              <a:defRPr>
                <a:solidFill>
                  <a:srgbClr val="821413"/>
                </a:solidFill>
                <a:latin typeface="Source Sans Pro" panose="020B0503030403020204" pitchFamily="34" charset="0"/>
              </a:defRPr>
            </a:lvl4pPr>
            <a:lvl5pPr marL="1828477" indent="0" algn="r">
              <a:buNone/>
              <a:defRPr>
                <a:solidFill>
                  <a:srgbClr val="821413"/>
                </a:solidFill>
                <a:latin typeface="Source Sans Pro" panose="020B0503030403020204"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1026" name="Picture 2" descr="estos GmbH"/>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9552" y="188640"/>
            <a:ext cx="2177802" cy="864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8892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273050"/>
            <a:ext cx="2925961" cy="1162050"/>
          </a:xfrm>
          <a:prstGeom prst="rect">
            <a:avLst/>
          </a:prstGeom>
        </p:spPr>
        <p:txBody>
          <a:bodyPr lIns="0" anchor="b"/>
          <a:lstStyle>
            <a:lvl1pPr algn="l">
              <a:defRPr sz="1900" b="1">
                <a:solidFill>
                  <a:schemeClr val="tx1"/>
                </a:solidFill>
              </a:defRPr>
            </a:lvl1pPr>
          </a:lstStyle>
          <a:p>
            <a:r>
              <a:rPr lang="de-DE" dirty="0"/>
              <a:t>Titelmasterformat durch Klicken bearbeiten</a:t>
            </a:r>
          </a:p>
        </p:txBody>
      </p:sp>
      <p:sp>
        <p:nvSpPr>
          <p:cNvPr id="4" name="Textplatzhalter 3"/>
          <p:cNvSpPr>
            <a:spLocks noGrp="1"/>
          </p:cNvSpPr>
          <p:nvPr>
            <p:ph type="body" sz="half" idx="2"/>
          </p:nvPr>
        </p:nvSpPr>
        <p:spPr>
          <a:xfrm>
            <a:off x="539552" y="1435101"/>
            <a:ext cx="2925961" cy="4691063"/>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a:t>Textmasterformat bearbeiten</a:t>
            </a:r>
          </a:p>
        </p:txBody>
      </p:sp>
      <p:sp>
        <p:nvSpPr>
          <p:cNvPr id="8" name="Inhaltsplatzhalter 7"/>
          <p:cNvSpPr>
            <a:spLocks noGrp="1"/>
          </p:cNvSpPr>
          <p:nvPr>
            <p:ph sz="quarter" idx="13"/>
          </p:nvPr>
        </p:nvSpPr>
        <p:spPr>
          <a:xfrm>
            <a:off x="3563938" y="273050"/>
            <a:ext cx="5040510" cy="5853113"/>
          </a:xfrm>
          <a:prstGeom prst="rect">
            <a:avLst/>
          </a:prstGeom>
        </p:spPr>
        <p:txBody>
          <a:bodyPr/>
          <a:lstStyle>
            <a:lvl1pPr>
              <a:defRPr>
                <a:latin typeface="Source Sans Pro" panose="020B0503030403020204" pitchFamily="34" charset="0"/>
              </a:defRPr>
            </a:lvl1pPr>
          </a:lstStyle>
          <a:p>
            <a:pPr lvl="0"/>
            <a:r>
              <a:rPr lang="de-DE" dirty="0"/>
              <a:t>Textmasterformat bearbeiten</a:t>
            </a:r>
          </a:p>
        </p:txBody>
      </p:sp>
      <p:sp>
        <p:nvSpPr>
          <p:cNvPr id="7" name="Datumsplatzhalter 6"/>
          <p:cNvSpPr>
            <a:spLocks noGrp="1"/>
          </p:cNvSpPr>
          <p:nvPr>
            <p:ph type="dt" sz="half" idx="14"/>
          </p:nvPr>
        </p:nvSpPr>
        <p:spPr/>
        <p:txBody>
          <a:bodyPr/>
          <a:lstStyle/>
          <a:p>
            <a:r>
              <a:rPr lang="en-US"/>
              <a:t>TP</a:t>
            </a:r>
            <a:endParaRPr lang="de-DE" dirty="0"/>
          </a:p>
        </p:txBody>
      </p:sp>
      <p:sp>
        <p:nvSpPr>
          <p:cNvPr id="13" name="Fußzeilenplatzhalter 12"/>
          <p:cNvSpPr>
            <a:spLocks noGrp="1"/>
          </p:cNvSpPr>
          <p:nvPr>
            <p:ph type="ftr" sz="quarter" idx="15"/>
          </p:nvPr>
        </p:nvSpPr>
        <p:spPr/>
        <p:txBody>
          <a:bodyPr/>
          <a:lstStyle/>
          <a:p>
            <a:r>
              <a:rPr lang="de-DE"/>
              <a:t>PM</a:t>
            </a:r>
            <a:endParaRPr lang="de-DE" dirty="0"/>
          </a:p>
        </p:txBody>
      </p:sp>
      <p:sp>
        <p:nvSpPr>
          <p:cNvPr id="14" name="Foliennummernplatzhalter 13"/>
          <p:cNvSpPr>
            <a:spLocks noGrp="1"/>
          </p:cNvSpPr>
          <p:nvPr>
            <p:ph type="sldNum" sz="quarter" idx="16"/>
          </p:nvPr>
        </p:nvSpPr>
        <p:spPr/>
        <p:txBody>
          <a:bodyPr/>
          <a:lstStyle/>
          <a:p>
            <a:fld id="{C7C905D0-24F0-4A5D-A8FD-F45F8E9F1544}" type="slidenum">
              <a:rPr lang="de-DE" smtClean="0"/>
              <a:pPr/>
              <a:t>‹#›</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824860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lIns="0" anchor="b"/>
          <a:lstStyle>
            <a:lvl1pPr algn="l">
              <a:defRPr sz="1900" b="0">
                <a:solidFill>
                  <a:schemeClr val="tx1"/>
                </a:solidFill>
              </a:defRPr>
            </a:lvl1pPr>
          </a:lstStyle>
          <a:p>
            <a:r>
              <a:rPr lang="de-DE" dirty="0"/>
              <a:t>Titelmasterformat durch Klicken bearbeiten</a:t>
            </a:r>
          </a:p>
        </p:txBody>
      </p:sp>
      <p:sp>
        <p:nvSpPr>
          <p:cNvPr id="3" name="Bildplatzhalter 2"/>
          <p:cNvSpPr>
            <a:spLocks noGrp="1"/>
          </p:cNvSpPr>
          <p:nvPr>
            <p:ph type="pic" idx="1"/>
          </p:nvPr>
        </p:nvSpPr>
        <p:spPr>
          <a:xfrm>
            <a:off x="1792288" y="612775"/>
            <a:ext cx="5486400" cy="4114800"/>
          </a:xfrm>
          <a:prstGeom prst="rect">
            <a:avLst/>
          </a:prstGeom>
        </p:spPr>
        <p:txBody>
          <a:bodyPr lIns="80147" tIns="40074" rIns="80147" bIns="40074"/>
          <a:lstStyle>
            <a:lvl1pPr marL="0" indent="0">
              <a:buNone/>
              <a:defRPr sz="3100">
                <a:latin typeface="Source Sans Pro" panose="020B0503030403020204" pitchFamily="34" charset="0"/>
              </a:defRPr>
            </a:lvl1pPr>
            <a:lvl2pPr marL="436361" indent="0">
              <a:buNone/>
              <a:defRPr sz="2600"/>
            </a:lvl2pPr>
            <a:lvl3pPr marL="872722" indent="0">
              <a:buNone/>
              <a:defRPr sz="2300"/>
            </a:lvl3pPr>
            <a:lvl4pPr marL="1309083" indent="0">
              <a:buNone/>
              <a:defRPr sz="1900"/>
            </a:lvl4pPr>
            <a:lvl5pPr marL="1745445" indent="0">
              <a:buNone/>
              <a:defRPr sz="1900"/>
            </a:lvl5pPr>
            <a:lvl6pPr marL="2181806" indent="0">
              <a:buNone/>
              <a:defRPr sz="1900"/>
            </a:lvl6pPr>
            <a:lvl7pPr marL="2618167" indent="0">
              <a:buNone/>
              <a:defRPr sz="1900"/>
            </a:lvl7pPr>
            <a:lvl8pPr marL="3054529" indent="0">
              <a:buNone/>
              <a:defRPr sz="1900"/>
            </a:lvl8pPr>
            <a:lvl9pPr marL="3490890" indent="0">
              <a:buNone/>
              <a:defRPr sz="1900"/>
            </a:lvl9pPr>
          </a:lstStyle>
          <a:p>
            <a:r>
              <a:rPr lang="de-DE" dirty="0"/>
              <a:t>Bild durch Klicken auf Symbol hinzufügen</a:t>
            </a:r>
          </a:p>
        </p:txBody>
      </p:sp>
      <p:sp>
        <p:nvSpPr>
          <p:cNvPr id="4" name="Textplatzhalter 3"/>
          <p:cNvSpPr>
            <a:spLocks noGrp="1"/>
          </p:cNvSpPr>
          <p:nvPr>
            <p:ph type="body" sz="half" idx="2"/>
          </p:nvPr>
        </p:nvSpPr>
        <p:spPr>
          <a:xfrm>
            <a:off x="1792288" y="5367338"/>
            <a:ext cx="5486400" cy="804862"/>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a:t>Textmasterformat bearbeiten</a:t>
            </a:r>
          </a:p>
        </p:txBody>
      </p:sp>
      <p:sp>
        <p:nvSpPr>
          <p:cNvPr id="13" name="Datumsplatzhalter 12"/>
          <p:cNvSpPr>
            <a:spLocks noGrp="1"/>
          </p:cNvSpPr>
          <p:nvPr>
            <p:ph type="dt" sz="half" idx="10"/>
          </p:nvPr>
        </p:nvSpPr>
        <p:spPr/>
        <p:txBody>
          <a:bodyPr/>
          <a:lstStyle/>
          <a:p>
            <a:r>
              <a:rPr lang="en-US"/>
              <a:t>TP</a:t>
            </a:r>
            <a:endParaRPr lang="de-DE" dirty="0"/>
          </a:p>
        </p:txBody>
      </p:sp>
      <p:sp>
        <p:nvSpPr>
          <p:cNvPr id="14" name="Fußzeilenplatzhalter 13"/>
          <p:cNvSpPr>
            <a:spLocks noGrp="1"/>
          </p:cNvSpPr>
          <p:nvPr>
            <p:ph type="ftr" sz="quarter" idx="11"/>
          </p:nvPr>
        </p:nvSpPr>
        <p:spPr/>
        <p:txBody>
          <a:bodyPr/>
          <a:lstStyle/>
          <a:p>
            <a:r>
              <a:rPr lang="de-DE"/>
              <a:t>PM</a:t>
            </a:r>
            <a:endParaRPr lang="de-DE" dirty="0"/>
          </a:p>
        </p:txBody>
      </p:sp>
      <p:sp>
        <p:nvSpPr>
          <p:cNvPr id="15" name="Foliennummernplatzhalter 14"/>
          <p:cNvSpPr>
            <a:spLocks noGrp="1"/>
          </p:cNvSpPr>
          <p:nvPr>
            <p:ph type="sldNum" sz="quarter" idx="12"/>
          </p:nvPr>
        </p:nvSpPr>
        <p:spPr/>
        <p:txBody>
          <a:bodyPr/>
          <a:lstStyle/>
          <a:p>
            <a:fld id="{C7C905D0-24F0-4A5D-A8FD-F45F8E9F1544}" type="slidenum">
              <a:rPr lang="de-DE" smtClean="0"/>
              <a:pPr/>
              <a:t>‹#›</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2853953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pic>
        <p:nvPicPr>
          <p:cNvPr id="15" name="Grafik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14" name="Titel 13"/>
          <p:cNvSpPr>
            <a:spLocks noGrp="1"/>
          </p:cNvSpPr>
          <p:nvPr>
            <p:ph type="title"/>
          </p:nvPr>
        </p:nvSpPr>
        <p:spPr/>
        <p:txBody>
          <a:bodyPr/>
          <a:lstStyle>
            <a:lvl1pPr>
              <a:defRPr b="0"/>
            </a:lvl1pPr>
          </a:lstStyle>
          <a:p>
            <a:r>
              <a:rPr lang="de-DE" dirty="0"/>
              <a:t>Titelmasterformat durch Klicken bearbeiten</a:t>
            </a:r>
          </a:p>
        </p:txBody>
      </p:sp>
      <p:sp>
        <p:nvSpPr>
          <p:cNvPr id="4" name="Inhaltsplatzhalter 3"/>
          <p:cNvSpPr>
            <a:spLocks noGrp="1"/>
          </p:cNvSpPr>
          <p:nvPr>
            <p:ph sz="quarter" idx="13"/>
          </p:nvPr>
        </p:nvSpPr>
        <p:spPr>
          <a:xfrm>
            <a:off x="539750" y="1123200"/>
            <a:ext cx="8147050" cy="5112000"/>
          </a:xfrm>
          <a:prstGeom prst="rect">
            <a:avLst/>
          </a:prstGeom>
        </p:spPr>
        <p:txBody>
          <a:bodyPr vert="vert"/>
          <a:lstStyle>
            <a:lvl1pPr>
              <a:defRPr>
                <a:latin typeface="Source Sans Pro" panose="020B0503030403020204" pitchFamily="34" charset="0"/>
              </a:defRPr>
            </a:lvl1pPr>
          </a:lstStyle>
          <a:p>
            <a:pPr lvl="0"/>
            <a:r>
              <a:rPr lang="de-DE" dirty="0"/>
              <a:t>Textmasterformat bearbeiten</a:t>
            </a:r>
          </a:p>
        </p:txBody>
      </p:sp>
      <p:sp>
        <p:nvSpPr>
          <p:cNvPr id="10" name="Datumsplatzhalter 9"/>
          <p:cNvSpPr>
            <a:spLocks noGrp="1"/>
          </p:cNvSpPr>
          <p:nvPr>
            <p:ph type="dt" sz="half" idx="14"/>
          </p:nvPr>
        </p:nvSpPr>
        <p:spPr/>
        <p:txBody>
          <a:bodyPr/>
          <a:lstStyle/>
          <a:p>
            <a:r>
              <a:rPr lang="en-US"/>
              <a:t>TP</a:t>
            </a:r>
            <a:endParaRPr lang="de-DE" dirty="0"/>
          </a:p>
        </p:txBody>
      </p:sp>
      <p:sp>
        <p:nvSpPr>
          <p:cNvPr id="12" name="Fußzeilenplatzhalter 11"/>
          <p:cNvSpPr>
            <a:spLocks noGrp="1"/>
          </p:cNvSpPr>
          <p:nvPr>
            <p:ph type="ftr" sz="quarter" idx="15"/>
          </p:nvPr>
        </p:nvSpPr>
        <p:spPr/>
        <p:txBody>
          <a:bodyPr/>
          <a:lstStyle/>
          <a:p>
            <a:r>
              <a:rPr lang="de-DE"/>
              <a:t>PM</a:t>
            </a:r>
            <a:endParaRPr lang="de-DE" dirty="0"/>
          </a:p>
        </p:txBody>
      </p:sp>
      <p:sp>
        <p:nvSpPr>
          <p:cNvPr id="13" name="Foliennummernplatzhalter 12"/>
          <p:cNvSpPr>
            <a:spLocks noGrp="1"/>
          </p:cNvSpPr>
          <p:nvPr>
            <p:ph type="sldNum" sz="quarter" idx="16"/>
          </p:nvPr>
        </p:nvSpPr>
        <p:spPr/>
        <p:txBody>
          <a:bodyPr/>
          <a:lstStyle/>
          <a:p>
            <a:fld id="{C7C905D0-24F0-4A5D-A8FD-F45F8E9F1544}" type="slidenum">
              <a:rPr lang="de-DE" smtClean="0"/>
              <a:pPr/>
              <a:t>‹#›</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4831999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762508" y="274640"/>
            <a:ext cx="924292" cy="5962672"/>
          </a:xfrm>
          <a:prstGeom prst="rect">
            <a:avLst/>
          </a:prstGeom>
        </p:spPr>
        <p:txBody>
          <a:bodyPr vert="eaVert" lIns="0" tIns="0"/>
          <a:lstStyle>
            <a:lvl1pPr>
              <a:defRPr>
                <a:solidFill>
                  <a:schemeClr val="tx1"/>
                </a:solidFill>
              </a:defRPr>
            </a:lvl1pPr>
          </a:lstStyle>
          <a:p>
            <a:r>
              <a:rPr lang="de-DE" dirty="0"/>
              <a:t>Titelmasterformat durch Klicken bearbeiten</a:t>
            </a:r>
          </a:p>
        </p:txBody>
      </p:sp>
      <p:sp>
        <p:nvSpPr>
          <p:cNvPr id="5" name="Inhaltsplatzhalter 4"/>
          <p:cNvSpPr>
            <a:spLocks noGrp="1"/>
          </p:cNvSpPr>
          <p:nvPr>
            <p:ph sz="quarter" idx="13"/>
          </p:nvPr>
        </p:nvSpPr>
        <p:spPr>
          <a:xfrm>
            <a:off x="539551" y="274638"/>
            <a:ext cx="7128073" cy="5962674"/>
          </a:xfrm>
          <a:prstGeom prst="rect">
            <a:avLst/>
          </a:prstGeom>
        </p:spPr>
        <p:txBody>
          <a:bodyPr vert="vert"/>
          <a:lstStyle>
            <a:lvl1pPr>
              <a:defRPr>
                <a:latin typeface="Source Sans Pro" panose="020B0503030403020204" pitchFamily="34" charset="0"/>
              </a:defRPr>
            </a:lvl1pPr>
          </a:lstStyle>
          <a:p>
            <a:pPr lvl="0"/>
            <a:r>
              <a:rPr lang="de-DE" dirty="0"/>
              <a:t>Textmasterformat bearbeiten</a:t>
            </a:r>
          </a:p>
        </p:txBody>
      </p:sp>
      <p:sp>
        <p:nvSpPr>
          <p:cNvPr id="12" name="Datumsplatzhalter 11"/>
          <p:cNvSpPr>
            <a:spLocks noGrp="1"/>
          </p:cNvSpPr>
          <p:nvPr>
            <p:ph type="dt" sz="half" idx="14"/>
          </p:nvPr>
        </p:nvSpPr>
        <p:spPr/>
        <p:txBody>
          <a:bodyPr/>
          <a:lstStyle/>
          <a:p>
            <a:r>
              <a:rPr lang="en-US"/>
              <a:t>TP</a:t>
            </a:r>
            <a:endParaRPr lang="de-DE" dirty="0"/>
          </a:p>
        </p:txBody>
      </p:sp>
      <p:sp>
        <p:nvSpPr>
          <p:cNvPr id="13" name="Fußzeilenplatzhalter 12"/>
          <p:cNvSpPr>
            <a:spLocks noGrp="1"/>
          </p:cNvSpPr>
          <p:nvPr>
            <p:ph type="ftr" sz="quarter" idx="15"/>
          </p:nvPr>
        </p:nvSpPr>
        <p:spPr/>
        <p:txBody>
          <a:bodyPr/>
          <a:lstStyle/>
          <a:p>
            <a:r>
              <a:rPr lang="de-DE"/>
              <a:t>PM</a:t>
            </a:r>
            <a:endParaRPr lang="de-DE" dirty="0"/>
          </a:p>
        </p:txBody>
      </p:sp>
      <p:sp>
        <p:nvSpPr>
          <p:cNvPr id="14" name="Foliennummernplatzhalter 13"/>
          <p:cNvSpPr>
            <a:spLocks noGrp="1"/>
          </p:cNvSpPr>
          <p:nvPr>
            <p:ph type="sldNum" sz="quarter" idx="16"/>
          </p:nvPr>
        </p:nvSpPr>
        <p:spPr/>
        <p:txBody>
          <a:bodyPr/>
          <a:lstStyle/>
          <a:p>
            <a:fld id="{C7C905D0-24F0-4A5D-A8FD-F45F8E9F1544}" type="slidenum">
              <a:rPr lang="de-DE" smtClean="0"/>
              <a:pPr/>
              <a:t>‹#›</a:t>
            </a:fld>
            <a:endParaRPr lang="de-DE" dirty="0"/>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5365334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2_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228601" y="152401"/>
            <a:ext cx="6935788" cy="828675"/>
          </a:xfrm>
        </p:spPr>
        <p:txBody>
          <a:bodyPr/>
          <a:lstStyle>
            <a:lvl1pPr>
              <a:defRPr/>
            </a:lvl1pPr>
          </a:lstStyle>
          <a:p>
            <a:r>
              <a:rPr lang="de-DE" dirty="0"/>
              <a:t>Titelmasterformat durch Klicken bearbeiten</a:t>
            </a:r>
          </a:p>
        </p:txBody>
      </p:sp>
      <p:sp>
        <p:nvSpPr>
          <p:cNvPr id="3" name="Textplatzhalter 2"/>
          <p:cNvSpPr>
            <a:spLocks noGrp="1"/>
          </p:cNvSpPr>
          <p:nvPr>
            <p:ph type="body" sz="half" idx="1"/>
          </p:nvPr>
        </p:nvSpPr>
        <p:spPr>
          <a:xfrm>
            <a:off x="228600" y="1524001"/>
            <a:ext cx="4267200" cy="4641850"/>
          </a:xfrm>
          <a:prstGeom prst="rect">
            <a:avLst/>
          </a:prstGeom>
        </p:spPr>
        <p:txBody>
          <a:bodyPr lIns="80147" tIns="40074" rIns="80147" bIns="40074"/>
          <a:lstStyle>
            <a:lvl1pPr>
              <a:defRPr>
                <a:latin typeface="Source Sans Pro" panose="020B0503030403020204" pitchFamily="34" charset="0"/>
              </a:defRPr>
            </a:lvl1pPr>
            <a:lvl2pPr>
              <a:defRPr>
                <a:latin typeface="Source Sans Pro" panose="020B0503030403020204" pitchFamily="34" charset="0"/>
              </a:defRPr>
            </a:lvl2pPr>
            <a:lvl3pPr>
              <a:defRPr>
                <a:latin typeface="Source Sans Pro" panose="020B0503030403020204" pitchFamily="34" charset="0"/>
              </a:defRPr>
            </a:lvl3pPr>
            <a:lvl4pPr>
              <a:defRPr>
                <a:latin typeface="Source Sans Pro" panose="020B0503030403020204" pitchFamily="34" charset="0"/>
              </a:defRPr>
            </a:lvl4pPr>
            <a:lvl5pPr>
              <a:defRPr>
                <a:latin typeface="Source Sans Pro" panose="020B0503030403020204" pitchFamily="34" charset="0"/>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4648201" y="1524001"/>
            <a:ext cx="4267200" cy="4641850"/>
          </a:xfrm>
          <a:prstGeom prst="rect">
            <a:avLst/>
          </a:prstGeom>
        </p:spPr>
        <p:txBody>
          <a:bodyPr lIns="80147" tIns="40074" rIns="80147" bIns="40074"/>
          <a:lstStyle>
            <a:lvl1pPr>
              <a:defRPr>
                <a:latin typeface="Source Sans Pro" panose="020B0503030403020204" pitchFamily="34" charset="0"/>
              </a:defRPr>
            </a:lvl1pPr>
            <a:lvl2pPr>
              <a:defRPr>
                <a:latin typeface="Source Sans Pro" panose="020B0503030403020204" pitchFamily="34" charset="0"/>
              </a:defRPr>
            </a:lvl2pPr>
            <a:lvl3pPr>
              <a:defRPr>
                <a:latin typeface="Source Sans Pro" panose="020B0503030403020204" pitchFamily="34" charset="0"/>
              </a:defRPr>
            </a:lvl3pPr>
            <a:lvl4pPr>
              <a:defRPr>
                <a:latin typeface="Source Sans Pro" panose="020B0503030403020204" pitchFamily="34" charset="0"/>
              </a:defRPr>
            </a:lvl4pPr>
            <a:lvl5pPr>
              <a:defRPr>
                <a:latin typeface="Source Sans Pro" panose="020B0503030403020204" pitchFamily="34" charset="0"/>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oliennummernplatzhalter 4"/>
          <p:cNvSpPr>
            <a:spLocks noGrp="1"/>
          </p:cNvSpPr>
          <p:nvPr>
            <p:ph type="sldNum" sz="quarter" idx="10"/>
          </p:nvPr>
        </p:nvSpPr>
        <p:spPr/>
        <p:txBody>
          <a:bodyPr bIns="40074"/>
          <a:lstStyle>
            <a:lvl1pPr>
              <a:defRPr/>
            </a:lvl1pPr>
          </a:lstStyle>
          <a:p>
            <a:pPr>
              <a:defRPr/>
            </a:pPr>
            <a:fld id="{5818A980-092C-4F20-87C8-6D904B1ED661}" type="slidenum">
              <a:rPr lang="en-US"/>
              <a:pPr>
                <a:defRPr/>
              </a:pPr>
              <a:t>‹#›</a:t>
            </a:fld>
            <a:endParaRPr lang="en-US"/>
          </a:p>
        </p:txBody>
      </p:sp>
      <p:sp>
        <p:nvSpPr>
          <p:cNvPr id="6" name="Fußzeilenplatzhalter 5"/>
          <p:cNvSpPr>
            <a:spLocks noGrp="1"/>
          </p:cNvSpPr>
          <p:nvPr>
            <p:ph type="ftr" sz="quarter" idx="11"/>
          </p:nvPr>
        </p:nvSpPr>
        <p:spPr>
          <a:xfrm>
            <a:off x="3348038" y="6477000"/>
            <a:ext cx="5033962" cy="192088"/>
          </a:xfrm>
        </p:spPr>
        <p:txBody>
          <a:bodyPr/>
          <a:lstStyle>
            <a:lvl1pPr>
              <a:defRPr/>
            </a:lvl1pPr>
          </a:lstStyle>
          <a:p>
            <a:pPr>
              <a:defRPr/>
            </a:pPr>
            <a:r>
              <a:rPr lang="en-US"/>
              <a:t>PM</a:t>
            </a:r>
          </a:p>
        </p:txBody>
      </p:sp>
    </p:spTree>
    <p:extLst>
      <p:ext uri="{BB962C8B-B14F-4D97-AF65-F5344CB8AC3E}">
        <p14:creationId xmlns:p14="http://schemas.microsoft.com/office/powerpoint/2010/main" val="111497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8" name="Titel 1"/>
          <p:cNvSpPr>
            <a:spLocks noGrp="1"/>
          </p:cNvSpPr>
          <p:nvPr>
            <p:ph type="title"/>
          </p:nvPr>
        </p:nvSpPr>
        <p:spPr>
          <a:xfrm>
            <a:off x="539552" y="1484784"/>
            <a:ext cx="7949229" cy="652521"/>
          </a:xfrm>
          <a:prstGeom prst="rect">
            <a:avLst/>
          </a:prstGeom>
        </p:spPr>
        <p:txBody>
          <a:bodyPr lIns="0" rIns="0" anchor="t">
            <a:normAutofit/>
          </a:bodyPr>
          <a:lstStyle>
            <a:lvl1pPr algn="l">
              <a:defRPr lang="de-DE" dirty="0"/>
            </a:lvl1pPr>
          </a:lstStyle>
          <a:p>
            <a:r>
              <a:rPr lang="de-DE" dirty="0"/>
              <a:t>Titelmasterformat durch Klicken bearbeiten</a:t>
            </a:r>
          </a:p>
        </p:txBody>
      </p:sp>
      <p:sp>
        <p:nvSpPr>
          <p:cNvPr id="9" name="Untertitel 2"/>
          <p:cNvSpPr>
            <a:spLocks noGrp="1"/>
          </p:cNvSpPr>
          <p:nvPr>
            <p:ph type="subTitle" idx="1"/>
          </p:nvPr>
        </p:nvSpPr>
        <p:spPr>
          <a:xfrm>
            <a:off x="539552" y="2204864"/>
            <a:ext cx="7949229" cy="377571"/>
          </a:xfrm>
          <a:prstGeom prst="rect">
            <a:avLst/>
          </a:prstGeom>
        </p:spPr>
        <p:txBody>
          <a:bodyPr lIns="0" tIns="40074" rIns="0" bIns="40074" anchor="ctr"/>
          <a:lstStyle>
            <a:lvl1pPr marL="0" indent="0" algn="l">
              <a:buNone/>
              <a:defRPr>
                <a:solidFill>
                  <a:schemeClr val="tx1">
                    <a:tint val="75000"/>
                  </a:schemeClr>
                </a:solidFill>
                <a:latin typeface="Source Sans Pro Black" panose="020B08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a:t>Formatvorlage des Untertitelmasters durch Klicken bearbeiten</a:t>
            </a:r>
            <a:endParaRPr lang="en-US" dirty="0"/>
          </a:p>
        </p:txBody>
      </p:sp>
      <p:pic>
        <p:nvPicPr>
          <p:cNvPr id="18" name="Grafik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260648"/>
            <a:ext cx="1591568" cy="832395"/>
          </a:xfrm>
          <a:prstGeom prst="rect">
            <a:avLst/>
          </a:prstGeom>
        </p:spPr>
      </p:pic>
      <p:pic>
        <p:nvPicPr>
          <p:cNvPr id="19" name="Grafik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001" y="2620800"/>
            <a:ext cx="7948696" cy="3638095"/>
          </a:xfrm>
          <a:prstGeom prst="rect">
            <a:avLst/>
          </a:prstGeom>
        </p:spPr>
      </p:pic>
      <p:sp>
        <p:nvSpPr>
          <p:cNvPr id="20" name="Inhaltsplatzhalter 3"/>
          <p:cNvSpPr>
            <a:spLocks noGrp="1"/>
          </p:cNvSpPr>
          <p:nvPr>
            <p:ph sz="quarter" idx="10"/>
          </p:nvPr>
        </p:nvSpPr>
        <p:spPr>
          <a:xfrm>
            <a:off x="539750" y="2606675"/>
            <a:ext cx="7949031" cy="3652220"/>
          </a:xfrm>
          <a:prstGeom prst="rect">
            <a:avLst/>
          </a:prstGeom>
        </p:spPr>
        <p:txBody>
          <a:bodyPr/>
          <a:lstStyle>
            <a:lvl1pPr marL="0" indent="0">
              <a:buNone/>
              <a:defRPr>
                <a:latin typeface="Source Sans Pro Black" panose="020B0803030403020204" pitchFamily="34" charset="0"/>
              </a:defRPr>
            </a:lvl1pPr>
            <a:lvl2pPr marL="457119" indent="0">
              <a:buNone/>
              <a:defRPr>
                <a:latin typeface="Source Sans Pro Black" panose="020B0803030403020204" pitchFamily="34" charset="0"/>
              </a:defRPr>
            </a:lvl2pPr>
            <a:lvl3pPr marL="914238" indent="0">
              <a:buNone/>
              <a:defRPr>
                <a:latin typeface="Source Sans Pro Black" panose="020B0803030403020204" pitchFamily="34" charset="0"/>
              </a:defRPr>
            </a:lvl3pPr>
            <a:lvl4pPr marL="1371358" indent="0">
              <a:buNone/>
              <a:defRPr>
                <a:latin typeface="Source Sans Pro Black" panose="020B0803030403020204" pitchFamily="34" charset="0"/>
              </a:defRPr>
            </a:lvl4pPr>
            <a:lvl5pPr marL="1828477" indent="0">
              <a:buNone/>
              <a:defRPr>
                <a:latin typeface="Source Sans Pro Black" panose="020B0803030403020204"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1" name="Textplatzhalter 5"/>
          <p:cNvSpPr>
            <a:spLocks noGrp="1"/>
          </p:cNvSpPr>
          <p:nvPr>
            <p:ph type="body" sz="quarter" idx="11"/>
          </p:nvPr>
        </p:nvSpPr>
        <p:spPr>
          <a:xfrm>
            <a:off x="539750" y="5876925"/>
            <a:ext cx="7948947" cy="368300"/>
          </a:xfrm>
          <a:prstGeom prst="rect">
            <a:avLst/>
          </a:prstGeom>
        </p:spPr>
        <p:txBody>
          <a:bodyPr/>
          <a:lstStyle>
            <a:lvl1pPr marL="0" indent="0" algn="r">
              <a:buNone/>
              <a:defRPr>
                <a:solidFill>
                  <a:srgbClr val="821413"/>
                </a:solidFill>
                <a:latin typeface="Source Sans Pro Black" panose="020B0803030403020204" pitchFamily="34" charset="0"/>
              </a:defRPr>
            </a:lvl1pPr>
            <a:lvl2pPr marL="457119" indent="0" algn="r">
              <a:buNone/>
              <a:defRPr>
                <a:solidFill>
                  <a:srgbClr val="821413"/>
                </a:solidFill>
                <a:latin typeface="Source Sans Pro Black" panose="020B0803030403020204" pitchFamily="34" charset="0"/>
              </a:defRPr>
            </a:lvl2pPr>
            <a:lvl3pPr marL="914238" indent="0" algn="r">
              <a:buNone/>
              <a:defRPr>
                <a:solidFill>
                  <a:srgbClr val="821413"/>
                </a:solidFill>
                <a:latin typeface="Source Sans Pro Black" panose="020B0803030403020204" pitchFamily="34" charset="0"/>
              </a:defRPr>
            </a:lvl3pPr>
            <a:lvl4pPr marL="1371358" indent="0" algn="r">
              <a:buNone/>
              <a:defRPr>
                <a:solidFill>
                  <a:srgbClr val="821413"/>
                </a:solidFill>
                <a:latin typeface="Source Sans Pro Black" panose="020B0803030403020204" pitchFamily="34" charset="0"/>
              </a:defRPr>
            </a:lvl4pPr>
            <a:lvl5pPr marL="1828477" indent="0" algn="r">
              <a:buNone/>
              <a:defRPr>
                <a:solidFill>
                  <a:srgbClr val="821413"/>
                </a:solidFill>
                <a:latin typeface="Source Sans Pro Black" panose="020B0803030403020204"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pic>
        <p:nvPicPr>
          <p:cNvPr id="3" name="Grafik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271687"/>
            <a:ext cx="8229600" cy="637033"/>
          </a:xfrm>
          <a:prstGeom prst="rect">
            <a:avLst/>
          </a:prstGeom>
        </p:spPr>
      </p:pic>
      <p:sp>
        <p:nvSpPr>
          <p:cNvPr id="8" name="Titel 7"/>
          <p:cNvSpPr>
            <a:spLocks noGrp="1"/>
          </p:cNvSpPr>
          <p:nvPr>
            <p:ph type="title"/>
          </p:nvPr>
        </p:nvSpPr>
        <p:spPr/>
        <p:txBody>
          <a:bodyPr/>
          <a:lstStyle>
            <a:lvl1pPr>
              <a:defRPr/>
            </a:lvl1pPr>
          </a:lstStyle>
          <a:p>
            <a:r>
              <a:rPr lang="de-DE" dirty="0"/>
              <a:t>Titelmasterformat durch Klicken bearbeiten</a:t>
            </a:r>
          </a:p>
        </p:txBody>
      </p:sp>
      <p:sp>
        <p:nvSpPr>
          <p:cNvPr id="12" name="Inhaltsplatzhalter 11"/>
          <p:cNvSpPr>
            <a:spLocks noGrp="1"/>
          </p:cNvSpPr>
          <p:nvPr>
            <p:ph sz="quarter" idx="13"/>
          </p:nvPr>
        </p:nvSpPr>
        <p:spPr>
          <a:xfrm>
            <a:off x="539750" y="1124744"/>
            <a:ext cx="8147050" cy="5112000"/>
          </a:xfrm>
          <a:prstGeom prst="rect">
            <a:avLst/>
          </a:prstGeom>
        </p:spPr>
        <p:txBody>
          <a:bodyPr/>
          <a:lstStyle>
            <a:lvl1pPr>
              <a:defRPr lang="de-DE" smtClean="0">
                <a:latin typeface="Source Sans Pro Black" panose="020B0803030403020204" pitchFamily="34" charset="0"/>
              </a:defRPr>
            </a:lvl1pPr>
            <a:lvl2pPr>
              <a:defRPr lang="de-DE" smtClean="0"/>
            </a:lvl2pPr>
            <a:lvl3pPr>
              <a:defRPr lang="de-DE" smtClean="0"/>
            </a:lvl3pPr>
            <a:lvl4pPr>
              <a:defRPr lang="de-DE" smtClean="0"/>
            </a:lvl4pPr>
            <a:lvl5pPr>
              <a:defRPr lang="de-DE"/>
            </a:lvl5pPr>
          </a:lstStyle>
          <a:p>
            <a:pPr lvl="0"/>
            <a:r>
              <a:rPr lang="de-DE" dirty="0"/>
              <a:t>Textmasterformat bearbeiten</a:t>
            </a:r>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6" name="Datumsplatzhalter 5"/>
          <p:cNvSpPr>
            <a:spLocks noGrp="1"/>
          </p:cNvSpPr>
          <p:nvPr>
            <p:ph type="dt" sz="half" idx="14"/>
          </p:nvPr>
        </p:nvSpPr>
        <p:spPr/>
        <p:txBody>
          <a:bodyPr/>
          <a:lstStyle/>
          <a:p>
            <a:r>
              <a:rPr lang="en-US"/>
              <a:t>TP</a:t>
            </a:r>
            <a:endParaRPr lang="de-DE" dirty="0"/>
          </a:p>
        </p:txBody>
      </p:sp>
      <p:sp>
        <p:nvSpPr>
          <p:cNvPr id="7" name="Fußzeilenplatzhalter 6"/>
          <p:cNvSpPr>
            <a:spLocks noGrp="1"/>
          </p:cNvSpPr>
          <p:nvPr>
            <p:ph type="ftr" sz="quarter" idx="15"/>
          </p:nvPr>
        </p:nvSpPr>
        <p:spPr/>
        <p:txBody>
          <a:bodyPr/>
          <a:lstStyle/>
          <a:p>
            <a:r>
              <a:rPr lang="de-DE"/>
              <a:t>PM</a:t>
            </a:r>
            <a:endParaRPr lang="de-DE" dirty="0"/>
          </a:p>
        </p:txBody>
      </p:sp>
      <p:sp>
        <p:nvSpPr>
          <p:cNvPr id="10" name="Foliennummernplatzhalter 9"/>
          <p:cNvSpPr>
            <a:spLocks noGrp="1"/>
          </p:cNvSpPr>
          <p:nvPr>
            <p:ph type="sldNum" sz="quarter" idx="16"/>
          </p:nvPr>
        </p:nvSpPr>
        <p:spPr/>
        <p:txBody>
          <a:bodyPr/>
          <a:lstStyle/>
          <a:p>
            <a:fld id="{C7C905D0-24F0-4A5D-A8FD-F45F8E9F1544}" type="slidenum">
              <a:rPr lang="de-DE" smtClean="0"/>
              <a:pPr/>
              <a:t>‹#›</a:t>
            </a:fld>
            <a:endParaRPr lang="de-DE" dirty="0"/>
          </a:p>
        </p:txBody>
      </p:sp>
    </p:spTree>
    <p:extLst>
      <p:ext uri="{BB962C8B-B14F-4D97-AF65-F5344CB8AC3E}">
        <p14:creationId xmlns:p14="http://schemas.microsoft.com/office/powerpoint/2010/main" val="2808963178"/>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98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4406902"/>
            <a:ext cx="8136904" cy="1362075"/>
          </a:xfrm>
          <a:prstGeom prst="rect">
            <a:avLst/>
          </a:prstGeom>
        </p:spPr>
        <p:txBody>
          <a:bodyPr lIns="0" tIns="0" rIns="0" bIns="0" anchor="t">
            <a:normAutofit/>
          </a:bodyPr>
          <a:lstStyle>
            <a:lvl1pPr algn="l">
              <a:defRPr sz="3900" b="0" cap="all">
                <a:solidFill>
                  <a:schemeClr val="tx1"/>
                </a:solidFill>
              </a:defRPr>
            </a:lvl1pPr>
          </a:lstStyle>
          <a:p>
            <a:r>
              <a:rPr lang="de-DE" dirty="0"/>
              <a:t>Titelmasterformat durch Klicken bearbeiten</a:t>
            </a:r>
          </a:p>
        </p:txBody>
      </p:sp>
      <p:sp>
        <p:nvSpPr>
          <p:cNvPr id="3" name="Textplatzhalter 2"/>
          <p:cNvSpPr>
            <a:spLocks noGrp="1"/>
          </p:cNvSpPr>
          <p:nvPr>
            <p:ph type="body" idx="1"/>
          </p:nvPr>
        </p:nvSpPr>
        <p:spPr>
          <a:xfrm>
            <a:off x="539552" y="2906713"/>
            <a:ext cx="8136904" cy="1500187"/>
          </a:xfrm>
          <a:prstGeom prst="rect">
            <a:avLst/>
          </a:prstGeom>
        </p:spPr>
        <p:txBody>
          <a:bodyPr lIns="0" tIns="0" rIns="0" bIns="0" anchor="b">
            <a:normAutofit/>
          </a:bodyPr>
          <a:lstStyle>
            <a:lvl1pPr marL="0" indent="0">
              <a:buNone/>
              <a:defRPr sz="1900">
                <a:solidFill>
                  <a:schemeClr val="tx1">
                    <a:tint val="75000"/>
                  </a:schemeClr>
                </a:solidFill>
                <a:latin typeface="Source Sans Pro Black" panose="020B0803030403020204" pitchFamily="34" charset="0"/>
              </a:defRPr>
            </a:lvl1pPr>
            <a:lvl2pPr marL="436361" indent="0">
              <a:buNone/>
              <a:defRPr sz="1800">
                <a:solidFill>
                  <a:schemeClr val="tx1">
                    <a:tint val="75000"/>
                  </a:schemeClr>
                </a:solidFill>
              </a:defRPr>
            </a:lvl2pPr>
            <a:lvl3pPr marL="872722" indent="0">
              <a:buNone/>
              <a:defRPr sz="1500">
                <a:solidFill>
                  <a:schemeClr val="tx1">
                    <a:tint val="75000"/>
                  </a:schemeClr>
                </a:solidFill>
              </a:defRPr>
            </a:lvl3pPr>
            <a:lvl4pPr marL="1309083" indent="0">
              <a:buNone/>
              <a:defRPr sz="1300">
                <a:solidFill>
                  <a:schemeClr val="tx1">
                    <a:tint val="75000"/>
                  </a:schemeClr>
                </a:solidFill>
              </a:defRPr>
            </a:lvl4pPr>
            <a:lvl5pPr marL="1745445" indent="0">
              <a:buNone/>
              <a:defRPr sz="1300">
                <a:solidFill>
                  <a:schemeClr val="tx1">
                    <a:tint val="75000"/>
                  </a:schemeClr>
                </a:solidFill>
              </a:defRPr>
            </a:lvl5pPr>
            <a:lvl6pPr marL="2181806" indent="0">
              <a:buNone/>
              <a:defRPr sz="1300">
                <a:solidFill>
                  <a:schemeClr val="tx1">
                    <a:tint val="75000"/>
                  </a:schemeClr>
                </a:solidFill>
              </a:defRPr>
            </a:lvl6pPr>
            <a:lvl7pPr marL="2618167" indent="0">
              <a:buNone/>
              <a:defRPr sz="1300">
                <a:solidFill>
                  <a:schemeClr val="tx1">
                    <a:tint val="75000"/>
                  </a:schemeClr>
                </a:solidFill>
              </a:defRPr>
            </a:lvl7pPr>
            <a:lvl8pPr marL="3054529" indent="0">
              <a:buNone/>
              <a:defRPr sz="1300">
                <a:solidFill>
                  <a:schemeClr val="tx1">
                    <a:tint val="75000"/>
                  </a:schemeClr>
                </a:solidFill>
              </a:defRPr>
            </a:lvl8pPr>
            <a:lvl9pPr marL="3490890" indent="0">
              <a:buNone/>
              <a:defRPr sz="1300">
                <a:solidFill>
                  <a:schemeClr val="tx1">
                    <a:tint val="75000"/>
                  </a:schemeClr>
                </a:solidFill>
              </a:defRPr>
            </a:lvl9pPr>
          </a:lstStyle>
          <a:p>
            <a:pPr lvl="0"/>
            <a:r>
              <a:rPr lang="de-DE" dirty="0"/>
              <a:t>Textmasterformat bearbeiten</a:t>
            </a:r>
          </a:p>
        </p:txBody>
      </p:sp>
      <p:sp>
        <p:nvSpPr>
          <p:cNvPr id="8" name="Textfeld 7"/>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7" name="Datumsplatzhalter 6"/>
          <p:cNvSpPr>
            <a:spLocks noGrp="1"/>
          </p:cNvSpPr>
          <p:nvPr>
            <p:ph type="dt" sz="half" idx="10"/>
          </p:nvPr>
        </p:nvSpPr>
        <p:spPr/>
        <p:txBody>
          <a:bodyPr/>
          <a:lstStyle/>
          <a:p>
            <a:r>
              <a:rPr lang="en-US"/>
              <a:t>TP</a:t>
            </a:r>
            <a:endParaRPr lang="de-DE" dirty="0"/>
          </a:p>
        </p:txBody>
      </p:sp>
      <p:sp>
        <p:nvSpPr>
          <p:cNvPr id="9" name="Fußzeilenplatzhalter 8"/>
          <p:cNvSpPr>
            <a:spLocks noGrp="1"/>
          </p:cNvSpPr>
          <p:nvPr>
            <p:ph type="ftr" sz="quarter" idx="11"/>
          </p:nvPr>
        </p:nvSpPr>
        <p:spPr/>
        <p:txBody>
          <a:bodyPr/>
          <a:lstStyle/>
          <a:p>
            <a:r>
              <a:rPr lang="de-DE"/>
              <a:t>PM</a:t>
            </a:r>
            <a:endParaRPr lang="de-DE" dirty="0"/>
          </a:p>
        </p:txBody>
      </p:sp>
      <p:sp>
        <p:nvSpPr>
          <p:cNvPr id="10" name="Foliennummernplatzhalter 9"/>
          <p:cNvSpPr>
            <a:spLocks noGrp="1"/>
          </p:cNvSpPr>
          <p:nvPr>
            <p:ph type="sldNum" sz="quarter" idx="12"/>
          </p:nvPr>
        </p:nvSpPr>
        <p:spPr/>
        <p:txBody>
          <a:bodyPr/>
          <a:lstStyle/>
          <a:p>
            <a:fld id="{C7C905D0-24F0-4A5D-A8FD-F45F8E9F1544}" type="slidenum">
              <a:rPr lang="de-DE" smtClean="0"/>
              <a:pPr/>
              <a:t>‹#›</a:t>
            </a:fld>
            <a:endParaRPr lang="de-DE" dirty="0"/>
          </a:p>
        </p:txBody>
      </p:sp>
    </p:spTree>
    <p:extLst>
      <p:ext uri="{BB962C8B-B14F-4D97-AF65-F5344CB8AC3E}">
        <p14:creationId xmlns:p14="http://schemas.microsoft.com/office/powerpoint/2010/main" val="28169483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pic>
        <p:nvPicPr>
          <p:cNvPr id="10" name="Grafik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28514" cy="647619"/>
          </a:xfrm>
          <a:prstGeom prst="rect">
            <a:avLst/>
          </a:prstGeom>
        </p:spPr>
      </p:pic>
      <p:sp>
        <p:nvSpPr>
          <p:cNvPr id="9" name="Inhaltsplatzhalter 8"/>
          <p:cNvSpPr>
            <a:spLocks noGrp="1"/>
          </p:cNvSpPr>
          <p:nvPr>
            <p:ph sz="quarter" idx="13"/>
          </p:nvPr>
        </p:nvSpPr>
        <p:spPr>
          <a:xfrm>
            <a:off x="539750" y="1123200"/>
            <a:ext cx="3960813" cy="5112000"/>
          </a:xfrm>
          <a:prstGeom prst="rect">
            <a:avLst/>
          </a:prstGeom>
        </p:spPr>
        <p:txBody>
          <a:bodyPr/>
          <a:lstStyle>
            <a:lvl1pPr>
              <a:defRPr>
                <a:latin typeface="Source Sans Pro Black" panose="020B0803030403020204" pitchFamily="34" charset="0"/>
              </a:defRPr>
            </a:lvl1pPr>
          </a:lstStyle>
          <a:p>
            <a:pPr lvl="0"/>
            <a:r>
              <a:rPr lang="de-DE" dirty="0"/>
              <a:t>Textmasterformat bearbeiten</a:t>
            </a:r>
          </a:p>
        </p:txBody>
      </p:sp>
      <p:sp>
        <p:nvSpPr>
          <p:cNvPr id="15" name="Inhaltsplatzhalter 14"/>
          <p:cNvSpPr>
            <a:spLocks noGrp="1"/>
          </p:cNvSpPr>
          <p:nvPr>
            <p:ph sz="quarter" idx="14"/>
          </p:nvPr>
        </p:nvSpPr>
        <p:spPr>
          <a:xfrm>
            <a:off x="4726800" y="1123200"/>
            <a:ext cx="3960000" cy="5112000"/>
          </a:xfrm>
          <a:prstGeom prst="rect">
            <a:avLst/>
          </a:prstGeom>
        </p:spPr>
        <p:txBody>
          <a:bodyPr/>
          <a:lstStyle>
            <a:lvl1pPr>
              <a:defRPr>
                <a:latin typeface="Source Sans Pro Black" panose="020B0803030403020204" pitchFamily="34" charset="0"/>
              </a:defRPr>
            </a:lvl1pPr>
          </a:lstStyle>
          <a:p>
            <a:pPr lvl="0"/>
            <a:r>
              <a:rPr lang="de-DE" dirty="0"/>
              <a:t>Textmasterformat bearbeiten</a:t>
            </a:r>
          </a:p>
        </p:txBody>
      </p:sp>
      <p:sp>
        <p:nvSpPr>
          <p:cNvPr id="23" name="Titel 22"/>
          <p:cNvSpPr>
            <a:spLocks noGrp="1"/>
          </p:cNvSpPr>
          <p:nvPr>
            <p:ph type="title"/>
          </p:nvPr>
        </p:nvSpPr>
        <p:spPr/>
        <p:txBody>
          <a:bodyPr/>
          <a:lstStyle>
            <a:lvl1pPr>
              <a:defRPr/>
            </a:lvl1pPr>
          </a:lstStyle>
          <a:p>
            <a:r>
              <a:rPr lang="de-DE" dirty="0"/>
              <a:t>Titelmasterformat durch Klicken bearbeiten</a:t>
            </a:r>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5" name="Datumsplatzhalter 4"/>
          <p:cNvSpPr>
            <a:spLocks noGrp="1"/>
          </p:cNvSpPr>
          <p:nvPr>
            <p:ph type="dt" sz="half" idx="15"/>
          </p:nvPr>
        </p:nvSpPr>
        <p:spPr/>
        <p:txBody>
          <a:bodyPr/>
          <a:lstStyle/>
          <a:p>
            <a:r>
              <a:rPr lang="en-US"/>
              <a:t>TP</a:t>
            </a:r>
            <a:endParaRPr lang="de-DE" dirty="0"/>
          </a:p>
        </p:txBody>
      </p:sp>
      <p:sp>
        <p:nvSpPr>
          <p:cNvPr id="6" name="Fußzeilenplatzhalter 5"/>
          <p:cNvSpPr>
            <a:spLocks noGrp="1"/>
          </p:cNvSpPr>
          <p:nvPr>
            <p:ph type="ftr" sz="quarter" idx="16"/>
          </p:nvPr>
        </p:nvSpPr>
        <p:spPr/>
        <p:txBody>
          <a:bodyPr/>
          <a:lstStyle/>
          <a:p>
            <a:r>
              <a:rPr lang="de-DE"/>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a:t>
            </a:fld>
            <a:endParaRPr lang="de-DE" dirty="0"/>
          </a:p>
        </p:txBody>
      </p:sp>
    </p:spTree>
    <p:extLst>
      <p:ext uri="{BB962C8B-B14F-4D97-AF65-F5344CB8AC3E}">
        <p14:creationId xmlns:p14="http://schemas.microsoft.com/office/powerpoint/2010/main" val="38837970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Zwei Inhalte 33 77">
    <p:spTree>
      <p:nvGrpSpPr>
        <p:cNvPr id="1" name=""/>
        <p:cNvGrpSpPr/>
        <p:nvPr/>
      </p:nvGrpSpPr>
      <p:grpSpPr>
        <a:xfrm>
          <a:off x="0" y="0"/>
          <a:ext cx="0" cy="0"/>
          <a:chOff x="0" y="0"/>
          <a:chExt cx="0" cy="0"/>
        </a:xfrm>
      </p:grpSpPr>
      <p:pic>
        <p:nvPicPr>
          <p:cNvPr id="10" name="Grafik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18602" cy="647619"/>
          </a:xfrm>
          <a:prstGeom prst="rect">
            <a:avLst/>
          </a:prstGeom>
        </p:spPr>
      </p:pic>
      <p:sp>
        <p:nvSpPr>
          <p:cNvPr id="8" name="Inhaltsplatzhalter 7"/>
          <p:cNvSpPr>
            <a:spLocks noGrp="1"/>
          </p:cNvSpPr>
          <p:nvPr>
            <p:ph sz="quarter" idx="13"/>
          </p:nvPr>
        </p:nvSpPr>
        <p:spPr>
          <a:xfrm>
            <a:off x="539750" y="1123200"/>
            <a:ext cx="2592000" cy="5112000"/>
          </a:xfrm>
          <a:prstGeom prst="rect">
            <a:avLst/>
          </a:prstGeom>
        </p:spPr>
        <p:txBody>
          <a:bodyPr/>
          <a:lstStyle>
            <a:lvl1pPr>
              <a:defRPr>
                <a:latin typeface="Source Sans Pro Black" panose="020B0803030403020204" pitchFamily="34" charset="0"/>
              </a:defRPr>
            </a:lvl1pPr>
          </a:lstStyle>
          <a:p>
            <a:pPr lvl="0"/>
            <a:r>
              <a:rPr lang="de-DE" dirty="0"/>
              <a:t>Textmasterformat bearbeiten</a:t>
            </a:r>
          </a:p>
        </p:txBody>
      </p:sp>
      <p:sp>
        <p:nvSpPr>
          <p:cNvPr id="14" name="Inhaltsplatzhalter 13"/>
          <p:cNvSpPr>
            <a:spLocks noGrp="1"/>
          </p:cNvSpPr>
          <p:nvPr>
            <p:ph sz="quarter" idx="14"/>
          </p:nvPr>
        </p:nvSpPr>
        <p:spPr>
          <a:xfrm>
            <a:off x="3317400" y="1123200"/>
            <a:ext cx="5369400" cy="5112000"/>
          </a:xfrm>
          <a:prstGeom prst="rect">
            <a:avLst/>
          </a:prstGeom>
        </p:spPr>
        <p:txBody>
          <a:bodyPr/>
          <a:lstStyle>
            <a:lvl1pPr>
              <a:defRPr>
                <a:latin typeface="Source Sans Pro Black" panose="020B0803030403020204" pitchFamily="34" charset="0"/>
              </a:defRPr>
            </a:lvl1pPr>
          </a:lstStyle>
          <a:p>
            <a:pPr lvl="0"/>
            <a:r>
              <a:rPr lang="de-DE" dirty="0"/>
              <a:t>Textmasterformat bearbeiten</a:t>
            </a:r>
          </a:p>
        </p:txBody>
      </p:sp>
      <p:sp>
        <p:nvSpPr>
          <p:cNvPr id="20" name="Titel 19"/>
          <p:cNvSpPr>
            <a:spLocks noGrp="1"/>
          </p:cNvSpPr>
          <p:nvPr>
            <p:ph type="title"/>
          </p:nvPr>
        </p:nvSpPr>
        <p:spPr/>
        <p:txBody>
          <a:bodyPr/>
          <a:lstStyle>
            <a:lvl1pPr>
              <a:defRPr/>
            </a:lvl1pPr>
          </a:lstStyle>
          <a:p>
            <a:r>
              <a:rPr lang="de-DE" dirty="0"/>
              <a:t>Titelmasterformat durch Klicken bearbeiten</a:t>
            </a:r>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5" name="Datumsplatzhalter 4"/>
          <p:cNvSpPr>
            <a:spLocks noGrp="1"/>
          </p:cNvSpPr>
          <p:nvPr>
            <p:ph type="dt" sz="half" idx="15"/>
          </p:nvPr>
        </p:nvSpPr>
        <p:spPr/>
        <p:txBody>
          <a:bodyPr/>
          <a:lstStyle/>
          <a:p>
            <a:r>
              <a:rPr lang="en-US"/>
              <a:t>TP</a:t>
            </a:r>
            <a:endParaRPr lang="de-DE" dirty="0"/>
          </a:p>
        </p:txBody>
      </p:sp>
      <p:sp>
        <p:nvSpPr>
          <p:cNvPr id="6" name="Fußzeilenplatzhalter 5"/>
          <p:cNvSpPr>
            <a:spLocks noGrp="1"/>
          </p:cNvSpPr>
          <p:nvPr>
            <p:ph type="ftr" sz="quarter" idx="16"/>
          </p:nvPr>
        </p:nvSpPr>
        <p:spPr/>
        <p:txBody>
          <a:bodyPr/>
          <a:lstStyle/>
          <a:p>
            <a:r>
              <a:rPr lang="de-DE"/>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a:t>
            </a:fld>
            <a:endParaRPr lang="de-DE" dirty="0"/>
          </a:p>
        </p:txBody>
      </p:sp>
    </p:spTree>
    <p:extLst>
      <p:ext uri="{BB962C8B-B14F-4D97-AF65-F5344CB8AC3E}">
        <p14:creationId xmlns:p14="http://schemas.microsoft.com/office/powerpoint/2010/main" val="27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pic>
        <p:nvPicPr>
          <p:cNvPr id="6" name="Grafik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8" name="Titel 7"/>
          <p:cNvSpPr>
            <a:spLocks noGrp="1"/>
          </p:cNvSpPr>
          <p:nvPr>
            <p:ph type="title"/>
          </p:nvPr>
        </p:nvSpPr>
        <p:spPr/>
        <p:txBody>
          <a:bodyPr/>
          <a:lstStyle>
            <a:lvl1pPr>
              <a:defRPr/>
            </a:lvl1pPr>
          </a:lstStyle>
          <a:p>
            <a:r>
              <a:rPr lang="de-DE" dirty="0"/>
              <a:t>Titelmasterformat durch Klicken bearbeiten</a:t>
            </a:r>
          </a:p>
        </p:txBody>
      </p:sp>
      <p:sp>
        <p:nvSpPr>
          <p:cNvPr id="12" name="Inhaltsplatzhalter 11"/>
          <p:cNvSpPr>
            <a:spLocks noGrp="1"/>
          </p:cNvSpPr>
          <p:nvPr>
            <p:ph sz="quarter" idx="13"/>
          </p:nvPr>
        </p:nvSpPr>
        <p:spPr>
          <a:xfrm>
            <a:off x="539750" y="1124744"/>
            <a:ext cx="8147050" cy="5112000"/>
          </a:xfrm>
          <a:prstGeom prst="rect">
            <a:avLst/>
          </a:prstGeom>
        </p:spPr>
        <p:txBody>
          <a:bodyPr/>
          <a:lstStyle>
            <a:lvl1pPr>
              <a:defRPr lang="de-DE" smtClean="0">
                <a:latin typeface="Source Sans Pro" panose="020B0503030403020204" pitchFamily="34" charset="0"/>
              </a:defRPr>
            </a:lvl1pPr>
            <a:lvl2pPr>
              <a:defRPr lang="de-DE" smtClean="0"/>
            </a:lvl2pPr>
            <a:lvl3pPr>
              <a:defRPr lang="de-DE" smtClean="0"/>
            </a:lvl3pPr>
            <a:lvl4pPr>
              <a:defRPr lang="de-DE" smtClean="0"/>
            </a:lvl4pPr>
            <a:lvl5pPr>
              <a:defRPr lang="de-DE"/>
            </a:lvl5pPr>
          </a:lstStyle>
          <a:p>
            <a:pPr lvl="0"/>
            <a:r>
              <a:rPr lang="de-DE" dirty="0"/>
              <a:t>Textmasterformat bearbeiten</a:t>
            </a:r>
          </a:p>
        </p:txBody>
      </p:sp>
      <p:sp>
        <p:nvSpPr>
          <p:cNvPr id="9" name="Datumsplatzhalter 8"/>
          <p:cNvSpPr>
            <a:spLocks noGrp="1"/>
          </p:cNvSpPr>
          <p:nvPr>
            <p:ph type="dt" sz="half" idx="14"/>
          </p:nvPr>
        </p:nvSpPr>
        <p:spPr/>
        <p:txBody>
          <a:bodyPr/>
          <a:lstStyle/>
          <a:p>
            <a:r>
              <a:rPr lang="en-US"/>
              <a:t>TP</a:t>
            </a:r>
            <a:endParaRPr lang="de-DE" dirty="0"/>
          </a:p>
        </p:txBody>
      </p:sp>
      <p:sp>
        <p:nvSpPr>
          <p:cNvPr id="10" name="Fußzeilenplatzhalter 9"/>
          <p:cNvSpPr>
            <a:spLocks noGrp="1"/>
          </p:cNvSpPr>
          <p:nvPr>
            <p:ph type="ftr" sz="quarter" idx="15"/>
          </p:nvPr>
        </p:nvSpPr>
        <p:spPr/>
        <p:txBody>
          <a:bodyPr/>
          <a:lstStyle/>
          <a:p>
            <a:r>
              <a:rPr lang="de-DE"/>
              <a:t>PM</a:t>
            </a:r>
            <a:endParaRPr lang="de-DE" dirty="0"/>
          </a:p>
        </p:txBody>
      </p:sp>
      <p:sp>
        <p:nvSpPr>
          <p:cNvPr id="13" name="Foliennummernplatzhalter 12"/>
          <p:cNvSpPr>
            <a:spLocks noGrp="1"/>
          </p:cNvSpPr>
          <p:nvPr>
            <p:ph type="sldNum" sz="quarter" idx="16"/>
          </p:nvPr>
        </p:nvSpPr>
        <p:spPr/>
        <p:txBody>
          <a:bodyPr/>
          <a:lstStyle/>
          <a:p>
            <a:fld id="{C7C905D0-24F0-4A5D-A8FD-F45F8E9F1544}" type="slidenum">
              <a:rPr lang="de-DE" smtClean="0"/>
              <a:pPr/>
              <a:t>‹#›</a:t>
            </a:fld>
            <a:endParaRPr lang="de-DE" dirty="0"/>
          </a:p>
        </p:txBody>
      </p:sp>
      <p:sp>
        <p:nvSpPr>
          <p:cNvPr id="20" name="Textfeld 19"/>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4276723330"/>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guide id="3" pos="298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pic>
        <p:nvPicPr>
          <p:cNvPr id="10" name="Grafik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18602" cy="647619"/>
          </a:xfrm>
          <a:prstGeom prst="rect">
            <a:avLst/>
          </a:prstGeom>
        </p:spPr>
      </p:pic>
      <p:sp>
        <p:nvSpPr>
          <p:cNvPr id="8" name="Inhaltsplatzhalter 7"/>
          <p:cNvSpPr>
            <a:spLocks noGrp="1"/>
          </p:cNvSpPr>
          <p:nvPr>
            <p:ph sz="quarter" idx="13"/>
          </p:nvPr>
        </p:nvSpPr>
        <p:spPr>
          <a:xfrm>
            <a:off x="539750" y="1123200"/>
            <a:ext cx="2592000" cy="5112000"/>
          </a:xfrm>
          <a:prstGeom prst="rect">
            <a:avLst/>
          </a:prstGeom>
        </p:spPr>
        <p:txBody>
          <a:bodyPr/>
          <a:lstStyle>
            <a:lvl1pPr>
              <a:defRPr>
                <a:latin typeface="Source Sans Pro Black" panose="020B0803030403020204" pitchFamily="34" charset="0"/>
              </a:defRPr>
            </a:lvl1pPr>
          </a:lstStyle>
          <a:p>
            <a:pPr lvl="0"/>
            <a:r>
              <a:rPr lang="de-DE" dirty="0"/>
              <a:t>Textmasterformat bearbeiten</a:t>
            </a:r>
          </a:p>
        </p:txBody>
      </p:sp>
      <p:sp>
        <p:nvSpPr>
          <p:cNvPr id="14" name="Inhaltsplatzhalter 13"/>
          <p:cNvSpPr>
            <a:spLocks noGrp="1"/>
          </p:cNvSpPr>
          <p:nvPr>
            <p:ph sz="quarter" idx="14"/>
          </p:nvPr>
        </p:nvSpPr>
        <p:spPr>
          <a:xfrm>
            <a:off x="3317400" y="1123200"/>
            <a:ext cx="2592000" cy="5112000"/>
          </a:xfrm>
          <a:prstGeom prst="rect">
            <a:avLst/>
          </a:prstGeom>
        </p:spPr>
        <p:txBody>
          <a:bodyPr/>
          <a:lstStyle>
            <a:lvl1pPr>
              <a:defRPr>
                <a:latin typeface="Source Sans Pro Black" panose="020B0803030403020204" pitchFamily="34" charset="0"/>
              </a:defRPr>
            </a:lvl1pPr>
          </a:lstStyle>
          <a:p>
            <a:pPr lvl="0"/>
            <a:r>
              <a:rPr lang="de-DE" dirty="0"/>
              <a:t>Textmasterformat bearbeiten</a:t>
            </a:r>
          </a:p>
        </p:txBody>
      </p:sp>
      <p:sp>
        <p:nvSpPr>
          <p:cNvPr id="16" name="Inhaltsplatzhalter 15"/>
          <p:cNvSpPr>
            <a:spLocks noGrp="1"/>
          </p:cNvSpPr>
          <p:nvPr>
            <p:ph sz="quarter" idx="15"/>
          </p:nvPr>
        </p:nvSpPr>
        <p:spPr>
          <a:xfrm>
            <a:off x="6084888" y="1123200"/>
            <a:ext cx="2592000" cy="5112000"/>
          </a:xfrm>
          <a:prstGeom prst="rect">
            <a:avLst/>
          </a:prstGeom>
        </p:spPr>
        <p:txBody>
          <a:bodyPr/>
          <a:lstStyle>
            <a:lvl1pPr>
              <a:defRPr>
                <a:latin typeface="Source Sans Pro Black" panose="020B0803030403020204" pitchFamily="34" charset="0"/>
              </a:defRPr>
            </a:lvl1pPr>
            <a:lvl5pPr>
              <a:defRPr/>
            </a:lvl5pPr>
          </a:lstStyle>
          <a:p>
            <a:pPr lvl="0"/>
            <a:r>
              <a:rPr lang="de-DE" dirty="0"/>
              <a:t>Textmasterformat bearbeiten</a:t>
            </a:r>
          </a:p>
        </p:txBody>
      </p:sp>
      <p:sp>
        <p:nvSpPr>
          <p:cNvPr id="20" name="Titel 19"/>
          <p:cNvSpPr>
            <a:spLocks noGrp="1"/>
          </p:cNvSpPr>
          <p:nvPr>
            <p:ph type="title"/>
          </p:nvPr>
        </p:nvSpPr>
        <p:spPr/>
        <p:txBody>
          <a:bodyPr/>
          <a:lstStyle>
            <a:lvl1pPr>
              <a:defRPr/>
            </a:lvl1pPr>
          </a:lstStyle>
          <a:p>
            <a:r>
              <a:rPr lang="de-DE" dirty="0"/>
              <a:t>Titelmasterformat durch Klicken bearbeiten</a:t>
            </a:r>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5" name="Datumsplatzhalter 4"/>
          <p:cNvSpPr>
            <a:spLocks noGrp="1"/>
          </p:cNvSpPr>
          <p:nvPr>
            <p:ph type="dt" sz="half" idx="16"/>
          </p:nvPr>
        </p:nvSpPr>
        <p:spPr/>
        <p:txBody>
          <a:bodyPr/>
          <a:lstStyle/>
          <a:p>
            <a:r>
              <a:rPr lang="en-US"/>
              <a:t>TP</a:t>
            </a:r>
            <a:endParaRPr lang="de-DE" dirty="0"/>
          </a:p>
        </p:txBody>
      </p:sp>
      <p:sp>
        <p:nvSpPr>
          <p:cNvPr id="6" name="Fußzeilenplatzhalter 5"/>
          <p:cNvSpPr>
            <a:spLocks noGrp="1"/>
          </p:cNvSpPr>
          <p:nvPr>
            <p:ph type="ftr" sz="quarter" idx="17"/>
          </p:nvPr>
        </p:nvSpPr>
        <p:spPr/>
        <p:txBody>
          <a:bodyPr/>
          <a:lstStyle/>
          <a:p>
            <a:r>
              <a:rPr lang="de-DE"/>
              <a:t>PM</a:t>
            </a:r>
            <a:endParaRPr lang="de-DE" dirty="0"/>
          </a:p>
        </p:txBody>
      </p:sp>
      <p:sp>
        <p:nvSpPr>
          <p:cNvPr id="7" name="Foliennummernplatzhalter 6"/>
          <p:cNvSpPr>
            <a:spLocks noGrp="1"/>
          </p:cNvSpPr>
          <p:nvPr>
            <p:ph type="sldNum" sz="quarter" idx="18"/>
          </p:nvPr>
        </p:nvSpPr>
        <p:spPr/>
        <p:txBody>
          <a:bodyPr/>
          <a:lstStyle/>
          <a:p>
            <a:fld id="{C7C905D0-24F0-4A5D-A8FD-F45F8E9F1544}" type="slidenum">
              <a:rPr lang="de-DE" smtClean="0"/>
              <a:pPr/>
              <a:t>‹#›</a:t>
            </a:fld>
            <a:endParaRPr lang="de-DE" dirty="0"/>
          </a:p>
        </p:txBody>
      </p:sp>
    </p:spTree>
    <p:extLst>
      <p:ext uri="{BB962C8B-B14F-4D97-AF65-F5344CB8AC3E}">
        <p14:creationId xmlns:p14="http://schemas.microsoft.com/office/powerpoint/2010/main" val="12611104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pic>
        <p:nvPicPr>
          <p:cNvPr id="11" name="Grafik 10"/>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28514" cy="647619"/>
          </a:xfrm>
          <a:prstGeom prst="rect">
            <a:avLst/>
          </a:prstGeom>
        </p:spPr>
      </p:pic>
      <p:sp>
        <p:nvSpPr>
          <p:cNvPr id="3" name="Textplatzhalter 2"/>
          <p:cNvSpPr>
            <a:spLocks noGrp="1"/>
          </p:cNvSpPr>
          <p:nvPr>
            <p:ph type="body" idx="1"/>
          </p:nvPr>
        </p:nvSpPr>
        <p:spPr>
          <a:xfrm>
            <a:off x="539552" y="1124745"/>
            <a:ext cx="3960000" cy="639883"/>
          </a:xfrm>
          <a:prstGeom prst="rect">
            <a:avLst/>
          </a:prstGeom>
        </p:spPr>
        <p:txBody>
          <a:bodyPr lIns="0" tIns="0" rIns="0" bIns="0" anchor="b">
            <a:normAutofit/>
          </a:bodyPr>
          <a:lstStyle>
            <a:lvl1pPr marL="0" indent="0">
              <a:buNone/>
              <a:defRPr lang="de-DE" b="1" dirty="0" smtClean="0">
                <a:latin typeface="Source Sans Pro Black" panose="020B08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a:t>Textmasterformat bearbeiten</a:t>
            </a:r>
          </a:p>
        </p:txBody>
      </p:sp>
      <p:sp>
        <p:nvSpPr>
          <p:cNvPr id="5" name="Textplatzhalter 4"/>
          <p:cNvSpPr>
            <a:spLocks noGrp="1"/>
          </p:cNvSpPr>
          <p:nvPr>
            <p:ph type="body" sz="quarter" idx="3"/>
          </p:nvPr>
        </p:nvSpPr>
        <p:spPr>
          <a:xfrm>
            <a:off x="4717033" y="1124744"/>
            <a:ext cx="3959423" cy="639762"/>
          </a:xfrm>
          <a:prstGeom prst="rect">
            <a:avLst/>
          </a:prstGeom>
        </p:spPr>
        <p:txBody>
          <a:bodyPr lIns="0" tIns="0" rIns="0" bIns="0" anchor="b">
            <a:normAutofit/>
          </a:bodyPr>
          <a:lstStyle>
            <a:lvl1pPr marL="0" indent="0">
              <a:buNone/>
              <a:defRPr lang="de-DE" b="1" dirty="0" smtClean="0">
                <a:latin typeface="Source Sans Pro Black" panose="020B08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a:t>Textmasterformat bearbeiten</a:t>
            </a:r>
          </a:p>
        </p:txBody>
      </p:sp>
      <p:sp>
        <p:nvSpPr>
          <p:cNvPr id="7" name="Inhaltsplatzhalter 6"/>
          <p:cNvSpPr>
            <a:spLocks noGrp="1"/>
          </p:cNvSpPr>
          <p:nvPr>
            <p:ph sz="quarter" idx="13"/>
          </p:nvPr>
        </p:nvSpPr>
        <p:spPr>
          <a:xfrm>
            <a:off x="539750" y="1989139"/>
            <a:ext cx="3959225" cy="4248174"/>
          </a:xfrm>
          <a:prstGeom prst="rect">
            <a:avLst/>
          </a:prstGeom>
        </p:spPr>
        <p:txBody>
          <a:bodyPr/>
          <a:lstStyle>
            <a:lvl1pPr>
              <a:defRPr>
                <a:latin typeface="Source Sans Pro Black" panose="020B0803030403020204" pitchFamily="34" charset="0"/>
              </a:defRPr>
            </a:lvl1pPr>
          </a:lstStyle>
          <a:p>
            <a:pPr lvl="0"/>
            <a:r>
              <a:rPr lang="de-DE" dirty="0"/>
              <a:t>Textmasterformat bearbeiten</a:t>
            </a:r>
          </a:p>
        </p:txBody>
      </p:sp>
      <p:sp>
        <p:nvSpPr>
          <p:cNvPr id="9" name="Inhaltsplatzhalter 8"/>
          <p:cNvSpPr>
            <a:spLocks noGrp="1"/>
          </p:cNvSpPr>
          <p:nvPr>
            <p:ph sz="quarter" idx="14"/>
          </p:nvPr>
        </p:nvSpPr>
        <p:spPr>
          <a:xfrm>
            <a:off x="4716463" y="1989138"/>
            <a:ext cx="3959225" cy="4248175"/>
          </a:xfrm>
          <a:prstGeom prst="rect">
            <a:avLst/>
          </a:prstGeom>
        </p:spPr>
        <p:txBody>
          <a:bodyPr/>
          <a:lstStyle>
            <a:lvl1pPr>
              <a:defRPr>
                <a:latin typeface="Source Sans Pro Black" panose="020B0803030403020204" pitchFamily="34" charset="0"/>
              </a:defRPr>
            </a:lvl1pPr>
          </a:lstStyle>
          <a:p>
            <a:pPr lvl="0"/>
            <a:r>
              <a:rPr lang="de-DE" dirty="0"/>
              <a:t>Textmasterformat bearbeiten</a:t>
            </a:r>
          </a:p>
        </p:txBody>
      </p:sp>
      <p:sp>
        <p:nvSpPr>
          <p:cNvPr id="15" name="Titel 14"/>
          <p:cNvSpPr>
            <a:spLocks noGrp="1"/>
          </p:cNvSpPr>
          <p:nvPr>
            <p:ph type="title"/>
          </p:nvPr>
        </p:nvSpPr>
        <p:spPr/>
        <p:txBody>
          <a:bodyPr/>
          <a:lstStyle>
            <a:lvl1pPr>
              <a:defRPr/>
            </a:lvl1pPr>
          </a:lstStyle>
          <a:p>
            <a:r>
              <a:rPr lang="de-DE" dirty="0"/>
              <a:t>Titelmasterformat durch Klicken bearbeiten</a:t>
            </a:r>
          </a:p>
        </p:txBody>
      </p:sp>
      <p:sp>
        <p:nvSpPr>
          <p:cNvPr id="12" name="Textfeld 11"/>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8" name="Datumsplatzhalter 7"/>
          <p:cNvSpPr>
            <a:spLocks noGrp="1"/>
          </p:cNvSpPr>
          <p:nvPr>
            <p:ph type="dt" sz="half" idx="15"/>
          </p:nvPr>
        </p:nvSpPr>
        <p:spPr/>
        <p:txBody>
          <a:bodyPr/>
          <a:lstStyle/>
          <a:p>
            <a:r>
              <a:rPr lang="en-US"/>
              <a:t>TP</a:t>
            </a:r>
            <a:endParaRPr lang="de-DE" dirty="0"/>
          </a:p>
        </p:txBody>
      </p:sp>
      <p:sp>
        <p:nvSpPr>
          <p:cNvPr id="10" name="Fußzeilenplatzhalter 9"/>
          <p:cNvSpPr>
            <a:spLocks noGrp="1"/>
          </p:cNvSpPr>
          <p:nvPr>
            <p:ph type="ftr" sz="quarter" idx="16"/>
          </p:nvPr>
        </p:nvSpPr>
        <p:spPr/>
        <p:txBody>
          <a:bodyPr/>
          <a:lstStyle/>
          <a:p>
            <a:r>
              <a:rPr lang="de-DE"/>
              <a:t>PM</a:t>
            </a:r>
            <a:endParaRPr lang="de-DE" dirty="0"/>
          </a:p>
        </p:txBody>
      </p:sp>
      <p:sp>
        <p:nvSpPr>
          <p:cNvPr id="13" name="Foliennummernplatzhalter 12"/>
          <p:cNvSpPr>
            <a:spLocks noGrp="1"/>
          </p:cNvSpPr>
          <p:nvPr>
            <p:ph type="sldNum" sz="quarter" idx="17"/>
          </p:nvPr>
        </p:nvSpPr>
        <p:spPr/>
        <p:txBody>
          <a:bodyPr/>
          <a:lstStyle/>
          <a:p>
            <a:fld id="{C7C905D0-24F0-4A5D-A8FD-F45F8E9F1544}" type="slidenum">
              <a:rPr lang="de-DE" smtClean="0"/>
              <a:pPr/>
              <a:t>‹#›</a:t>
            </a:fld>
            <a:endParaRPr lang="de-DE" dirty="0"/>
          </a:p>
        </p:txBody>
      </p:sp>
    </p:spTree>
    <p:extLst>
      <p:ext uri="{BB962C8B-B14F-4D97-AF65-F5344CB8AC3E}">
        <p14:creationId xmlns:p14="http://schemas.microsoft.com/office/powerpoint/2010/main" val="18885076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10" name="Grafik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28514" cy="647619"/>
          </a:xfrm>
          <a:prstGeom prst="rect">
            <a:avLst/>
          </a:prstGeom>
        </p:spPr>
      </p:pic>
      <p:sp>
        <p:nvSpPr>
          <p:cNvPr id="18" name="Titel 17"/>
          <p:cNvSpPr>
            <a:spLocks noGrp="1"/>
          </p:cNvSpPr>
          <p:nvPr>
            <p:ph type="title"/>
          </p:nvPr>
        </p:nvSpPr>
        <p:spPr/>
        <p:txBody>
          <a:bodyPr>
            <a:normAutofit/>
          </a:bodyPr>
          <a:lstStyle>
            <a:lvl1pPr>
              <a:defRPr lang="de-DE" sz="2400" dirty="0">
                <a:latin typeface="Source Sans Pro Black" panose="020B0803030403020204" pitchFamily="34" charset="0"/>
              </a:defRPr>
            </a:lvl1pPr>
          </a:lstStyle>
          <a:p>
            <a:r>
              <a:rPr lang="de-DE" dirty="0"/>
              <a:t>Titelmasterformat durch Klicken bearbeiten</a:t>
            </a:r>
          </a:p>
        </p:txBody>
      </p:sp>
      <p:sp>
        <p:nvSpPr>
          <p:cNvPr id="8" name="Textfeld 7"/>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9" name="Datumsplatzhalter 8"/>
          <p:cNvSpPr>
            <a:spLocks noGrp="1"/>
          </p:cNvSpPr>
          <p:nvPr>
            <p:ph type="dt" sz="half" idx="10"/>
          </p:nvPr>
        </p:nvSpPr>
        <p:spPr/>
        <p:txBody>
          <a:bodyPr/>
          <a:lstStyle/>
          <a:p>
            <a:r>
              <a:rPr lang="en-US"/>
              <a:t>TP</a:t>
            </a:r>
            <a:endParaRPr lang="de-DE" dirty="0"/>
          </a:p>
        </p:txBody>
      </p:sp>
      <p:sp>
        <p:nvSpPr>
          <p:cNvPr id="11" name="Fußzeilenplatzhalter 10"/>
          <p:cNvSpPr>
            <a:spLocks noGrp="1"/>
          </p:cNvSpPr>
          <p:nvPr>
            <p:ph type="ftr" sz="quarter" idx="11"/>
          </p:nvPr>
        </p:nvSpPr>
        <p:spPr/>
        <p:txBody>
          <a:bodyPr/>
          <a:lstStyle/>
          <a:p>
            <a:r>
              <a:rPr lang="de-DE"/>
              <a:t>PM</a:t>
            </a:r>
            <a:endParaRPr lang="de-DE" dirty="0"/>
          </a:p>
        </p:txBody>
      </p:sp>
      <p:sp>
        <p:nvSpPr>
          <p:cNvPr id="12" name="Foliennummernplatzhalter 11"/>
          <p:cNvSpPr>
            <a:spLocks noGrp="1"/>
          </p:cNvSpPr>
          <p:nvPr>
            <p:ph type="sldNum" sz="quarter" idx="12"/>
          </p:nvPr>
        </p:nvSpPr>
        <p:spPr/>
        <p:txBody>
          <a:bodyPr/>
          <a:lstStyle/>
          <a:p>
            <a:fld id="{C7C905D0-24F0-4A5D-A8FD-F45F8E9F1544}" type="slidenum">
              <a:rPr lang="de-DE" smtClean="0"/>
              <a:pPr/>
              <a:t>‹#›</a:t>
            </a:fld>
            <a:endParaRPr lang="de-DE" dirty="0"/>
          </a:p>
        </p:txBody>
      </p:sp>
    </p:spTree>
    <p:extLst>
      <p:ext uri="{BB962C8B-B14F-4D97-AF65-F5344CB8AC3E}">
        <p14:creationId xmlns:p14="http://schemas.microsoft.com/office/powerpoint/2010/main" val="42795893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6" name="Textfeld 5"/>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5" name="Datumsplatzhalter 4"/>
          <p:cNvSpPr>
            <a:spLocks noGrp="1"/>
          </p:cNvSpPr>
          <p:nvPr>
            <p:ph type="dt" sz="half" idx="10"/>
          </p:nvPr>
        </p:nvSpPr>
        <p:spPr/>
        <p:txBody>
          <a:bodyPr/>
          <a:lstStyle/>
          <a:p>
            <a:r>
              <a:rPr lang="en-US"/>
              <a:t>TP</a:t>
            </a:r>
            <a:endParaRPr lang="de-DE" dirty="0"/>
          </a:p>
        </p:txBody>
      </p:sp>
      <p:sp>
        <p:nvSpPr>
          <p:cNvPr id="7" name="Fußzeilenplatzhalter 6"/>
          <p:cNvSpPr>
            <a:spLocks noGrp="1"/>
          </p:cNvSpPr>
          <p:nvPr>
            <p:ph type="ftr" sz="quarter" idx="11"/>
          </p:nvPr>
        </p:nvSpPr>
        <p:spPr/>
        <p:txBody>
          <a:bodyPr/>
          <a:lstStyle/>
          <a:p>
            <a:r>
              <a:rPr lang="de-DE"/>
              <a:t>PM</a:t>
            </a:r>
            <a:endParaRPr lang="de-DE" dirty="0"/>
          </a:p>
        </p:txBody>
      </p:sp>
      <p:sp>
        <p:nvSpPr>
          <p:cNvPr id="8" name="Foliennummernplatzhalter 7"/>
          <p:cNvSpPr>
            <a:spLocks noGrp="1"/>
          </p:cNvSpPr>
          <p:nvPr>
            <p:ph type="sldNum" sz="quarter" idx="12"/>
          </p:nvPr>
        </p:nvSpPr>
        <p:spPr/>
        <p:txBody>
          <a:bodyPr/>
          <a:lstStyle/>
          <a:p>
            <a:fld id="{C7C905D0-24F0-4A5D-A8FD-F45F8E9F1544}" type="slidenum">
              <a:rPr lang="de-DE" smtClean="0"/>
              <a:pPr/>
              <a:t>‹#›</a:t>
            </a:fld>
            <a:endParaRPr lang="de-DE" dirty="0"/>
          </a:p>
        </p:txBody>
      </p:sp>
    </p:spTree>
    <p:extLst>
      <p:ext uri="{BB962C8B-B14F-4D97-AF65-F5344CB8AC3E}">
        <p14:creationId xmlns:p14="http://schemas.microsoft.com/office/powerpoint/2010/main" val="14054699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273050"/>
            <a:ext cx="2925961" cy="1162050"/>
          </a:xfrm>
          <a:prstGeom prst="rect">
            <a:avLst/>
          </a:prstGeom>
        </p:spPr>
        <p:txBody>
          <a:bodyPr lIns="0" anchor="b"/>
          <a:lstStyle>
            <a:lvl1pPr algn="l">
              <a:defRPr sz="1900" b="1">
                <a:solidFill>
                  <a:schemeClr val="tx1"/>
                </a:solidFill>
              </a:defRPr>
            </a:lvl1pPr>
          </a:lstStyle>
          <a:p>
            <a:r>
              <a:rPr lang="de-DE" dirty="0"/>
              <a:t>Titelmasterformat durch Klicken bearbeiten</a:t>
            </a:r>
          </a:p>
        </p:txBody>
      </p:sp>
      <p:sp>
        <p:nvSpPr>
          <p:cNvPr id="4" name="Textplatzhalter 3"/>
          <p:cNvSpPr>
            <a:spLocks noGrp="1"/>
          </p:cNvSpPr>
          <p:nvPr>
            <p:ph type="body" sz="half" idx="2"/>
          </p:nvPr>
        </p:nvSpPr>
        <p:spPr>
          <a:xfrm>
            <a:off x="539552" y="1435101"/>
            <a:ext cx="2925961" cy="4691063"/>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a:t>Textmasterformat bearbeiten</a:t>
            </a:r>
          </a:p>
        </p:txBody>
      </p:sp>
      <p:sp>
        <p:nvSpPr>
          <p:cNvPr id="8" name="Inhaltsplatzhalter 7"/>
          <p:cNvSpPr>
            <a:spLocks noGrp="1"/>
          </p:cNvSpPr>
          <p:nvPr>
            <p:ph sz="quarter" idx="13"/>
          </p:nvPr>
        </p:nvSpPr>
        <p:spPr>
          <a:xfrm>
            <a:off x="3563938" y="273050"/>
            <a:ext cx="5040510" cy="5853113"/>
          </a:xfrm>
          <a:prstGeom prst="rect">
            <a:avLst/>
          </a:prstGeom>
        </p:spPr>
        <p:txBody>
          <a:bodyPr/>
          <a:lstStyle>
            <a:lvl1pPr>
              <a:defRPr>
                <a:latin typeface="Source Sans Pro Black" panose="020B0803030403020204" pitchFamily="34" charset="0"/>
              </a:defRPr>
            </a:lvl1pPr>
          </a:lstStyle>
          <a:p>
            <a:pPr lvl="0"/>
            <a:r>
              <a:rPr lang="de-DE" dirty="0"/>
              <a:t>Textmasterformat bearbeiten</a:t>
            </a:r>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7" name="Datumsplatzhalter 6"/>
          <p:cNvSpPr>
            <a:spLocks noGrp="1"/>
          </p:cNvSpPr>
          <p:nvPr>
            <p:ph type="dt" sz="half" idx="14"/>
          </p:nvPr>
        </p:nvSpPr>
        <p:spPr/>
        <p:txBody>
          <a:bodyPr/>
          <a:lstStyle/>
          <a:p>
            <a:r>
              <a:rPr lang="en-US"/>
              <a:t>TP</a:t>
            </a:r>
            <a:endParaRPr lang="de-DE" dirty="0"/>
          </a:p>
        </p:txBody>
      </p:sp>
      <p:sp>
        <p:nvSpPr>
          <p:cNvPr id="10" name="Fußzeilenplatzhalter 9"/>
          <p:cNvSpPr>
            <a:spLocks noGrp="1"/>
          </p:cNvSpPr>
          <p:nvPr>
            <p:ph type="ftr" sz="quarter" idx="15"/>
          </p:nvPr>
        </p:nvSpPr>
        <p:spPr/>
        <p:txBody>
          <a:bodyPr/>
          <a:lstStyle/>
          <a:p>
            <a:r>
              <a:rPr lang="de-DE"/>
              <a:t>PM</a:t>
            </a:r>
            <a:endParaRPr lang="de-DE" dirty="0"/>
          </a:p>
        </p:txBody>
      </p:sp>
      <p:sp>
        <p:nvSpPr>
          <p:cNvPr id="11" name="Foliennummernplatzhalter 10"/>
          <p:cNvSpPr>
            <a:spLocks noGrp="1"/>
          </p:cNvSpPr>
          <p:nvPr>
            <p:ph type="sldNum" sz="quarter" idx="16"/>
          </p:nvPr>
        </p:nvSpPr>
        <p:spPr/>
        <p:txBody>
          <a:bodyPr/>
          <a:lstStyle/>
          <a:p>
            <a:fld id="{C7C905D0-24F0-4A5D-A8FD-F45F8E9F1544}" type="slidenum">
              <a:rPr lang="de-DE" smtClean="0"/>
              <a:pPr/>
              <a:t>‹#›</a:t>
            </a:fld>
            <a:endParaRPr lang="de-DE" dirty="0"/>
          </a:p>
        </p:txBody>
      </p:sp>
    </p:spTree>
    <p:extLst>
      <p:ext uri="{BB962C8B-B14F-4D97-AF65-F5344CB8AC3E}">
        <p14:creationId xmlns:p14="http://schemas.microsoft.com/office/powerpoint/2010/main" val="14674667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lIns="0" anchor="b"/>
          <a:lstStyle>
            <a:lvl1pPr algn="l">
              <a:defRPr sz="1900" b="0">
                <a:solidFill>
                  <a:schemeClr val="tx1"/>
                </a:solidFill>
              </a:defRPr>
            </a:lvl1pPr>
          </a:lstStyle>
          <a:p>
            <a:r>
              <a:rPr lang="de-DE" dirty="0"/>
              <a:t>Titelmasterformat durch Klicken bearbeiten</a:t>
            </a:r>
          </a:p>
        </p:txBody>
      </p:sp>
      <p:sp>
        <p:nvSpPr>
          <p:cNvPr id="3" name="Bildplatzhalter 2"/>
          <p:cNvSpPr>
            <a:spLocks noGrp="1"/>
          </p:cNvSpPr>
          <p:nvPr>
            <p:ph type="pic" idx="1"/>
          </p:nvPr>
        </p:nvSpPr>
        <p:spPr>
          <a:xfrm>
            <a:off x="1792288" y="612775"/>
            <a:ext cx="5486400" cy="4114800"/>
          </a:xfrm>
          <a:prstGeom prst="rect">
            <a:avLst/>
          </a:prstGeom>
        </p:spPr>
        <p:txBody>
          <a:bodyPr lIns="80147" tIns="40074" rIns="80147" bIns="40074"/>
          <a:lstStyle>
            <a:lvl1pPr marL="0" indent="0">
              <a:buNone/>
              <a:defRPr sz="3100">
                <a:latin typeface="Source Sans Pro Black" panose="020B0803030403020204" pitchFamily="34" charset="0"/>
              </a:defRPr>
            </a:lvl1pPr>
            <a:lvl2pPr marL="436361" indent="0">
              <a:buNone/>
              <a:defRPr sz="2600"/>
            </a:lvl2pPr>
            <a:lvl3pPr marL="872722" indent="0">
              <a:buNone/>
              <a:defRPr sz="2300"/>
            </a:lvl3pPr>
            <a:lvl4pPr marL="1309083" indent="0">
              <a:buNone/>
              <a:defRPr sz="1900"/>
            </a:lvl4pPr>
            <a:lvl5pPr marL="1745445" indent="0">
              <a:buNone/>
              <a:defRPr sz="1900"/>
            </a:lvl5pPr>
            <a:lvl6pPr marL="2181806" indent="0">
              <a:buNone/>
              <a:defRPr sz="1900"/>
            </a:lvl6pPr>
            <a:lvl7pPr marL="2618167" indent="0">
              <a:buNone/>
              <a:defRPr sz="1900"/>
            </a:lvl7pPr>
            <a:lvl8pPr marL="3054529" indent="0">
              <a:buNone/>
              <a:defRPr sz="1900"/>
            </a:lvl8pPr>
            <a:lvl9pPr marL="3490890" indent="0">
              <a:buNone/>
              <a:defRPr sz="1900"/>
            </a:lvl9pPr>
          </a:lstStyle>
          <a:p>
            <a:r>
              <a:rPr lang="de-DE" dirty="0"/>
              <a:t>Bild durch Klicken auf Symbol hinzufügen</a:t>
            </a:r>
          </a:p>
        </p:txBody>
      </p:sp>
      <p:sp>
        <p:nvSpPr>
          <p:cNvPr id="4" name="Textplatzhalter 3"/>
          <p:cNvSpPr>
            <a:spLocks noGrp="1"/>
          </p:cNvSpPr>
          <p:nvPr>
            <p:ph type="body" sz="half" idx="2"/>
          </p:nvPr>
        </p:nvSpPr>
        <p:spPr>
          <a:xfrm>
            <a:off x="1792288" y="5367338"/>
            <a:ext cx="5486400" cy="804862"/>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a:t>Textmasterformat bearbeiten</a:t>
            </a:r>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8" name="Datumsplatzhalter 7"/>
          <p:cNvSpPr>
            <a:spLocks noGrp="1"/>
          </p:cNvSpPr>
          <p:nvPr>
            <p:ph type="dt" sz="half" idx="10"/>
          </p:nvPr>
        </p:nvSpPr>
        <p:spPr/>
        <p:txBody>
          <a:bodyPr/>
          <a:lstStyle/>
          <a:p>
            <a:r>
              <a:rPr lang="en-US"/>
              <a:t>TP</a:t>
            </a:r>
            <a:endParaRPr lang="de-DE" dirty="0"/>
          </a:p>
        </p:txBody>
      </p:sp>
      <p:sp>
        <p:nvSpPr>
          <p:cNvPr id="10" name="Fußzeilenplatzhalter 9"/>
          <p:cNvSpPr>
            <a:spLocks noGrp="1"/>
          </p:cNvSpPr>
          <p:nvPr>
            <p:ph type="ftr" sz="quarter" idx="11"/>
          </p:nvPr>
        </p:nvSpPr>
        <p:spPr/>
        <p:txBody>
          <a:bodyPr/>
          <a:lstStyle/>
          <a:p>
            <a:r>
              <a:rPr lang="de-DE"/>
              <a:t>PM</a:t>
            </a:r>
            <a:endParaRPr lang="de-DE" dirty="0"/>
          </a:p>
        </p:txBody>
      </p:sp>
      <p:sp>
        <p:nvSpPr>
          <p:cNvPr id="11" name="Foliennummernplatzhalter 10"/>
          <p:cNvSpPr>
            <a:spLocks noGrp="1"/>
          </p:cNvSpPr>
          <p:nvPr>
            <p:ph type="sldNum" sz="quarter" idx="12"/>
          </p:nvPr>
        </p:nvSpPr>
        <p:spPr/>
        <p:txBody>
          <a:bodyPr/>
          <a:lstStyle/>
          <a:p>
            <a:fld id="{C7C905D0-24F0-4A5D-A8FD-F45F8E9F1544}" type="slidenum">
              <a:rPr lang="de-DE" smtClean="0"/>
              <a:pPr/>
              <a:t>‹#›</a:t>
            </a:fld>
            <a:endParaRPr lang="de-DE" dirty="0"/>
          </a:p>
        </p:txBody>
      </p:sp>
    </p:spTree>
    <p:extLst>
      <p:ext uri="{BB962C8B-B14F-4D97-AF65-F5344CB8AC3E}">
        <p14:creationId xmlns:p14="http://schemas.microsoft.com/office/powerpoint/2010/main" val="27447802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pic>
        <p:nvPicPr>
          <p:cNvPr id="8" name="Grafik 7"/>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458286" y="260648"/>
            <a:ext cx="8228514" cy="647619"/>
          </a:xfrm>
          <a:prstGeom prst="rect">
            <a:avLst/>
          </a:prstGeom>
        </p:spPr>
      </p:pic>
      <p:sp>
        <p:nvSpPr>
          <p:cNvPr id="14" name="Titel 13"/>
          <p:cNvSpPr>
            <a:spLocks noGrp="1"/>
          </p:cNvSpPr>
          <p:nvPr>
            <p:ph type="title"/>
          </p:nvPr>
        </p:nvSpPr>
        <p:spPr/>
        <p:txBody>
          <a:bodyPr/>
          <a:lstStyle>
            <a:lvl1pPr>
              <a:defRPr/>
            </a:lvl1pPr>
          </a:lstStyle>
          <a:p>
            <a:r>
              <a:rPr lang="de-DE" dirty="0"/>
              <a:t>Titelmasterformat durch Klicken bearbeiten</a:t>
            </a:r>
          </a:p>
        </p:txBody>
      </p:sp>
      <p:sp>
        <p:nvSpPr>
          <p:cNvPr id="4" name="Inhaltsplatzhalter 3"/>
          <p:cNvSpPr>
            <a:spLocks noGrp="1"/>
          </p:cNvSpPr>
          <p:nvPr>
            <p:ph sz="quarter" idx="13"/>
          </p:nvPr>
        </p:nvSpPr>
        <p:spPr>
          <a:xfrm>
            <a:off x="539750" y="1123200"/>
            <a:ext cx="8147050" cy="5112000"/>
          </a:xfrm>
          <a:prstGeom prst="rect">
            <a:avLst/>
          </a:prstGeom>
        </p:spPr>
        <p:txBody>
          <a:bodyPr vert="vert"/>
          <a:lstStyle>
            <a:lvl1pPr>
              <a:defRPr>
                <a:latin typeface="Source Sans Pro Black" panose="020B0803030403020204" pitchFamily="34" charset="0"/>
              </a:defRPr>
            </a:lvl1pPr>
          </a:lstStyle>
          <a:p>
            <a:pPr lvl="0"/>
            <a:r>
              <a:rPr lang="de-DE" dirty="0"/>
              <a:t>Textmasterformat bearbeiten</a:t>
            </a:r>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
        <p:nvSpPr>
          <p:cNvPr id="6" name="Datumsplatzhalter 5"/>
          <p:cNvSpPr>
            <a:spLocks noGrp="1"/>
          </p:cNvSpPr>
          <p:nvPr>
            <p:ph type="dt" sz="half" idx="14"/>
          </p:nvPr>
        </p:nvSpPr>
        <p:spPr/>
        <p:txBody>
          <a:bodyPr/>
          <a:lstStyle/>
          <a:p>
            <a:r>
              <a:rPr lang="en-US"/>
              <a:t>TP</a:t>
            </a:r>
            <a:endParaRPr lang="de-DE" dirty="0"/>
          </a:p>
        </p:txBody>
      </p:sp>
      <p:sp>
        <p:nvSpPr>
          <p:cNvPr id="7" name="Fußzeilenplatzhalter 6"/>
          <p:cNvSpPr>
            <a:spLocks noGrp="1"/>
          </p:cNvSpPr>
          <p:nvPr>
            <p:ph type="ftr" sz="quarter" idx="15"/>
          </p:nvPr>
        </p:nvSpPr>
        <p:spPr/>
        <p:txBody>
          <a:bodyPr/>
          <a:lstStyle/>
          <a:p>
            <a:r>
              <a:rPr lang="de-DE"/>
              <a:t>PM</a:t>
            </a:r>
            <a:endParaRPr lang="de-DE" dirty="0"/>
          </a:p>
        </p:txBody>
      </p:sp>
      <p:sp>
        <p:nvSpPr>
          <p:cNvPr id="10" name="Foliennummernplatzhalter 9"/>
          <p:cNvSpPr>
            <a:spLocks noGrp="1"/>
          </p:cNvSpPr>
          <p:nvPr>
            <p:ph type="sldNum" sz="quarter" idx="16"/>
          </p:nvPr>
        </p:nvSpPr>
        <p:spPr/>
        <p:txBody>
          <a:bodyPr/>
          <a:lstStyle/>
          <a:p>
            <a:fld id="{C7C905D0-24F0-4A5D-A8FD-F45F8E9F1544}" type="slidenum">
              <a:rPr lang="de-DE" smtClean="0"/>
              <a:pPr/>
              <a:t>‹#›</a:t>
            </a:fld>
            <a:endParaRPr lang="de-DE" dirty="0"/>
          </a:p>
        </p:txBody>
      </p:sp>
    </p:spTree>
    <p:extLst>
      <p:ext uri="{BB962C8B-B14F-4D97-AF65-F5344CB8AC3E}">
        <p14:creationId xmlns:p14="http://schemas.microsoft.com/office/powerpoint/2010/main" val="12550364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762508" y="274640"/>
            <a:ext cx="924292" cy="5962672"/>
          </a:xfrm>
          <a:prstGeom prst="rect">
            <a:avLst/>
          </a:prstGeom>
        </p:spPr>
        <p:txBody>
          <a:bodyPr vert="eaVert" lIns="0" tIns="0"/>
          <a:lstStyle>
            <a:lvl1pPr>
              <a:defRPr>
                <a:solidFill>
                  <a:schemeClr val="tx1"/>
                </a:solidFill>
              </a:defRPr>
            </a:lvl1pPr>
          </a:lstStyle>
          <a:p>
            <a:r>
              <a:rPr lang="de-DE" dirty="0"/>
              <a:t>Titelmasterformat durch Klicken bearbeiten</a:t>
            </a:r>
          </a:p>
        </p:txBody>
      </p:sp>
      <p:sp>
        <p:nvSpPr>
          <p:cNvPr id="5" name="Inhaltsplatzhalter 4"/>
          <p:cNvSpPr>
            <a:spLocks noGrp="1"/>
          </p:cNvSpPr>
          <p:nvPr>
            <p:ph sz="quarter" idx="13"/>
          </p:nvPr>
        </p:nvSpPr>
        <p:spPr>
          <a:xfrm>
            <a:off x="539551" y="274638"/>
            <a:ext cx="7128073" cy="5962674"/>
          </a:xfrm>
          <a:prstGeom prst="rect">
            <a:avLst/>
          </a:prstGeom>
        </p:spPr>
        <p:txBody>
          <a:bodyPr vert="vert"/>
          <a:lstStyle>
            <a:lvl1pPr>
              <a:defRPr>
                <a:latin typeface="Source Sans Pro Black" panose="020B0803030403020204" pitchFamily="34" charset="0"/>
              </a:defRPr>
            </a:lvl1pPr>
          </a:lstStyle>
          <a:p>
            <a:pPr lvl="0"/>
            <a:r>
              <a:rPr lang="de-DE" dirty="0"/>
              <a:t>Textmasterformat bearbeiten</a:t>
            </a:r>
          </a:p>
        </p:txBody>
      </p:sp>
      <p:sp>
        <p:nvSpPr>
          <p:cNvPr id="3" name="Datumsplatzhalter 2"/>
          <p:cNvSpPr>
            <a:spLocks noGrp="1"/>
          </p:cNvSpPr>
          <p:nvPr>
            <p:ph type="dt" sz="half" idx="14"/>
          </p:nvPr>
        </p:nvSpPr>
        <p:spPr/>
        <p:txBody>
          <a:bodyPr/>
          <a:lstStyle/>
          <a:p>
            <a:r>
              <a:rPr lang="en-US"/>
              <a:t>TP</a:t>
            </a:r>
            <a:endParaRPr lang="de-DE" dirty="0"/>
          </a:p>
        </p:txBody>
      </p:sp>
      <p:sp>
        <p:nvSpPr>
          <p:cNvPr id="4" name="Fußzeilenplatzhalter 3"/>
          <p:cNvSpPr>
            <a:spLocks noGrp="1"/>
          </p:cNvSpPr>
          <p:nvPr>
            <p:ph type="ftr" sz="quarter" idx="15"/>
          </p:nvPr>
        </p:nvSpPr>
        <p:spPr/>
        <p:txBody>
          <a:bodyPr/>
          <a:lstStyle/>
          <a:p>
            <a:r>
              <a:rPr lang="de-DE"/>
              <a:t>PM</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a:t>
            </a:fld>
            <a:endParaRPr lang="de-DE" dirty="0"/>
          </a:p>
        </p:txBody>
      </p:sp>
      <p:sp>
        <p:nvSpPr>
          <p:cNvPr id="15" name="Textfeld 14"/>
          <p:cNvSpPr txBox="1"/>
          <p:nvPr userDrawn="1"/>
        </p:nvSpPr>
        <p:spPr>
          <a:xfrm>
            <a:off x="1162505"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4556812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folie CeBIT">
    <p:spTree>
      <p:nvGrpSpPr>
        <p:cNvPr id="1" name=""/>
        <p:cNvGrpSpPr/>
        <p:nvPr/>
      </p:nvGrpSpPr>
      <p:grpSpPr>
        <a:xfrm>
          <a:off x="0" y="0"/>
          <a:ext cx="0" cy="0"/>
          <a:chOff x="0" y="0"/>
          <a:chExt cx="0" cy="0"/>
        </a:xfrm>
      </p:grpSpPr>
      <p:pic>
        <p:nvPicPr>
          <p:cNvPr id="5" name="Grafik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9552" y="2649994"/>
            <a:ext cx="7952248" cy="3639319"/>
          </a:xfrm>
          <a:prstGeom prst="rect">
            <a:avLst/>
          </a:prstGeom>
        </p:spPr>
      </p:pic>
      <p:sp>
        <p:nvSpPr>
          <p:cNvPr id="8" name="Titel 1"/>
          <p:cNvSpPr>
            <a:spLocks noGrp="1"/>
          </p:cNvSpPr>
          <p:nvPr>
            <p:ph type="title"/>
          </p:nvPr>
        </p:nvSpPr>
        <p:spPr>
          <a:xfrm>
            <a:off x="539553" y="1484784"/>
            <a:ext cx="7992887" cy="652521"/>
          </a:xfrm>
          <a:prstGeom prst="rect">
            <a:avLst/>
          </a:prstGeom>
        </p:spPr>
        <p:txBody>
          <a:bodyPr lIns="0" rIns="0" anchor="t">
            <a:normAutofit/>
          </a:bodyPr>
          <a:lstStyle>
            <a:lvl1pPr algn="l">
              <a:defRPr lang="de-DE" dirty="0"/>
            </a:lvl1pPr>
          </a:lstStyle>
          <a:p>
            <a:r>
              <a:rPr lang="de-DE" dirty="0"/>
              <a:t>Titelmasterformat durch Klicken bearbeiten</a:t>
            </a:r>
          </a:p>
        </p:txBody>
      </p:sp>
      <p:sp>
        <p:nvSpPr>
          <p:cNvPr id="9" name="Untertitel 2"/>
          <p:cNvSpPr>
            <a:spLocks noGrp="1"/>
          </p:cNvSpPr>
          <p:nvPr>
            <p:ph type="subTitle" idx="1"/>
          </p:nvPr>
        </p:nvSpPr>
        <p:spPr>
          <a:xfrm>
            <a:off x="539552" y="2204864"/>
            <a:ext cx="7992888" cy="377571"/>
          </a:xfrm>
          <a:prstGeom prst="rect">
            <a:avLst/>
          </a:prstGeom>
        </p:spPr>
        <p:txBody>
          <a:bodyPr lIns="0" tIns="40074" rIns="0" bIns="40074" anchor="ctr"/>
          <a:lstStyle>
            <a:lvl1pPr marL="0" indent="0" algn="l">
              <a:buNone/>
              <a:defRPr>
                <a:solidFill>
                  <a:schemeClr val="tx1">
                    <a:tint val="75000"/>
                  </a:schemeClr>
                </a:solidFill>
                <a:latin typeface="Source Sans Pro Black" panose="020B08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a:t>Formatvorlage des Untertitelmasters durch Klicken bearbeiten</a:t>
            </a:r>
            <a:endParaRPr lang="en-US" dirty="0"/>
          </a:p>
        </p:txBody>
      </p:sp>
      <p:pic>
        <p:nvPicPr>
          <p:cNvPr id="18" name="Grafik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200" y="260648"/>
            <a:ext cx="1591568" cy="832395"/>
          </a:xfrm>
          <a:prstGeom prst="rect">
            <a:avLst/>
          </a:prstGeom>
        </p:spPr>
      </p:pic>
      <p:sp>
        <p:nvSpPr>
          <p:cNvPr id="4" name="Textfeld 3"/>
          <p:cNvSpPr txBox="1"/>
          <p:nvPr userDrawn="1"/>
        </p:nvSpPr>
        <p:spPr>
          <a:xfrm>
            <a:off x="4932040" y="5901773"/>
            <a:ext cx="2461123" cy="369332"/>
          </a:xfrm>
          <a:prstGeom prst="rect">
            <a:avLst/>
          </a:prstGeom>
          <a:noFill/>
        </p:spPr>
        <p:txBody>
          <a:bodyPr wrap="none" rtlCol="0">
            <a:spAutoFit/>
          </a:bodyPr>
          <a:lstStyle/>
          <a:p>
            <a:pPr marL="0" marR="0" lvl="0" indent="0" algn="l" defTabSz="914239" rtl="0" eaLnBrk="1" fontAlgn="auto" latinLnBrk="0" hangingPunct="1">
              <a:lnSpc>
                <a:spcPct val="100000"/>
              </a:lnSpc>
              <a:spcBef>
                <a:spcPts val="0"/>
              </a:spcBef>
              <a:spcAft>
                <a:spcPts val="0"/>
              </a:spcAft>
              <a:buClrTx/>
              <a:buSzTx/>
              <a:buFontTx/>
              <a:buNone/>
              <a:tabLst/>
              <a:defRPr/>
            </a:pPr>
            <a:r>
              <a:rPr lang="de-DE" dirty="0" err="1">
                <a:solidFill>
                  <a:srgbClr val="032C6C"/>
                </a:solidFill>
                <a:latin typeface="Source Sans Pro Black" panose="020B0803030403020204" pitchFamily="34" charset="0"/>
              </a:rPr>
              <a:t>We</a:t>
            </a:r>
            <a:r>
              <a:rPr lang="de-DE" dirty="0">
                <a:solidFill>
                  <a:srgbClr val="032C6C"/>
                </a:solidFill>
                <a:latin typeface="Source Sans Pro Black" panose="020B0803030403020204" pitchFamily="34" charset="0"/>
              </a:rPr>
              <a:t> </a:t>
            </a:r>
            <a:r>
              <a:rPr lang="de-DE" dirty="0" err="1">
                <a:solidFill>
                  <a:srgbClr val="032C6C"/>
                </a:solidFill>
                <a:latin typeface="Source Sans Pro Black" panose="020B0803030403020204" pitchFamily="34" charset="0"/>
              </a:rPr>
              <a:t>don‘t</a:t>
            </a:r>
            <a:r>
              <a:rPr lang="de-DE" dirty="0">
                <a:solidFill>
                  <a:srgbClr val="032C6C"/>
                </a:solidFill>
                <a:latin typeface="Source Sans Pro Black" panose="020B0803030403020204" pitchFamily="34" charset="0"/>
              </a:rPr>
              <a:t> </a:t>
            </a:r>
            <a:r>
              <a:rPr lang="de-DE" dirty="0" err="1">
                <a:solidFill>
                  <a:srgbClr val="032C6C"/>
                </a:solidFill>
                <a:latin typeface="Source Sans Pro Black" panose="020B0803030403020204" pitchFamily="34" charset="0"/>
              </a:rPr>
              <a:t>stop</a:t>
            </a:r>
            <a:r>
              <a:rPr lang="de-DE" dirty="0">
                <a:solidFill>
                  <a:srgbClr val="032C6C"/>
                </a:solidFill>
                <a:latin typeface="Source Sans Pro Black" panose="020B0803030403020204" pitchFamily="34" charset="0"/>
              </a:rPr>
              <a:t>.</a:t>
            </a:r>
            <a:r>
              <a:rPr lang="de-DE" baseline="0" dirty="0">
                <a:solidFill>
                  <a:srgbClr val="032C6C"/>
                </a:solidFill>
                <a:latin typeface="Source Sans Pro Black" panose="020B0803030403020204" pitchFamily="34" charset="0"/>
              </a:rPr>
              <a:t> </a:t>
            </a:r>
            <a:r>
              <a:rPr lang="de-DE" baseline="0" dirty="0" err="1">
                <a:solidFill>
                  <a:srgbClr val="032C6C"/>
                </a:solidFill>
                <a:latin typeface="Source Sans Pro Black" panose="020B0803030403020204" pitchFamily="34" charset="0"/>
              </a:rPr>
              <a:t>We</a:t>
            </a:r>
            <a:r>
              <a:rPr lang="de-DE" baseline="0" dirty="0">
                <a:solidFill>
                  <a:srgbClr val="032C6C"/>
                </a:solidFill>
                <a:latin typeface="Source Sans Pro Black" panose="020B0803030403020204" pitchFamily="34" charset="0"/>
              </a:rPr>
              <a:t> </a:t>
            </a:r>
            <a:r>
              <a:rPr lang="de-DE" baseline="0" dirty="0" err="1">
                <a:solidFill>
                  <a:srgbClr val="032C6C"/>
                </a:solidFill>
                <a:latin typeface="Source Sans Pro Black" panose="020B0803030403020204" pitchFamily="34" charset="0"/>
              </a:rPr>
              <a:t>go</a:t>
            </a:r>
            <a:r>
              <a:rPr lang="de-DE" baseline="0" dirty="0">
                <a:solidFill>
                  <a:srgbClr val="032C6C"/>
                </a:solidFill>
                <a:latin typeface="Source Sans Pro Black" panose="020B0803030403020204" pitchFamily="34" charset="0"/>
              </a:rPr>
              <a:t>.</a:t>
            </a:r>
            <a:endParaRPr lang="de-DE" dirty="0">
              <a:solidFill>
                <a:srgbClr val="032C6C"/>
              </a:solidFill>
              <a:latin typeface="Source Sans Pro Black" panose="020B0803030403020204" pitchFamily="34" charset="0"/>
            </a:endParaRPr>
          </a:p>
        </p:txBody>
      </p:sp>
    </p:spTree>
    <p:extLst>
      <p:ext uri="{BB962C8B-B14F-4D97-AF65-F5344CB8AC3E}">
        <p14:creationId xmlns:p14="http://schemas.microsoft.com/office/powerpoint/2010/main" val="25770309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pic>
        <p:nvPicPr>
          <p:cNvPr id="6" name="Grafik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8" name="Titel 7"/>
          <p:cNvSpPr>
            <a:spLocks noGrp="1"/>
          </p:cNvSpPr>
          <p:nvPr>
            <p:ph type="title"/>
          </p:nvPr>
        </p:nvSpPr>
        <p:spPr/>
        <p:txBody>
          <a:bodyPr/>
          <a:lstStyle>
            <a:lvl1pPr>
              <a:defRPr/>
            </a:lvl1pPr>
          </a:lstStyle>
          <a:p>
            <a:r>
              <a:rPr lang="de-DE" dirty="0"/>
              <a:t>Titelmasterformat durch Klicken bearbeiten</a:t>
            </a:r>
          </a:p>
        </p:txBody>
      </p:sp>
      <p:sp>
        <p:nvSpPr>
          <p:cNvPr id="12" name="Inhaltsplatzhalter 11"/>
          <p:cNvSpPr>
            <a:spLocks noGrp="1"/>
          </p:cNvSpPr>
          <p:nvPr>
            <p:ph sz="quarter" idx="13"/>
          </p:nvPr>
        </p:nvSpPr>
        <p:spPr>
          <a:xfrm>
            <a:off x="539750" y="1124744"/>
            <a:ext cx="8147050" cy="5112000"/>
          </a:xfrm>
          <a:prstGeom prst="rect">
            <a:avLst/>
          </a:prstGeom>
        </p:spPr>
        <p:txBody>
          <a:bodyPr/>
          <a:lstStyle>
            <a:lvl1pPr>
              <a:defRPr lang="de-DE" smtClean="0"/>
            </a:lvl1pPr>
            <a:lvl2pPr>
              <a:defRPr lang="de-DE" smtClean="0"/>
            </a:lvl2pPr>
            <a:lvl3pPr>
              <a:defRPr lang="de-DE" smtClean="0"/>
            </a:lvl3pPr>
            <a:lvl4pPr>
              <a:defRPr lang="de-DE" smtClean="0"/>
            </a:lvl4pPr>
            <a:lvl5pPr>
              <a:defRPr lang="de-DE"/>
            </a:lvl5pPr>
          </a:lstStyle>
          <a:p>
            <a:pPr lvl="0"/>
            <a:r>
              <a:rPr lang="de-DE" dirty="0"/>
              <a:t>Textmasterformat bearbeiten</a:t>
            </a:r>
          </a:p>
        </p:txBody>
      </p:sp>
      <p:sp>
        <p:nvSpPr>
          <p:cNvPr id="9" name="Datumsplatzhalter 8"/>
          <p:cNvSpPr>
            <a:spLocks noGrp="1"/>
          </p:cNvSpPr>
          <p:nvPr>
            <p:ph type="dt" sz="half" idx="14"/>
          </p:nvPr>
        </p:nvSpPr>
        <p:spPr/>
        <p:txBody>
          <a:bodyPr/>
          <a:lstStyle/>
          <a:p>
            <a:r>
              <a:rPr lang="en-US"/>
              <a:t>TP</a:t>
            </a:r>
            <a:endParaRPr lang="de-DE" dirty="0"/>
          </a:p>
        </p:txBody>
      </p:sp>
      <p:sp>
        <p:nvSpPr>
          <p:cNvPr id="10" name="Fußzeilenplatzhalter 9"/>
          <p:cNvSpPr>
            <a:spLocks noGrp="1"/>
          </p:cNvSpPr>
          <p:nvPr>
            <p:ph type="ftr" sz="quarter" idx="15"/>
          </p:nvPr>
        </p:nvSpPr>
        <p:spPr/>
        <p:txBody>
          <a:bodyPr/>
          <a:lstStyle/>
          <a:p>
            <a:r>
              <a:rPr lang="de-DE"/>
              <a:t>PM</a:t>
            </a:r>
            <a:endParaRPr lang="de-DE" dirty="0"/>
          </a:p>
        </p:txBody>
      </p:sp>
      <p:sp>
        <p:nvSpPr>
          <p:cNvPr id="13" name="Foliennummernplatzhalter 12"/>
          <p:cNvSpPr>
            <a:spLocks noGrp="1"/>
          </p:cNvSpPr>
          <p:nvPr>
            <p:ph type="sldNum" sz="quarter" idx="16"/>
          </p:nvPr>
        </p:nvSpPr>
        <p:spPr/>
        <p:txBody>
          <a:bodyPr/>
          <a:lstStyle/>
          <a:p>
            <a:fld id="{C7C905D0-24F0-4A5D-A8FD-F45F8E9F1544}" type="slidenum">
              <a:rPr lang="de-DE" smtClean="0"/>
              <a:pPr/>
              <a:t>‹#›</a:t>
            </a:fld>
            <a:endParaRPr lang="de-DE" dirty="0"/>
          </a:p>
        </p:txBody>
      </p:sp>
      <p:sp>
        <p:nvSpPr>
          <p:cNvPr id="20" name="Textfeld 19"/>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495080705"/>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guide id="3" pos="29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4406902"/>
            <a:ext cx="8136904" cy="1362075"/>
          </a:xfrm>
          <a:prstGeom prst="rect">
            <a:avLst/>
          </a:prstGeom>
        </p:spPr>
        <p:txBody>
          <a:bodyPr lIns="0" tIns="0" rIns="0" bIns="0" anchor="t">
            <a:normAutofit/>
          </a:bodyPr>
          <a:lstStyle>
            <a:lvl1pPr algn="l">
              <a:defRPr sz="3900" b="0" cap="all">
                <a:solidFill>
                  <a:schemeClr val="tx1"/>
                </a:solidFill>
              </a:defRPr>
            </a:lvl1pPr>
          </a:lstStyle>
          <a:p>
            <a:r>
              <a:rPr lang="de-DE" dirty="0"/>
              <a:t>Titelmasterformat durch Klicken bearbeiten</a:t>
            </a:r>
          </a:p>
        </p:txBody>
      </p:sp>
      <p:sp>
        <p:nvSpPr>
          <p:cNvPr id="3" name="Textplatzhalter 2"/>
          <p:cNvSpPr>
            <a:spLocks noGrp="1"/>
          </p:cNvSpPr>
          <p:nvPr>
            <p:ph type="body" idx="1"/>
          </p:nvPr>
        </p:nvSpPr>
        <p:spPr>
          <a:xfrm>
            <a:off x="539552" y="2906713"/>
            <a:ext cx="8136904" cy="1500187"/>
          </a:xfrm>
          <a:prstGeom prst="rect">
            <a:avLst/>
          </a:prstGeom>
        </p:spPr>
        <p:txBody>
          <a:bodyPr lIns="0" tIns="0" rIns="0" bIns="0" anchor="b">
            <a:normAutofit/>
          </a:bodyPr>
          <a:lstStyle>
            <a:lvl1pPr marL="0" indent="0">
              <a:buNone/>
              <a:defRPr sz="1900">
                <a:solidFill>
                  <a:schemeClr val="tx1">
                    <a:tint val="75000"/>
                  </a:schemeClr>
                </a:solidFill>
                <a:latin typeface="Source Sans Pro Black" panose="020B0803030403020204" pitchFamily="34" charset="0"/>
              </a:defRPr>
            </a:lvl1pPr>
            <a:lvl2pPr marL="436361" indent="0">
              <a:buNone/>
              <a:defRPr sz="1800">
                <a:solidFill>
                  <a:schemeClr val="tx1">
                    <a:tint val="75000"/>
                  </a:schemeClr>
                </a:solidFill>
              </a:defRPr>
            </a:lvl2pPr>
            <a:lvl3pPr marL="872722" indent="0">
              <a:buNone/>
              <a:defRPr sz="1500">
                <a:solidFill>
                  <a:schemeClr val="tx1">
                    <a:tint val="75000"/>
                  </a:schemeClr>
                </a:solidFill>
              </a:defRPr>
            </a:lvl3pPr>
            <a:lvl4pPr marL="1309083" indent="0">
              <a:buNone/>
              <a:defRPr sz="1300">
                <a:solidFill>
                  <a:schemeClr val="tx1">
                    <a:tint val="75000"/>
                  </a:schemeClr>
                </a:solidFill>
              </a:defRPr>
            </a:lvl4pPr>
            <a:lvl5pPr marL="1745445" indent="0">
              <a:buNone/>
              <a:defRPr sz="1300">
                <a:solidFill>
                  <a:schemeClr val="tx1">
                    <a:tint val="75000"/>
                  </a:schemeClr>
                </a:solidFill>
              </a:defRPr>
            </a:lvl5pPr>
            <a:lvl6pPr marL="2181806" indent="0">
              <a:buNone/>
              <a:defRPr sz="1300">
                <a:solidFill>
                  <a:schemeClr val="tx1">
                    <a:tint val="75000"/>
                  </a:schemeClr>
                </a:solidFill>
              </a:defRPr>
            </a:lvl6pPr>
            <a:lvl7pPr marL="2618167" indent="0">
              <a:buNone/>
              <a:defRPr sz="1300">
                <a:solidFill>
                  <a:schemeClr val="tx1">
                    <a:tint val="75000"/>
                  </a:schemeClr>
                </a:solidFill>
              </a:defRPr>
            </a:lvl7pPr>
            <a:lvl8pPr marL="3054529" indent="0">
              <a:buNone/>
              <a:defRPr sz="1300">
                <a:solidFill>
                  <a:schemeClr val="tx1">
                    <a:tint val="75000"/>
                  </a:schemeClr>
                </a:solidFill>
              </a:defRPr>
            </a:lvl8pPr>
            <a:lvl9pPr marL="3490890" indent="0">
              <a:buNone/>
              <a:defRPr sz="1300">
                <a:solidFill>
                  <a:schemeClr val="tx1">
                    <a:tint val="75000"/>
                  </a:schemeClr>
                </a:solidFill>
              </a:defRPr>
            </a:lvl9pPr>
          </a:lstStyle>
          <a:p>
            <a:pPr lvl="0"/>
            <a:r>
              <a:rPr lang="de-DE" dirty="0"/>
              <a:t>Textmasterformat bearbeiten</a:t>
            </a:r>
          </a:p>
        </p:txBody>
      </p:sp>
      <p:sp>
        <p:nvSpPr>
          <p:cNvPr id="8" name="Datumsplatzhalter 7"/>
          <p:cNvSpPr>
            <a:spLocks noGrp="1"/>
          </p:cNvSpPr>
          <p:nvPr>
            <p:ph type="dt" sz="half" idx="10"/>
          </p:nvPr>
        </p:nvSpPr>
        <p:spPr/>
        <p:txBody>
          <a:bodyPr/>
          <a:lstStyle/>
          <a:p>
            <a:r>
              <a:rPr lang="en-US"/>
              <a:t>TP</a:t>
            </a:r>
            <a:endParaRPr lang="de-DE" dirty="0"/>
          </a:p>
        </p:txBody>
      </p:sp>
      <p:sp>
        <p:nvSpPr>
          <p:cNvPr id="9" name="Fußzeilenplatzhalter 8"/>
          <p:cNvSpPr>
            <a:spLocks noGrp="1"/>
          </p:cNvSpPr>
          <p:nvPr>
            <p:ph type="ftr" sz="quarter" idx="11"/>
          </p:nvPr>
        </p:nvSpPr>
        <p:spPr/>
        <p:txBody>
          <a:bodyPr/>
          <a:lstStyle/>
          <a:p>
            <a:r>
              <a:rPr lang="de-DE"/>
              <a:t>PM</a:t>
            </a:r>
            <a:endParaRPr lang="de-DE" dirty="0"/>
          </a:p>
        </p:txBody>
      </p:sp>
      <p:sp>
        <p:nvSpPr>
          <p:cNvPr id="13" name="Foliennummernplatzhalter 12"/>
          <p:cNvSpPr>
            <a:spLocks noGrp="1"/>
          </p:cNvSpPr>
          <p:nvPr>
            <p:ph type="sldNum" sz="quarter" idx="12"/>
          </p:nvPr>
        </p:nvSpPr>
        <p:spPr/>
        <p:txBody>
          <a:bodyPr/>
          <a:lstStyle/>
          <a:p>
            <a:fld id="{C7C905D0-24F0-4A5D-A8FD-F45F8E9F1544}" type="slidenum">
              <a:rPr lang="de-DE" smtClean="0"/>
              <a:pPr/>
              <a:t>‹#›</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7412602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4406902"/>
            <a:ext cx="8136904" cy="1362075"/>
          </a:xfrm>
          <a:prstGeom prst="rect">
            <a:avLst/>
          </a:prstGeom>
        </p:spPr>
        <p:txBody>
          <a:bodyPr lIns="0" tIns="0" rIns="0" bIns="0" anchor="t">
            <a:normAutofit/>
          </a:bodyPr>
          <a:lstStyle>
            <a:lvl1pPr algn="l">
              <a:defRPr sz="3900" b="0" cap="all">
                <a:solidFill>
                  <a:schemeClr val="tx1"/>
                </a:solidFill>
              </a:defRPr>
            </a:lvl1pPr>
          </a:lstStyle>
          <a:p>
            <a:r>
              <a:rPr lang="de-DE" dirty="0"/>
              <a:t>Titelmasterformat durch Klicken bearbeiten</a:t>
            </a:r>
          </a:p>
        </p:txBody>
      </p:sp>
      <p:sp>
        <p:nvSpPr>
          <p:cNvPr id="3" name="Textplatzhalter 2"/>
          <p:cNvSpPr>
            <a:spLocks noGrp="1"/>
          </p:cNvSpPr>
          <p:nvPr>
            <p:ph type="body" idx="1"/>
          </p:nvPr>
        </p:nvSpPr>
        <p:spPr>
          <a:xfrm>
            <a:off x="539552" y="2906713"/>
            <a:ext cx="8136904" cy="1500187"/>
          </a:xfrm>
          <a:prstGeom prst="rect">
            <a:avLst/>
          </a:prstGeom>
        </p:spPr>
        <p:txBody>
          <a:bodyPr lIns="0" tIns="0" rIns="0" bIns="0" anchor="b">
            <a:normAutofit/>
          </a:bodyPr>
          <a:lstStyle>
            <a:lvl1pPr marL="0" indent="0">
              <a:buNone/>
              <a:defRPr sz="1900">
                <a:solidFill>
                  <a:schemeClr val="tx1">
                    <a:tint val="75000"/>
                  </a:schemeClr>
                </a:solidFill>
                <a:latin typeface="Source Sans Pro Black" panose="020B0803030403020204" pitchFamily="34" charset="0"/>
              </a:defRPr>
            </a:lvl1pPr>
            <a:lvl2pPr marL="436361" indent="0">
              <a:buNone/>
              <a:defRPr sz="1800">
                <a:solidFill>
                  <a:schemeClr val="tx1">
                    <a:tint val="75000"/>
                  </a:schemeClr>
                </a:solidFill>
              </a:defRPr>
            </a:lvl2pPr>
            <a:lvl3pPr marL="872722" indent="0">
              <a:buNone/>
              <a:defRPr sz="1500">
                <a:solidFill>
                  <a:schemeClr val="tx1">
                    <a:tint val="75000"/>
                  </a:schemeClr>
                </a:solidFill>
              </a:defRPr>
            </a:lvl3pPr>
            <a:lvl4pPr marL="1309083" indent="0">
              <a:buNone/>
              <a:defRPr sz="1300">
                <a:solidFill>
                  <a:schemeClr val="tx1">
                    <a:tint val="75000"/>
                  </a:schemeClr>
                </a:solidFill>
              </a:defRPr>
            </a:lvl4pPr>
            <a:lvl5pPr marL="1745445" indent="0">
              <a:buNone/>
              <a:defRPr sz="1300">
                <a:solidFill>
                  <a:schemeClr val="tx1">
                    <a:tint val="75000"/>
                  </a:schemeClr>
                </a:solidFill>
              </a:defRPr>
            </a:lvl5pPr>
            <a:lvl6pPr marL="2181806" indent="0">
              <a:buNone/>
              <a:defRPr sz="1300">
                <a:solidFill>
                  <a:schemeClr val="tx1">
                    <a:tint val="75000"/>
                  </a:schemeClr>
                </a:solidFill>
              </a:defRPr>
            </a:lvl6pPr>
            <a:lvl7pPr marL="2618167" indent="0">
              <a:buNone/>
              <a:defRPr sz="1300">
                <a:solidFill>
                  <a:schemeClr val="tx1">
                    <a:tint val="75000"/>
                  </a:schemeClr>
                </a:solidFill>
              </a:defRPr>
            </a:lvl7pPr>
            <a:lvl8pPr marL="3054529" indent="0">
              <a:buNone/>
              <a:defRPr sz="1300">
                <a:solidFill>
                  <a:schemeClr val="tx1">
                    <a:tint val="75000"/>
                  </a:schemeClr>
                </a:solidFill>
              </a:defRPr>
            </a:lvl8pPr>
            <a:lvl9pPr marL="3490890" indent="0">
              <a:buNone/>
              <a:defRPr sz="1300">
                <a:solidFill>
                  <a:schemeClr val="tx1">
                    <a:tint val="75000"/>
                  </a:schemeClr>
                </a:solidFill>
              </a:defRPr>
            </a:lvl9pPr>
          </a:lstStyle>
          <a:p>
            <a:pPr lvl="0"/>
            <a:r>
              <a:rPr lang="de-DE" dirty="0"/>
              <a:t>Textmasterformat bearbeiten</a:t>
            </a:r>
          </a:p>
        </p:txBody>
      </p:sp>
      <p:sp>
        <p:nvSpPr>
          <p:cNvPr id="8" name="Datumsplatzhalter 7"/>
          <p:cNvSpPr>
            <a:spLocks noGrp="1"/>
          </p:cNvSpPr>
          <p:nvPr>
            <p:ph type="dt" sz="half" idx="10"/>
          </p:nvPr>
        </p:nvSpPr>
        <p:spPr/>
        <p:txBody>
          <a:bodyPr/>
          <a:lstStyle/>
          <a:p>
            <a:r>
              <a:rPr lang="en-US"/>
              <a:t>TP</a:t>
            </a:r>
            <a:endParaRPr lang="de-DE" dirty="0"/>
          </a:p>
        </p:txBody>
      </p:sp>
      <p:sp>
        <p:nvSpPr>
          <p:cNvPr id="9" name="Fußzeilenplatzhalter 8"/>
          <p:cNvSpPr>
            <a:spLocks noGrp="1"/>
          </p:cNvSpPr>
          <p:nvPr>
            <p:ph type="ftr" sz="quarter" idx="11"/>
          </p:nvPr>
        </p:nvSpPr>
        <p:spPr/>
        <p:txBody>
          <a:bodyPr/>
          <a:lstStyle/>
          <a:p>
            <a:r>
              <a:rPr lang="de-DE"/>
              <a:t>PM</a:t>
            </a:r>
            <a:endParaRPr lang="de-DE" dirty="0"/>
          </a:p>
        </p:txBody>
      </p:sp>
      <p:sp>
        <p:nvSpPr>
          <p:cNvPr id="13" name="Foliennummernplatzhalter 12"/>
          <p:cNvSpPr>
            <a:spLocks noGrp="1"/>
          </p:cNvSpPr>
          <p:nvPr>
            <p:ph type="sldNum" sz="quarter" idx="12"/>
          </p:nvPr>
        </p:nvSpPr>
        <p:spPr/>
        <p:txBody>
          <a:bodyPr/>
          <a:lstStyle/>
          <a:p>
            <a:fld id="{C7C905D0-24F0-4A5D-A8FD-F45F8E9F1544}" type="slidenum">
              <a:rPr lang="de-DE" smtClean="0"/>
              <a:pPr/>
              <a:t>‹#›</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5021449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pic>
        <p:nvPicPr>
          <p:cNvPr id="16" name="Grafik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9" name="Inhaltsplatzhalter 8"/>
          <p:cNvSpPr>
            <a:spLocks noGrp="1"/>
          </p:cNvSpPr>
          <p:nvPr>
            <p:ph sz="quarter" idx="13"/>
          </p:nvPr>
        </p:nvSpPr>
        <p:spPr>
          <a:xfrm>
            <a:off x="539750" y="1123200"/>
            <a:ext cx="3960813" cy="5112000"/>
          </a:xfrm>
          <a:prstGeom prst="rect">
            <a:avLst/>
          </a:prstGeom>
        </p:spPr>
        <p:txBody>
          <a:bodyPr/>
          <a:lstStyle>
            <a:lvl1pPr>
              <a:defRPr/>
            </a:lvl1pPr>
          </a:lstStyle>
          <a:p>
            <a:pPr lvl="0"/>
            <a:r>
              <a:rPr lang="de-DE" dirty="0"/>
              <a:t>Textmasterformat bearbeiten</a:t>
            </a:r>
          </a:p>
        </p:txBody>
      </p:sp>
      <p:sp>
        <p:nvSpPr>
          <p:cNvPr id="15" name="Inhaltsplatzhalter 14"/>
          <p:cNvSpPr>
            <a:spLocks noGrp="1"/>
          </p:cNvSpPr>
          <p:nvPr>
            <p:ph sz="quarter" idx="14"/>
          </p:nvPr>
        </p:nvSpPr>
        <p:spPr>
          <a:xfrm>
            <a:off x="4726800" y="1123200"/>
            <a:ext cx="3960000" cy="5112000"/>
          </a:xfrm>
          <a:prstGeom prst="rect">
            <a:avLst/>
          </a:prstGeom>
        </p:spPr>
        <p:txBody>
          <a:bodyPr/>
          <a:lstStyle>
            <a:lvl1pPr>
              <a:defRPr/>
            </a:lvl1pPr>
          </a:lstStyle>
          <a:p>
            <a:pPr lvl="0"/>
            <a:r>
              <a:rPr lang="de-DE" dirty="0"/>
              <a:t>Textmasterformat bearbeiten</a:t>
            </a:r>
          </a:p>
        </p:txBody>
      </p:sp>
      <p:sp>
        <p:nvSpPr>
          <p:cNvPr id="23" name="Titel 22"/>
          <p:cNvSpPr>
            <a:spLocks noGrp="1"/>
          </p:cNvSpPr>
          <p:nvPr>
            <p:ph type="title"/>
          </p:nvPr>
        </p:nvSpPr>
        <p:spPr/>
        <p:txBody>
          <a:bodyPr/>
          <a:lstStyle>
            <a:lvl1pPr>
              <a:defRPr/>
            </a:lvl1pPr>
          </a:lstStyle>
          <a:p>
            <a:r>
              <a:rPr lang="de-DE" dirty="0"/>
              <a:t>Titelmasterformat durch Klicken bearbeiten</a:t>
            </a:r>
          </a:p>
        </p:txBody>
      </p:sp>
      <p:sp>
        <p:nvSpPr>
          <p:cNvPr id="5" name="Datumsplatzhalter 4"/>
          <p:cNvSpPr>
            <a:spLocks noGrp="1"/>
          </p:cNvSpPr>
          <p:nvPr>
            <p:ph type="dt" sz="half" idx="15"/>
          </p:nvPr>
        </p:nvSpPr>
        <p:spPr/>
        <p:txBody>
          <a:bodyPr/>
          <a:lstStyle/>
          <a:p>
            <a:r>
              <a:rPr lang="en-US"/>
              <a:t>TP</a:t>
            </a:r>
            <a:endParaRPr lang="de-DE" dirty="0"/>
          </a:p>
        </p:txBody>
      </p:sp>
      <p:sp>
        <p:nvSpPr>
          <p:cNvPr id="6" name="Fußzeilenplatzhalter 5"/>
          <p:cNvSpPr>
            <a:spLocks noGrp="1"/>
          </p:cNvSpPr>
          <p:nvPr>
            <p:ph type="ftr" sz="quarter" idx="16"/>
          </p:nvPr>
        </p:nvSpPr>
        <p:spPr/>
        <p:txBody>
          <a:bodyPr/>
          <a:lstStyle/>
          <a:p>
            <a:r>
              <a:rPr lang="de-DE"/>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7536309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pic>
        <p:nvPicPr>
          <p:cNvPr id="15" name="Grafik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8" name="Inhaltsplatzhalter 7"/>
          <p:cNvSpPr>
            <a:spLocks noGrp="1"/>
          </p:cNvSpPr>
          <p:nvPr>
            <p:ph sz="quarter" idx="13"/>
          </p:nvPr>
        </p:nvSpPr>
        <p:spPr>
          <a:xfrm>
            <a:off x="539750" y="1123200"/>
            <a:ext cx="2592000" cy="5112000"/>
          </a:xfrm>
          <a:prstGeom prst="rect">
            <a:avLst/>
          </a:prstGeom>
        </p:spPr>
        <p:txBody>
          <a:bodyPr/>
          <a:lstStyle>
            <a:lvl1pPr>
              <a:defRPr/>
            </a:lvl1pPr>
          </a:lstStyle>
          <a:p>
            <a:pPr lvl="0"/>
            <a:r>
              <a:rPr lang="de-DE" dirty="0"/>
              <a:t>Textmasterformat bearbeiten</a:t>
            </a:r>
          </a:p>
        </p:txBody>
      </p:sp>
      <p:sp>
        <p:nvSpPr>
          <p:cNvPr id="14" name="Inhaltsplatzhalter 13"/>
          <p:cNvSpPr>
            <a:spLocks noGrp="1"/>
          </p:cNvSpPr>
          <p:nvPr>
            <p:ph sz="quarter" idx="14"/>
          </p:nvPr>
        </p:nvSpPr>
        <p:spPr>
          <a:xfrm>
            <a:off x="3317400" y="1123200"/>
            <a:ext cx="2592000" cy="5112000"/>
          </a:xfrm>
          <a:prstGeom prst="rect">
            <a:avLst/>
          </a:prstGeom>
        </p:spPr>
        <p:txBody>
          <a:bodyPr/>
          <a:lstStyle>
            <a:lvl1pPr>
              <a:defRPr/>
            </a:lvl1pPr>
          </a:lstStyle>
          <a:p>
            <a:pPr lvl="0"/>
            <a:r>
              <a:rPr lang="de-DE" dirty="0"/>
              <a:t>Textmasterformat bearbeiten</a:t>
            </a:r>
          </a:p>
        </p:txBody>
      </p:sp>
      <p:sp>
        <p:nvSpPr>
          <p:cNvPr id="16" name="Inhaltsplatzhalter 15"/>
          <p:cNvSpPr>
            <a:spLocks noGrp="1"/>
          </p:cNvSpPr>
          <p:nvPr>
            <p:ph sz="quarter" idx="15"/>
          </p:nvPr>
        </p:nvSpPr>
        <p:spPr>
          <a:xfrm>
            <a:off x="6084888" y="1123200"/>
            <a:ext cx="2592000" cy="5112000"/>
          </a:xfrm>
          <a:prstGeom prst="rect">
            <a:avLst/>
          </a:prstGeom>
        </p:spPr>
        <p:txBody>
          <a:bodyPr/>
          <a:lstStyle>
            <a:lvl1pPr>
              <a:defRPr/>
            </a:lvl1pPr>
            <a:lvl5pPr>
              <a:defRPr/>
            </a:lvl5pPr>
          </a:lstStyle>
          <a:p>
            <a:pPr lvl="0"/>
            <a:r>
              <a:rPr lang="de-DE" dirty="0"/>
              <a:t>Textmasterformat bearbeiten</a:t>
            </a:r>
          </a:p>
        </p:txBody>
      </p:sp>
      <p:sp>
        <p:nvSpPr>
          <p:cNvPr id="20" name="Titel 19"/>
          <p:cNvSpPr>
            <a:spLocks noGrp="1"/>
          </p:cNvSpPr>
          <p:nvPr>
            <p:ph type="title"/>
          </p:nvPr>
        </p:nvSpPr>
        <p:spPr/>
        <p:txBody>
          <a:bodyPr/>
          <a:lstStyle>
            <a:lvl1pPr>
              <a:defRPr/>
            </a:lvl1pPr>
          </a:lstStyle>
          <a:p>
            <a:r>
              <a:rPr lang="de-DE" dirty="0"/>
              <a:t>Titelmasterformat durch Klicken bearbeiten</a:t>
            </a:r>
          </a:p>
        </p:txBody>
      </p:sp>
      <p:sp>
        <p:nvSpPr>
          <p:cNvPr id="5" name="Datumsplatzhalter 4"/>
          <p:cNvSpPr>
            <a:spLocks noGrp="1"/>
          </p:cNvSpPr>
          <p:nvPr>
            <p:ph type="dt" sz="half" idx="16"/>
          </p:nvPr>
        </p:nvSpPr>
        <p:spPr/>
        <p:txBody>
          <a:bodyPr/>
          <a:lstStyle/>
          <a:p>
            <a:r>
              <a:rPr lang="en-US"/>
              <a:t>TP</a:t>
            </a:r>
            <a:endParaRPr lang="de-DE" dirty="0"/>
          </a:p>
        </p:txBody>
      </p:sp>
      <p:sp>
        <p:nvSpPr>
          <p:cNvPr id="6" name="Fußzeilenplatzhalter 5"/>
          <p:cNvSpPr>
            <a:spLocks noGrp="1"/>
          </p:cNvSpPr>
          <p:nvPr>
            <p:ph type="ftr" sz="quarter" idx="17"/>
          </p:nvPr>
        </p:nvSpPr>
        <p:spPr/>
        <p:txBody>
          <a:bodyPr/>
          <a:lstStyle/>
          <a:p>
            <a:r>
              <a:rPr lang="de-DE"/>
              <a:t>PM</a:t>
            </a:r>
            <a:endParaRPr lang="de-DE" dirty="0"/>
          </a:p>
        </p:txBody>
      </p:sp>
      <p:sp>
        <p:nvSpPr>
          <p:cNvPr id="7" name="Foliennummernplatzhalter 6"/>
          <p:cNvSpPr>
            <a:spLocks noGrp="1"/>
          </p:cNvSpPr>
          <p:nvPr>
            <p:ph type="sldNum" sz="quarter" idx="18"/>
          </p:nvPr>
        </p:nvSpPr>
        <p:spPr/>
        <p:txBody>
          <a:bodyPr/>
          <a:lstStyle/>
          <a:p>
            <a:fld id="{C7C905D0-24F0-4A5D-A8FD-F45F8E9F1544}" type="slidenum">
              <a:rPr lang="de-DE" smtClean="0"/>
              <a:pPr/>
              <a:t>‹#›</a:t>
            </a:fld>
            <a:endParaRPr lang="de-DE" dirty="0"/>
          </a:p>
        </p:txBody>
      </p:sp>
      <p:sp>
        <p:nvSpPr>
          <p:cNvPr id="12" name="Textfeld 11"/>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2370510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Zwei Inhalte 33 77">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539750" y="1123200"/>
            <a:ext cx="2592000" cy="5112000"/>
          </a:xfrm>
          <a:prstGeom prst="rect">
            <a:avLst/>
          </a:prstGeom>
        </p:spPr>
        <p:txBody>
          <a:bodyPr/>
          <a:lstStyle>
            <a:lvl1pPr>
              <a:defRPr/>
            </a:lvl1pPr>
          </a:lstStyle>
          <a:p>
            <a:pPr lvl="0"/>
            <a:r>
              <a:rPr lang="de-DE" dirty="0"/>
              <a:t>Textmasterformat bearbeiten</a:t>
            </a:r>
          </a:p>
        </p:txBody>
      </p:sp>
      <p:sp>
        <p:nvSpPr>
          <p:cNvPr id="14" name="Inhaltsplatzhalter 13"/>
          <p:cNvSpPr>
            <a:spLocks noGrp="1"/>
          </p:cNvSpPr>
          <p:nvPr>
            <p:ph sz="quarter" idx="14"/>
          </p:nvPr>
        </p:nvSpPr>
        <p:spPr>
          <a:xfrm>
            <a:off x="3317400" y="1123200"/>
            <a:ext cx="5369400" cy="5112000"/>
          </a:xfrm>
          <a:prstGeom prst="rect">
            <a:avLst/>
          </a:prstGeom>
        </p:spPr>
        <p:txBody>
          <a:bodyPr/>
          <a:lstStyle>
            <a:lvl1pPr>
              <a:defRPr/>
            </a:lvl1pPr>
          </a:lstStyle>
          <a:p>
            <a:pPr lvl="0"/>
            <a:r>
              <a:rPr lang="de-DE" dirty="0"/>
              <a:t>Textmasterformat bearbeiten</a:t>
            </a:r>
          </a:p>
        </p:txBody>
      </p:sp>
      <p:pic>
        <p:nvPicPr>
          <p:cNvPr id="11" name="Grafik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5" name="Datumsplatzhalter 4"/>
          <p:cNvSpPr>
            <a:spLocks noGrp="1"/>
          </p:cNvSpPr>
          <p:nvPr>
            <p:ph type="dt" sz="half" idx="15"/>
          </p:nvPr>
        </p:nvSpPr>
        <p:spPr/>
        <p:txBody>
          <a:bodyPr/>
          <a:lstStyle/>
          <a:p>
            <a:r>
              <a:rPr lang="en-US"/>
              <a:t>TP</a:t>
            </a:r>
            <a:endParaRPr lang="de-DE" dirty="0"/>
          </a:p>
        </p:txBody>
      </p:sp>
      <p:sp>
        <p:nvSpPr>
          <p:cNvPr id="6" name="Fußzeilenplatzhalter 5"/>
          <p:cNvSpPr>
            <a:spLocks noGrp="1"/>
          </p:cNvSpPr>
          <p:nvPr>
            <p:ph type="ftr" sz="quarter" idx="16"/>
          </p:nvPr>
        </p:nvSpPr>
        <p:spPr/>
        <p:txBody>
          <a:bodyPr/>
          <a:lstStyle/>
          <a:p>
            <a:r>
              <a:rPr lang="de-DE"/>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a:t>
            </a:fld>
            <a:endParaRPr lang="de-DE" dirty="0"/>
          </a:p>
        </p:txBody>
      </p:sp>
      <p:sp>
        <p:nvSpPr>
          <p:cNvPr id="20" name="Titel 19"/>
          <p:cNvSpPr>
            <a:spLocks noGrp="1"/>
          </p:cNvSpPr>
          <p:nvPr>
            <p:ph type="title"/>
          </p:nvPr>
        </p:nvSpPr>
        <p:spPr/>
        <p:txBody>
          <a:bodyPr/>
          <a:lstStyle>
            <a:lvl1pPr>
              <a:defRPr/>
            </a:lvl1pPr>
          </a:lstStyle>
          <a:p>
            <a:r>
              <a:rPr lang="de-DE" dirty="0"/>
              <a:t>Titelmasterformat durch Klicken bearbeiten</a:t>
            </a:r>
          </a:p>
        </p:txBody>
      </p:sp>
      <p:sp>
        <p:nvSpPr>
          <p:cNvPr id="12" name="Textfeld 11"/>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29183511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pic>
        <p:nvPicPr>
          <p:cNvPr id="17" name="Grafik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3" name="Textplatzhalter 2"/>
          <p:cNvSpPr>
            <a:spLocks noGrp="1"/>
          </p:cNvSpPr>
          <p:nvPr>
            <p:ph type="body" idx="1"/>
          </p:nvPr>
        </p:nvSpPr>
        <p:spPr>
          <a:xfrm>
            <a:off x="539552" y="1124745"/>
            <a:ext cx="3960000" cy="639883"/>
          </a:xfrm>
          <a:prstGeom prst="rect">
            <a:avLst/>
          </a:prstGeom>
        </p:spPr>
        <p:txBody>
          <a:bodyPr lIns="0" tIns="0" rIns="0" bIns="0" anchor="b">
            <a:normAutofit/>
          </a:bodyPr>
          <a:lstStyle>
            <a:lvl1pPr marL="0" indent="0">
              <a:buNone/>
              <a:defRPr lang="de-DE" b="1" dirty="0" smtClean="0"/>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a:t>Textmasterformat bearbeiten</a:t>
            </a:r>
          </a:p>
        </p:txBody>
      </p:sp>
      <p:sp>
        <p:nvSpPr>
          <p:cNvPr id="5" name="Textplatzhalter 4"/>
          <p:cNvSpPr>
            <a:spLocks noGrp="1"/>
          </p:cNvSpPr>
          <p:nvPr>
            <p:ph type="body" sz="quarter" idx="3"/>
          </p:nvPr>
        </p:nvSpPr>
        <p:spPr>
          <a:xfrm>
            <a:off x="4717033" y="1124744"/>
            <a:ext cx="3959423" cy="639762"/>
          </a:xfrm>
          <a:prstGeom prst="rect">
            <a:avLst/>
          </a:prstGeom>
        </p:spPr>
        <p:txBody>
          <a:bodyPr lIns="0" tIns="0" rIns="0" bIns="0" anchor="b">
            <a:normAutofit/>
          </a:bodyPr>
          <a:lstStyle>
            <a:lvl1pPr marL="0" indent="0">
              <a:buNone/>
              <a:defRPr lang="de-DE" b="1" dirty="0" smtClean="0"/>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a:t>Textmasterformat bearbeiten</a:t>
            </a:r>
          </a:p>
        </p:txBody>
      </p:sp>
      <p:sp>
        <p:nvSpPr>
          <p:cNvPr id="7" name="Inhaltsplatzhalter 6"/>
          <p:cNvSpPr>
            <a:spLocks noGrp="1"/>
          </p:cNvSpPr>
          <p:nvPr>
            <p:ph sz="quarter" idx="13"/>
          </p:nvPr>
        </p:nvSpPr>
        <p:spPr>
          <a:xfrm>
            <a:off x="539750" y="1989139"/>
            <a:ext cx="3959225" cy="4248174"/>
          </a:xfrm>
          <a:prstGeom prst="rect">
            <a:avLst/>
          </a:prstGeom>
        </p:spPr>
        <p:txBody>
          <a:bodyPr/>
          <a:lstStyle>
            <a:lvl1pPr>
              <a:defRPr/>
            </a:lvl1pPr>
          </a:lstStyle>
          <a:p>
            <a:pPr lvl="0"/>
            <a:r>
              <a:rPr lang="de-DE" dirty="0"/>
              <a:t>Textmasterformat bearbeiten</a:t>
            </a:r>
          </a:p>
        </p:txBody>
      </p:sp>
      <p:sp>
        <p:nvSpPr>
          <p:cNvPr id="9" name="Inhaltsplatzhalter 8"/>
          <p:cNvSpPr>
            <a:spLocks noGrp="1"/>
          </p:cNvSpPr>
          <p:nvPr>
            <p:ph sz="quarter" idx="14"/>
          </p:nvPr>
        </p:nvSpPr>
        <p:spPr>
          <a:xfrm>
            <a:off x="4716463" y="1989138"/>
            <a:ext cx="3959225" cy="4248175"/>
          </a:xfrm>
          <a:prstGeom prst="rect">
            <a:avLst/>
          </a:prstGeom>
        </p:spPr>
        <p:txBody>
          <a:bodyPr/>
          <a:lstStyle>
            <a:lvl1pPr>
              <a:defRPr/>
            </a:lvl1pPr>
          </a:lstStyle>
          <a:p>
            <a:pPr lvl="0"/>
            <a:r>
              <a:rPr lang="de-DE" dirty="0"/>
              <a:t>Textmasterformat bearbeiten</a:t>
            </a:r>
          </a:p>
        </p:txBody>
      </p:sp>
      <p:sp>
        <p:nvSpPr>
          <p:cNvPr id="15" name="Titel 14"/>
          <p:cNvSpPr>
            <a:spLocks noGrp="1"/>
          </p:cNvSpPr>
          <p:nvPr>
            <p:ph type="title"/>
          </p:nvPr>
        </p:nvSpPr>
        <p:spPr/>
        <p:txBody>
          <a:bodyPr/>
          <a:lstStyle>
            <a:lvl1pPr>
              <a:defRPr/>
            </a:lvl1pPr>
          </a:lstStyle>
          <a:p>
            <a:r>
              <a:rPr lang="de-DE" dirty="0"/>
              <a:t>Titelmasterformat durch Klicken bearbeiten</a:t>
            </a:r>
          </a:p>
        </p:txBody>
      </p:sp>
      <p:sp>
        <p:nvSpPr>
          <p:cNvPr id="8" name="Datumsplatzhalter 7"/>
          <p:cNvSpPr>
            <a:spLocks noGrp="1"/>
          </p:cNvSpPr>
          <p:nvPr>
            <p:ph type="dt" sz="half" idx="15"/>
          </p:nvPr>
        </p:nvSpPr>
        <p:spPr/>
        <p:txBody>
          <a:bodyPr/>
          <a:lstStyle/>
          <a:p>
            <a:r>
              <a:rPr lang="en-US"/>
              <a:t>TP</a:t>
            </a:r>
            <a:endParaRPr lang="de-DE" dirty="0"/>
          </a:p>
        </p:txBody>
      </p:sp>
      <p:sp>
        <p:nvSpPr>
          <p:cNvPr id="13" name="Fußzeilenplatzhalter 12"/>
          <p:cNvSpPr>
            <a:spLocks noGrp="1"/>
          </p:cNvSpPr>
          <p:nvPr>
            <p:ph type="ftr" sz="quarter" idx="16"/>
          </p:nvPr>
        </p:nvSpPr>
        <p:spPr/>
        <p:txBody>
          <a:bodyPr/>
          <a:lstStyle/>
          <a:p>
            <a:r>
              <a:rPr lang="de-DE"/>
              <a:t>PM</a:t>
            </a:r>
            <a:endParaRPr lang="de-DE" dirty="0"/>
          </a:p>
        </p:txBody>
      </p:sp>
      <p:sp>
        <p:nvSpPr>
          <p:cNvPr id="18" name="Foliennummernplatzhalter 17"/>
          <p:cNvSpPr>
            <a:spLocks noGrp="1"/>
          </p:cNvSpPr>
          <p:nvPr>
            <p:ph type="sldNum" sz="quarter" idx="17"/>
          </p:nvPr>
        </p:nvSpPr>
        <p:spPr/>
        <p:txBody>
          <a:bodyPr/>
          <a:lstStyle/>
          <a:p>
            <a:fld id="{C7C905D0-24F0-4A5D-A8FD-F45F8E9F1544}" type="slidenum">
              <a:rPr lang="de-DE" smtClean="0"/>
              <a:pPr/>
              <a:t>‹#›</a:t>
            </a:fld>
            <a:endParaRPr lang="de-DE" dirty="0"/>
          </a:p>
        </p:txBody>
      </p:sp>
      <p:sp>
        <p:nvSpPr>
          <p:cNvPr id="14" name="Textfeld 13"/>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6170196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14" name="Grafik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18" name="Titel 17"/>
          <p:cNvSpPr>
            <a:spLocks noGrp="1"/>
          </p:cNvSpPr>
          <p:nvPr>
            <p:ph type="title"/>
          </p:nvPr>
        </p:nvSpPr>
        <p:spPr/>
        <p:txBody>
          <a:bodyPr>
            <a:normAutofit/>
          </a:bodyPr>
          <a:lstStyle>
            <a:lvl1pPr>
              <a:defRPr lang="de-DE" sz="2400" dirty="0">
                <a:latin typeface="Source Sans Pro Black" panose="020B0803030403020204" pitchFamily="34" charset="0"/>
              </a:defRPr>
            </a:lvl1pPr>
          </a:lstStyle>
          <a:p>
            <a:r>
              <a:rPr lang="de-DE" dirty="0"/>
              <a:t>Titelmasterformat durch Klicken bearbeiten</a:t>
            </a:r>
          </a:p>
        </p:txBody>
      </p:sp>
      <p:sp>
        <p:nvSpPr>
          <p:cNvPr id="9" name="Datumsplatzhalter 8"/>
          <p:cNvSpPr>
            <a:spLocks noGrp="1"/>
          </p:cNvSpPr>
          <p:nvPr>
            <p:ph type="dt" sz="half" idx="10"/>
          </p:nvPr>
        </p:nvSpPr>
        <p:spPr/>
        <p:txBody>
          <a:bodyPr/>
          <a:lstStyle/>
          <a:p>
            <a:r>
              <a:rPr lang="en-US"/>
              <a:t>TP</a:t>
            </a:r>
            <a:endParaRPr lang="de-DE" dirty="0"/>
          </a:p>
        </p:txBody>
      </p:sp>
      <p:sp>
        <p:nvSpPr>
          <p:cNvPr id="11" name="Fußzeilenplatzhalter 10"/>
          <p:cNvSpPr>
            <a:spLocks noGrp="1"/>
          </p:cNvSpPr>
          <p:nvPr>
            <p:ph type="ftr" sz="quarter" idx="11"/>
          </p:nvPr>
        </p:nvSpPr>
        <p:spPr/>
        <p:txBody>
          <a:bodyPr/>
          <a:lstStyle/>
          <a:p>
            <a:r>
              <a:rPr lang="de-DE"/>
              <a:t>PM</a:t>
            </a:r>
            <a:endParaRPr lang="de-DE" dirty="0"/>
          </a:p>
        </p:txBody>
      </p:sp>
      <p:sp>
        <p:nvSpPr>
          <p:cNvPr id="12" name="Foliennummernplatzhalter 11"/>
          <p:cNvSpPr>
            <a:spLocks noGrp="1"/>
          </p:cNvSpPr>
          <p:nvPr>
            <p:ph type="sldNum" sz="quarter" idx="12"/>
          </p:nvPr>
        </p:nvSpPr>
        <p:spPr/>
        <p:txBody>
          <a:bodyPr/>
          <a:lstStyle/>
          <a:p>
            <a:fld id="{C7C905D0-24F0-4A5D-A8FD-F45F8E9F1544}" type="slidenum">
              <a:rPr lang="de-DE" smtClean="0"/>
              <a:pPr/>
              <a:t>‹#›</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21477863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9" name="Datumsplatzhalter 8"/>
          <p:cNvSpPr>
            <a:spLocks noGrp="1"/>
          </p:cNvSpPr>
          <p:nvPr>
            <p:ph type="dt" sz="half" idx="10"/>
          </p:nvPr>
        </p:nvSpPr>
        <p:spPr/>
        <p:txBody>
          <a:bodyPr/>
          <a:lstStyle/>
          <a:p>
            <a:r>
              <a:rPr lang="en-US"/>
              <a:t>TP</a:t>
            </a:r>
            <a:endParaRPr lang="de-DE" dirty="0"/>
          </a:p>
        </p:txBody>
      </p:sp>
      <p:sp>
        <p:nvSpPr>
          <p:cNvPr id="10" name="Fußzeilenplatzhalter 9"/>
          <p:cNvSpPr>
            <a:spLocks noGrp="1"/>
          </p:cNvSpPr>
          <p:nvPr>
            <p:ph type="ftr" sz="quarter" idx="11"/>
          </p:nvPr>
        </p:nvSpPr>
        <p:spPr/>
        <p:txBody>
          <a:bodyPr/>
          <a:lstStyle/>
          <a:p>
            <a:r>
              <a:rPr lang="de-DE"/>
              <a:t>PM</a:t>
            </a:r>
            <a:endParaRPr lang="de-DE" dirty="0"/>
          </a:p>
        </p:txBody>
      </p:sp>
      <p:sp>
        <p:nvSpPr>
          <p:cNvPr id="11" name="Foliennummernplatzhalter 10"/>
          <p:cNvSpPr>
            <a:spLocks noGrp="1"/>
          </p:cNvSpPr>
          <p:nvPr>
            <p:ph type="sldNum" sz="quarter" idx="12"/>
          </p:nvPr>
        </p:nvSpPr>
        <p:spPr/>
        <p:txBody>
          <a:bodyPr/>
          <a:lstStyle/>
          <a:p>
            <a:fld id="{C7C905D0-24F0-4A5D-A8FD-F45F8E9F1544}" type="slidenum">
              <a:rPr lang="de-DE" smtClean="0"/>
              <a:pPr/>
              <a:t>‹#›</a:t>
            </a:fld>
            <a:endParaRPr lang="de-DE" dirty="0"/>
          </a:p>
        </p:txBody>
      </p:sp>
      <p:sp>
        <p:nvSpPr>
          <p:cNvPr id="7" name="Textfeld 6"/>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5839012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9552" y="273050"/>
            <a:ext cx="2925961" cy="1162050"/>
          </a:xfrm>
          <a:prstGeom prst="rect">
            <a:avLst/>
          </a:prstGeom>
        </p:spPr>
        <p:txBody>
          <a:bodyPr lIns="0" anchor="b"/>
          <a:lstStyle>
            <a:lvl1pPr algn="l">
              <a:defRPr sz="1900" b="1">
                <a:solidFill>
                  <a:schemeClr val="tx1"/>
                </a:solidFill>
              </a:defRPr>
            </a:lvl1pPr>
          </a:lstStyle>
          <a:p>
            <a:r>
              <a:rPr lang="de-DE" dirty="0"/>
              <a:t>Titelmasterformat durch Klicken bearbeiten</a:t>
            </a:r>
          </a:p>
        </p:txBody>
      </p:sp>
      <p:sp>
        <p:nvSpPr>
          <p:cNvPr id="4" name="Textplatzhalter 3"/>
          <p:cNvSpPr>
            <a:spLocks noGrp="1"/>
          </p:cNvSpPr>
          <p:nvPr>
            <p:ph type="body" sz="half" idx="2"/>
          </p:nvPr>
        </p:nvSpPr>
        <p:spPr>
          <a:xfrm>
            <a:off x="539552" y="1435101"/>
            <a:ext cx="2925961" cy="4691063"/>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a:t>Textmasterformat bearbeiten</a:t>
            </a:r>
          </a:p>
        </p:txBody>
      </p:sp>
      <p:sp>
        <p:nvSpPr>
          <p:cNvPr id="8" name="Inhaltsplatzhalter 7"/>
          <p:cNvSpPr>
            <a:spLocks noGrp="1"/>
          </p:cNvSpPr>
          <p:nvPr>
            <p:ph sz="quarter" idx="13"/>
          </p:nvPr>
        </p:nvSpPr>
        <p:spPr>
          <a:xfrm>
            <a:off x="3563938" y="273050"/>
            <a:ext cx="5040510" cy="5853113"/>
          </a:xfrm>
          <a:prstGeom prst="rect">
            <a:avLst/>
          </a:prstGeom>
        </p:spPr>
        <p:txBody>
          <a:bodyPr/>
          <a:lstStyle>
            <a:lvl1pPr>
              <a:defRPr/>
            </a:lvl1pPr>
          </a:lstStyle>
          <a:p>
            <a:pPr lvl="0"/>
            <a:r>
              <a:rPr lang="de-DE" dirty="0"/>
              <a:t>Textmasterformat bearbeiten</a:t>
            </a:r>
          </a:p>
        </p:txBody>
      </p:sp>
      <p:sp>
        <p:nvSpPr>
          <p:cNvPr id="7" name="Datumsplatzhalter 6"/>
          <p:cNvSpPr>
            <a:spLocks noGrp="1"/>
          </p:cNvSpPr>
          <p:nvPr>
            <p:ph type="dt" sz="half" idx="14"/>
          </p:nvPr>
        </p:nvSpPr>
        <p:spPr/>
        <p:txBody>
          <a:bodyPr/>
          <a:lstStyle/>
          <a:p>
            <a:r>
              <a:rPr lang="en-US"/>
              <a:t>TP</a:t>
            </a:r>
            <a:endParaRPr lang="de-DE" dirty="0"/>
          </a:p>
        </p:txBody>
      </p:sp>
      <p:sp>
        <p:nvSpPr>
          <p:cNvPr id="13" name="Fußzeilenplatzhalter 12"/>
          <p:cNvSpPr>
            <a:spLocks noGrp="1"/>
          </p:cNvSpPr>
          <p:nvPr>
            <p:ph type="ftr" sz="quarter" idx="15"/>
          </p:nvPr>
        </p:nvSpPr>
        <p:spPr/>
        <p:txBody>
          <a:bodyPr/>
          <a:lstStyle/>
          <a:p>
            <a:r>
              <a:rPr lang="de-DE"/>
              <a:t>PM</a:t>
            </a:r>
            <a:endParaRPr lang="de-DE" dirty="0"/>
          </a:p>
        </p:txBody>
      </p:sp>
      <p:sp>
        <p:nvSpPr>
          <p:cNvPr id="14" name="Foliennummernplatzhalter 13"/>
          <p:cNvSpPr>
            <a:spLocks noGrp="1"/>
          </p:cNvSpPr>
          <p:nvPr>
            <p:ph type="sldNum" sz="quarter" idx="16"/>
          </p:nvPr>
        </p:nvSpPr>
        <p:spPr/>
        <p:txBody>
          <a:bodyPr/>
          <a:lstStyle/>
          <a:p>
            <a:fld id="{C7C905D0-24F0-4A5D-A8FD-F45F8E9F1544}" type="slidenum">
              <a:rPr lang="de-DE" smtClean="0"/>
              <a:pPr/>
              <a:t>‹#›</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91082650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lIns="0" anchor="b"/>
          <a:lstStyle>
            <a:lvl1pPr algn="l">
              <a:defRPr sz="1900" b="0">
                <a:solidFill>
                  <a:schemeClr val="tx1"/>
                </a:solidFill>
              </a:defRPr>
            </a:lvl1pPr>
          </a:lstStyle>
          <a:p>
            <a:r>
              <a:rPr lang="de-DE" dirty="0"/>
              <a:t>Titelmasterformat durch Klicken bearbeiten</a:t>
            </a:r>
          </a:p>
        </p:txBody>
      </p:sp>
      <p:sp>
        <p:nvSpPr>
          <p:cNvPr id="3" name="Bildplatzhalter 2"/>
          <p:cNvSpPr>
            <a:spLocks noGrp="1"/>
          </p:cNvSpPr>
          <p:nvPr>
            <p:ph type="pic" idx="1"/>
          </p:nvPr>
        </p:nvSpPr>
        <p:spPr>
          <a:xfrm>
            <a:off x="1792288" y="612775"/>
            <a:ext cx="5486400" cy="4114800"/>
          </a:xfrm>
          <a:prstGeom prst="rect">
            <a:avLst/>
          </a:prstGeom>
        </p:spPr>
        <p:txBody>
          <a:bodyPr lIns="80147" tIns="40074" rIns="80147" bIns="40074"/>
          <a:lstStyle>
            <a:lvl1pPr marL="0" indent="0">
              <a:buNone/>
              <a:defRPr sz="3100"/>
            </a:lvl1pPr>
            <a:lvl2pPr marL="436361" indent="0">
              <a:buNone/>
              <a:defRPr sz="2600"/>
            </a:lvl2pPr>
            <a:lvl3pPr marL="872722" indent="0">
              <a:buNone/>
              <a:defRPr sz="2300"/>
            </a:lvl3pPr>
            <a:lvl4pPr marL="1309083" indent="0">
              <a:buNone/>
              <a:defRPr sz="1900"/>
            </a:lvl4pPr>
            <a:lvl5pPr marL="1745445" indent="0">
              <a:buNone/>
              <a:defRPr sz="1900"/>
            </a:lvl5pPr>
            <a:lvl6pPr marL="2181806" indent="0">
              <a:buNone/>
              <a:defRPr sz="1900"/>
            </a:lvl6pPr>
            <a:lvl7pPr marL="2618167" indent="0">
              <a:buNone/>
              <a:defRPr sz="1900"/>
            </a:lvl7pPr>
            <a:lvl8pPr marL="3054529" indent="0">
              <a:buNone/>
              <a:defRPr sz="1900"/>
            </a:lvl8pPr>
            <a:lvl9pPr marL="3490890" indent="0">
              <a:buNone/>
              <a:defRPr sz="1900"/>
            </a:lvl9pPr>
          </a:lstStyle>
          <a:p>
            <a:r>
              <a:rPr lang="de-DE" dirty="0"/>
              <a:t>Bild durch Klicken auf Symbol hinzufügen</a:t>
            </a:r>
          </a:p>
        </p:txBody>
      </p:sp>
      <p:sp>
        <p:nvSpPr>
          <p:cNvPr id="4" name="Textplatzhalter 3"/>
          <p:cNvSpPr>
            <a:spLocks noGrp="1"/>
          </p:cNvSpPr>
          <p:nvPr>
            <p:ph type="body" sz="half" idx="2"/>
          </p:nvPr>
        </p:nvSpPr>
        <p:spPr>
          <a:xfrm>
            <a:off x="1792288" y="5367338"/>
            <a:ext cx="5486400" cy="804862"/>
          </a:xfrm>
          <a:prstGeom prst="rect">
            <a:avLst/>
          </a:prstGeom>
        </p:spPr>
        <p:txBody>
          <a:bodyPr lIns="0" tIns="0" rIns="0" bIns="0">
            <a:normAutofit/>
          </a:bodyPr>
          <a:lstStyle>
            <a:lvl1pPr marL="0" indent="0">
              <a:buNone/>
              <a:defRPr sz="1300">
                <a:latin typeface="Source Sans Pro Black" panose="020B0803030403020204" pitchFamily="34" charset="0"/>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dirty="0"/>
              <a:t>Textmasterformat bearbeiten</a:t>
            </a:r>
          </a:p>
        </p:txBody>
      </p:sp>
      <p:sp>
        <p:nvSpPr>
          <p:cNvPr id="13" name="Datumsplatzhalter 12"/>
          <p:cNvSpPr>
            <a:spLocks noGrp="1"/>
          </p:cNvSpPr>
          <p:nvPr>
            <p:ph type="dt" sz="half" idx="10"/>
          </p:nvPr>
        </p:nvSpPr>
        <p:spPr/>
        <p:txBody>
          <a:bodyPr/>
          <a:lstStyle/>
          <a:p>
            <a:r>
              <a:rPr lang="en-US"/>
              <a:t>TP</a:t>
            </a:r>
            <a:endParaRPr lang="de-DE" dirty="0"/>
          </a:p>
        </p:txBody>
      </p:sp>
      <p:sp>
        <p:nvSpPr>
          <p:cNvPr id="14" name="Fußzeilenplatzhalter 13"/>
          <p:cNvSpPr>
            <a:spLocks noGrp="1"/>
          </p:cNvSpPr>
          <p:nvPr>
            <p:ph type="ftr" sz="quarter" idx="11"/>
          </p:nvPr>
        </p:nvSpPr>
        <p:spPr/>
        <p:txBody>
          <a:bodyPr/>
          <a:lstStyle/>
          <a:p>
            <a:r>
              <a:rPr lang="de-DE"/>
              <a:t>PM</a:t>
            </a:r>
            <a:endParaRPr lang="de-DE" dirty="0"/>
          </a:p>
        </p:txBody>
      </p:sp>
      <p:sp>
        <p:nvSpPr>
          <p:cNvPr id="15" name="Foliennummernplatzhalter 14"/>
          <p:cNvSpPr>
            <a:spLocks noGrp="1"/>
          </p:cNvSpPr>
          <p:nvPr>
            <p:ph type="sldNum" sz="quarter" idx="12"/>
          </p:nvPr>
        </p:nvSpPr>
        <p:spPr/>
        <p:txBody>
          <a:bodyPr/>
          <a:lstStyle/>
          <a:p>
            <a:fld id="{C7C905D0-24F0-4A5D-A8FD-F45F8E9F1544}" type="slidenum">
              <a:rPr lang="de-DE" smtClean="0"/>
              <a:pPr/>
              <a:t>‹#›</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2016612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pic>
        <p:nvPicPr>
          <p:cNvPr id="15" name="Grafik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14" name="Titel 13"/>
          <p:cNvSpPr>
            <a:spLocks noGrp="1"/>
          </p:cNvSpPr>
          <p:nvPr>
            <p:ph type="title"/>
          </p:nvPr>
        </p:nvSpPr>
        <p:spPr/>
        <p:txBody>
          <a:bodyPr/>
          <a:lstStyle>
            <a:lvl1pPr>
              <a:defRPr b="0"/>
            </a:lvl1pPr>
          </a:lstStyle>
          <a:p>
            <a:r>
              <a:rPr lang="de-DE" dirty="0"/>
              <a:t>Titelmasterformat durch Klicken bearbeiten</a:t>
            </a:r>
          </a:p>
        </p:txBody>
      </p:sp>
      <p:sp>
        <p:nvSpPr>
          <p:cNvPr id="4" name="Inhaltsplatzhalter 3"/>
          <p:cNvSpPr>
            <a:spLocks noGrp="1"/>
          </p:cNvSpPr>
          <p:nvPr>
            <p:ph sz="quarter" idx="13"/>
          </p:nvPr>
        </p:nvSpPr>
        <p:spPr>
          <a:xfrm>
            <a:off x="539750" y="1123200"/>
            <a:ext cx="8147050" cy="5112000"/>
          </a:xfrm>
          <a:prstGeom prst="rect">
            <a:avLst/>
          </a:prstGeom>
        </p:spPr>
        <p:txBody>
          <a:bodyPr vert="vert"/>
          <a:lstStyle>
            <a:lvl1pPr>
              <a:defRPr/>
            </a:lvl1pPr>
          </a:lstStyle>
          <a:p>
            <a:pPr lvl="0"/>
            <a:r>
              <a:rPr lang="de-DE" dirty="0"/>
              <a:t>Textmasterformat bearbeiten</a:t>
            </a:r>
          </a:p>
        </p:txBody>
      </p:sp>
      <p:sp>
        <p:nvSpPr>
          <p:cNvPr id="10" name="Datumsplatzhalter 9"/>
          <p:cNvSpPr>
            <a:spLocks noGrp="1"/>
          </p:cNvSpPr>
          <p:nvPr>
            <p:ph type="dt" sz="half" idx="14"/>
          </p:nvPr>
        </p:nvSpPr>
        <p:spPr/>
        <p:txBody>
          <a:bodyPr/>
          <a:lstStyle/>
          <a:p>
            <a:r>
              <a:rPr lang="en-US"/>
              <a:t>TP</a:t>
            </a:r>
            <a:endParaRPr lang="de-DE" dirty="0"/>
          </a:p>
        </p:txBody>
      </p:sp>
      <p:sp>
        <p:nvSpPr>
          <p:cNvPr id="12" name="Fußzeilenplatzhalter 11"/>
          <p:cNvSpPr>
            <a:spLocks noGrp="1"/>
          </p:cNvSpPr>
          <p:nvPr>
            <p:ph type="ftr" sz="quarter" idx="15"/>
          </p:nvPr>
        </p:nvSpPr>
        <p:spPr/>
        <p:txBody>
          <a:bodyPr/>
          <a:lstStyle/>
          <a:p>
            <a:r>
              <a:rPr lang="de-DE"/>
              <a:t>PM</a:t>
            </a:r>
            <a:endParaRPr lang="de-DE" dirty="0"/>
          </a:p>
        </p:txBody>
      </p:sp>
      <p:sp>
        <p:nvSpPr>
          <p:cNvPr id="13" name="Foliennummernplatzhalter 12"/>
          <p:cNvSpPr>
            <a:spLocks noGrp="1"/>
          </p:cNvSpPr>
          <p:nvPr>
            <p:ph type="sldNum" sz="quarter" idx="16"/>
          </p:nvPr>
        </p:nvSpPr>
        <p:spPr/>
        <p:txBody>
          <a:bodyPr/>
          <a:lstStyle/>
          <a:p>
            <a:fld id="{C7C905D0-24F0-4A5D-A8FD-F45F8E9F1544}" type="slidenum">
              <a:rPr lang="de-DE" smtClean="0"/>
              <a:pPr/>
              <a:t>‹#›</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346116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pic>
        <p:nvPicPr>
          <p:cNvPr id="16" name="Grafik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9" name="Inhaltsplatzhalter 8"/>
          <p:cNvSpPr>
            <a:spLocks noGrp="1"/>
          </p:cNvSpPr>
          <p:nvPr>
            <p:ph sz="quarter" idx="13"/>
          </p:nvPr>
        </p:nvSpPr>
        <p:spPr>
          <a:xfrm>
            <a:off x="539750" y="1123200"/>
            <a:ext cx="3960813" cy="5112000"/>
          </a:xfrm>
          <a:prstGeom prst="rect">
            <a:avLst/>
          </a:prstGeom>
        </p:spPr>
        <p:txBody>
          <a:bodyPr/>
          <a:lstStyle>
            <a:lvl1pPr>
              <a:defRPr>
                <a:latin typeface="Source Sans Pro" panose="020B0503030403020204" pitchFamily="34" charset="0"/>
              </a:defRPr>
            </a:lvl1pPr>
          </a:lstStyle>
          <a:p>
            <a:pPr lvl="0"/>
            <a:r>
              <a:rPr lang="de-DE" dirty="0"/>
              <a:t>Textmasterformat bearbeiten</a:t>
            </a:r>
          </a:p>
        </p:txBody>
      </p:sp>
      <p:sp>
        <p:nvSpPr>
          <p:cNvPr id="15" name="Inhaltsplatzhalter 14"/>
          <p:cNvSpPr>
            <a:spLocks noGrp="1"/>
          </p:cNvSpPr>
          <p:nvPr>
            <p:ph sz="quarter" idx="14"/>
          </p:nvPr>
        </p:nvSpPr>
        <p:spPr>
          <a:xfrm>
            <a:off x="4726800" y="1123200"/>
            <a:ext cx="3960000" cy="5112000"/>
          </a:xfrm>
          <a:prstGeom prst="rect">
            <a:avLst/>
          </a:prstGeom>
        </p:spPr>
        <p:txBody>
          <a:bodyPr/>
          <a:lstStyle>
            <a:lvl1pPr>
              <a:defRPr>
                <a:latin typeface="Source Sans Pro" panose="020B0503030403020204" pitchFamily="34" charset="0"/>
              </a:defRPr>
            </a:lvl1pPr>
          </a:lstStyle>
          <a:p>
            <a:pPr lvl="0"/>
            <a:r>
              <a:rPr lang="de-DE" dirty="0"/>
              <a:t>Textmasterformat bearbeiten</a:t>
            </a:r>
          </a:p>
        </p:txBody>
      </p:sp>
      <p:sp>
        <p:nvSpPr>
          <p:cNvPr id="23" name="Titel 22"/>
          <p:cNvSpPr>
            <a:spLocks noGrp="1"/>
          </p:cNvSpPr>
          <p:nvPr>
            <p:ph type="title"/>
          </p:nvPr>
        </p:nvSpPr>
        <p:spPr/>
        <p:txBody>
          <a:bodyPr/>
          <a:lstStyle>
            <a:lvl1pPr>
              <a:defRPr/>
            </a:lvl1pPr>
          </a:lstStyle>
          <a:p>
            <a:r>
              <a:rPr lang="de-DE" dirty="0"/>
              <a:t>Titelmasterformat durch Klicken bearbeiten</a:t>
            </a:r>
          </a:p>
        </p:txBody>
      </p:sp>
      <p:sp>
        <p:nvSpPr>
          <p:cNvPr id="5" name="Datumsplatzhalter 4"/>
          <p:cNvSpPr>
            <a:spLocks noGrp="1"/>
          </p:cNvSpPr>
          <p:nvPr>
            <p:ph type="dt" sz="half" idx="15"/>
          </p:nvPr>
        </p:nvSpPr>
        <p:spPr/>
        <p:txBody>
          <a:bodyPr/>
          <a:lstStyle/>
          <a:p>
            <a:r>
              <a:rPr lang="en-US"/>
              <a:t>TP</a:t>
            </a:r>
            <a:endParaRPr lang="de-DE" dirty="0"/>
          </a:p>
        </p:txBody>
      </p:sp>
      <p:sp>
        <p:nvSpPr>
          <p:cNvPr id="6" name="Fußzeilenplatzhalter 5"/>
          <p:cNvSpPr>
            <a:spLocks noGrp="1"/>
          </p:cNvSpPr>
          <p:nvPr>
            <p:ph type="ftr" sz="quarter" idx="16"/>
          </p:nvPr>
        </p:nvSpPr>
        <p:spPr/>
        <p:txBody>
          <a:bodyPr/>
          <a:lstStyle/>
          <a:p>
            <a:r>
              <a:rPr lang="de-DE"/>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a:t>
            </a:fld>
            <a:endParaRPr lang="de-DE" dirty="0"/>
          </a:p>
        </p:txBody>
      </p:sp>
      <p:sp>
        <p:nvSpPr>
          <p:cNvPr id="11" name="Textfeld 10"/>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40809761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762508" y="274640"/>
            <a:ext cx="924292" cy="5962672"/>
          </a:xfrm>
          <a:prstGeom prst="rect">
            <a:avLst/>
          </a:prstGeom>
        </p:spPr>
        <p:txBody>
          <a:bodyPr vert="eaVert" lIns="0" tIns="0"/>
          <a:lstStyle>
            <a:lvl1pPr>
              <a:defRPr>
                <a:solidFill>
                  <a:schemeClr val="tx1"/>
                </a:solidFill>
              </a:defRPr>
            </a:lvl1pPr>
          </a:lstStyle>
          <a:p>
            <a:r>
              <a:rPr lang="de-DE" dirty="0"/>
              <a:t>Titelmasterformat durch Klicken bearbeiten</a:t>
            </a:r>
          </a:p>
        </p:txBody>
      </p:sp>
      <p:sp>
        <p:nvSpPr>
          <p:cNvPr id="5" name="Inhaltsplatzhalter 4"/>
          <p:cNvSpPr>
            <a:spLocks noGrp="1"/>
          </p:cNvSpPr>
          <p:nvPr>
            <p:ph sz="quarter" idx="13"/>
          </p:nvPr>
        </p:nvSpPr>
        <p:spPr>
          <a:xfrm>
            <a:off x="539551" y="274638"/>
            <a:ext cx="7128073" cy="5962674"/>
          </a:xfrm>
          <a:prstGeom prst="rect">
            <a:avLst/>
          </a:prstGeom>
        </p:spPr>
        <p:txBody>
          <a:bodyPr vert="vert"/>
          <a:lstStyle>
            <a:lvl1pPr>
              <a:defRPr/>
            </a:lvl1pPr>
          </a:lstStyle>
          <a:p>
            <a:pPr lvl="0"/>
            <a:r>
              <a:rPr lang="de-DE" dirty="0"/>
              <a:t>Textmasterformat bearbeiten</a:t>
            </a:r>
          </a:p>
        </p:txBody>
      </p:sp>
      <p:sp>
        <p:nvSpPr>
          <p:cNvPr id="12" name="Datumsplatzhalter 11"/>
          <p:cNvSpPr>
            <a:spLocks noGrp="1"/>
          </p:cNvSpPr>
          <p:nvPr>
            <p:ph type="dt" sz="half" idx="14"/>
          </p:nvPr>
        </p:nvSpPr>
        <p:spPr/>
        <p:txBody>
          <a:bodyPr/>
          <a:lstStyle/>
          <a:p>
            <a:r>
              <a:rPr lang="en-US"/>
              <a:t>TP</a:t>
            </a:r>
            <a:endParaRPr lang="de-DE" dirty="0"/>
          </a:p>
        </p:txBody>
      </p:sp>
      <p:sp>
        <p:nvSpPr>
          <p:cNvPr id="13" name="Fußzeilenplatzhalter 12"/>
          <p:cNvSpPr>
            <a:spLocks noGrp="1"/>
          </p:cNvSpPr>
          <p:nvPr>
            <p:ph type="ftr" sz="quarter" idx="15"/>
          </p:nvPr>
        </p:nvSpPr>
        <p:spPr/>
        <p:txBody>
          <a:bodyPr/>
          <a:lstStyle/>
          <a:p>
            <a:r>
              <a:rPr lang="de-DE"/>
              <a:t>PM</a:t>
            </a:r>
            <a:endParaRPr lang="de-DE" dirty="0"/>
          </a:p>
        </p:txBody>
      </p:sp>
      <p:sp>
        <p:nvSpPr>
          <p:cNvPr id="14" name="Foliennummernplatzhalter 13"/>
          <p:cNvSpPr>
            <a:spLocks noGrp="1"/>
          </p:cNvSpPr>
          <p:nvPr>
            <p:ph type="sldNum" sz="quarter" idx="16"/>
          </p:nvPr>
        </p:nvSpPr>
        <p:spPr/>
        <p:txBody>
          <a:bodyPr/>
          <a:lstStyle/>
          <a:p>
            <a:fld id="{C7C905D0-24F0-4A5D-A8FD-F45F8E9F1544}" type="slidenum">
              <a:rPr lang="de-DE" smtClean="0"/>
              <a:pPr/>
              <a:t>‹#›</a:t>
            </a:fld>
            <a:endParaRPr lang="de-DE" dirty="0"/>
          </a:p>
        </p:txBody>
      </p:sp>
      <p:sp>
        <p:nvSpPr>
          <p:cNvPr id="9" name="Textfeld 8"/>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648327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pic>
        <p:nvPicPr>
          <p:cNvPr id="15" name="Grafik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8" name="Inhaltsplatzhalter 7"/>
          <p:cNvSpPr>
            <a:spLocks noGrp="1"/>
          </p:cNvSpPr>
          <p:nvPr>
            <p:ph sz="quarter" idx="13"/>
          </p:nvPr>
        </p:nvSpPr>
        <p:spPr>
          <a:xfrm>
            <a:off x="539750" y="1123200"/>
            <a:ext cx="2592000" cy="5112000"/>
          </a:xfrm>
          <a:prstGeom prst="rect">
            <a:avLst/>
          </a:prstGeom>
        </p:spPr>
        <p:txBody>
          <a:bodyPr/>
          <a:lstStyle>
            <a:lvl1pPr>
              <a:defRPr>
                <a:latin typeface="Source Sans Pro" panose="020B0503030403020204" pitchFamily="34" charset="0"/>
              </a:defRPr>
            </a:lvl1pPr>
          </a:lstStyle>
          <a:p>
            <a:pPr lvl="0"/>
            <a:r>
              <a:rPr lang="de-DE" dirty="0"/>
              <a:t>Textmasterformat bearbeiten</a:t>
            </a:r>
          </a:p>
        </p:txBody>
      </p:sp>
      <p:sp>
        <p:nvSpPr>
          <p:cNvPr id="14" name="Inhaltsplatzhalter 13"/>
          <p:cNvSpPr>
            <a:spLocks noGrp="1"/>
          </p:cNvSpPr>
          <p:nvPr>
            <p:ph sz="quarter" idx="14"/>
          </p:nvPr>
        </p:nvSpPr>
        <p:spPr>
          <a:xfrm>
            <a:off x="3317400" y="1123200"/>
            <a:ext cx="2592000" cy="5112000"/>
          </a:xfrm>
          <a:prstGeom prst="rect">
            <a:avLst/>
          </a:prstGeom>
        </p:spPr>
        <p:txBody>
          <a:bodyPr/>
          <a:lstStyle>
            <a:lvl1pPr>
              <a:defRPr>
                <a:latin typeface="Source Sans Pro" panose="020B0503030403020204" pitchFamily="34" charset="0"/>
              </a:defRPr>
            </a:lvl1pPr>
          </a:lstStyle>
          <a:p>
            <a:pPr lvl="0"/>
            <a:r>
              <a:rPr lang="de-DE" dirty="0"/>
              <a:t>Textmasterformat bearbeiten</a:t>
            </a:r>
          </a:p>
        </p:txBody>
      </p:sp>
      <p:sp>
        <p:nvSpPr>
          <p:cNvPr id="16" name="Inhaltsplatzhalter 15"/>
          <p:cNvSpPr>
            <a:spLocks noGrp="1"/>
          </p:cNvSpPr>
          <p:nvPr>
            <p:ph sz="quarter" idx="15"/>
          </p:nvPr>
        </p:nvSpPr>
        <p:spPr>
          <a:xfrm>
            <a:off x="6084888" y="1123200"/>
            <a:ext cx="2592000" cy="5112000"/>
          </a:xfrm>
          <a:prstGeom prst="rect">
            <a:avLst/>
          </a:prstGeom>
        </p:spPr>
        <p:txBody>
          <a:bodyPr/>
          <a:lstStyle>
            <a:lvl1pPr>
              <a:defRPr>
                <a:latin typeface="Source Sans Pro" panose="020B0503030403020204" pitchFamily="34" charset="0"/>
              </a:defRPr>
            </a:lvl1pPr>
            <a:lvl5pPr>
              <a:defRPr/>
            </a:lvl5pPr>
          </a:lstStyle>
          <a:p>
            <a:pPr lvl="0"/>
            <a:r>
              <a:rPr lang="de-DE" dirty="0"/>
              <a:t>Textmasterformat bearbeiten</a:t>
            </a:r>
          </a:p>
        </p:txBody>
      </p:sp>
      <p:sp>
        <p:nvSpPr>
          <p:cNvPr id="20" name="Titel 19"/>
          <p:cNvSpPr>
            <a:spLocks noGrp="1"/>
          </p:cNvSpPr>
          <p:nvPr>
            <p:ph type="title"/>
          </p:nvPr>
        </p:nvSpPr>
        <p:spPr/>
        <p:txBody>
          <a:bodyPr/>
          <a:lstStyle>
            <a:lvl1pPr>
              <a:defRPr/>
            </a:lvl1pPr>
          </a:lstStyle>
          <a:p>
            <a:r>
              <a:rPr lang="de-DE" dirty="0"/>
              <a:t>Titelmasterformat durch Klicken bearbeiten</a:t>
            </a:r>
          </a:p>
        </p:txBody>
      </p:sp>
      <p:sp>
        <p:nvSpPr>
          <p:cNvPr id="5" name="Datumsplatzhalter 4"/>
          <p:cNvSpPr>
            <a:spLocks noGrp="1"/>
          </p:cNvSpPr>
          <p:nvPr>
            <p:ph type="dt" sz="half" idx="16"/>
          </p:nvPr>
        </p:nvSpPr>
        <p:spPr/>
        <p:txBody>
          <a:bodyPr/>
          <a:lstStyle/>
          <a:p>
            <a:r>
              <a:rPr lang="en-US"/>
              <a:t>TP</a:t>
            </a:r>
            <a:endParaRPr lang="de-DE" dirty="0"/>
          </a:p>
        </p:txBody>
      </p:sp>
      <p:sp>
        <p:nvSpPr>
          <p:cNvPr id="6" name="Fußzeilenplatzhalter 5"/>
          <p:cNvSpPr>
            <a:spLocks noGrp="1"/>
          </p:cNvSpPr>
          <p:nvPr>
            <p:ph type="ftr" sz="quarter" idx="17"/>
          </p:nvPr>
        </p:nvSpPr>
        <p:spPr/>
        <p:txBody>
          <a:bodyPr/>
          <a:lstStyle/>
          <a:p>
            <a:r>
              <a:rPr lang="de-DE"/>
              <a:t>PM</a:t>
            </a:r>
            <a:endParaRPr lang="de-DE" dirty="0"/>
          </a:p>
        </p:txBody>
      </p:sp>
      <p:sp>
        <p:nvSpPr>
          <p:cNvPr id="7" name="Foliennummernplatzhalter 6"/>
          <p:cNvSpPr>
            <a:spLocks noGrp="1"/>
          </p:cNvSpPr>
          <p:nvPr>
            <p:ph type="sldNum" sz="quarter" idx="18"/>
          </p:nvPr>
        </p:nvSpPr>
        <p:spPr/>
        <p:txBody>
          <a:bodyPr/>
          <a:lstStyle/>
          <a:p>
            <a:fld id="{C7C905D0-24F0-4A5D-A8FD-F45F8E9F1544}" type="slidenum">
              <a:rPr lang="de-DE" smtClean="0"/>
              <a:pPr/>
              <a:t>‹#›</a:t>
            </a:fld>
            <a:endParaRPr lang="de-DE" dirty="0"/>
          </a:p>
        </p:txBody>
      </p:sp>
      <p:sp>
        <p:nvSpPr>
          <p:cNvPr id="12" name="Textfeld 11"/>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3988945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33 77">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539750" y="1123200"/>
            <a:ext cx="2592000" cy="5112000"/>
          </a:xfrm>
          <a:prstGeom prst="rect">
            <a:avLst/>
          </a:prstGeom>
        </p:spPr>
        <p:txBody>
          <a:bodyPr/>
          <a:lstStyle>
            <a:lvl1pPr>
              <a:defRPr>
                <a:latin typeface="Source Sans Pro" panose="020B0503030403020204" pitchFamily="34" charset="0"/>
              </a:defRPr>
            </a:lvl1pPr>
          </a:lstStyle>
          <a:p>
            <a:pPr lvl="0"/>
            <a:r>
              <a:rPr lang="de-DE" dirty="0"/>
              <a:t>Textmasterformat bearbeiten</a:t>
            </a:r>
          </a:p>
        </p:txBody>
      </p:sp>
      <p:sp>
        <p:nvSpPr>
          <p:cNvPr id="14" name="Inhaltsplatzhalter 13"/>
          <p:cNvSpPr>
            <a:spLocks noGrp="1"/>
          </p:cNvSpPr>
          <p:nvPr>
            <p:ph sz="quarter" idx="14"/>
          </p:nvPr>
        </p:nvSpPr>
        <p:spPr>
          <a:xfrm>
            <a:off x="3317400" y="1123200"/>
            <a:ext cx="5369400" cy="5112000"/>
          </a:xfrm>
          <a:prstGeom prst="rect">
            <a:avLst/>
          </a:prstGeom>
        </p:spPr>
        <p:txBody>
          <a:bodyPr/>
          <a:lstStyle>
            <a:lvl1pPr>
              <a:defRPr>
                <a:latin typeface="Source Sans Pro" panose="020B0503030403020204" pitchFamily="34" charset="0"/>
              </a:defRPr>
            </a:lvl1pPr>
          </a:lstStyle>
          <a:p>
            <a:pPr lvl="0"/>
            <a:r>
              <a:rPr lang="de-DE" dirty="0"/>
              <a:t>Textmasterformat bearbeiten</a:t>
            </a:r>
          </a:p>
        </p:txBody>
      </p:sp>
      <p:pic>
        <p:nvPicPr>
          <p:cNvPr id="11" name="Grafik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5" name="Datumsplatzhalter 4"/>
          <p:cNvSpPr>
            <a:spLocks noGrp="1"/>
          </p:cNvSpPr>
          <p:nvPr>
            <p:ph type="dt" sz="half" idx="15"/>
          </p:nvPr>
        </p:nvSpPr>
        <p:spPr/>
        <p:txBody>
          <a:bodyPr/>
          <a:lstStyle/>
          <a:p>
            <a:r>
              <a:rPr lang="en-US"/>
              <a:t>TP</a:t>
            </a:r>
            <a:endParaRPr lang="de-DE" dirty="0"/>
          </a:p>
        </p:txBody>
      </p:sp>
      <p:sp>
        <p:nvSpPr>
          <p:cNvPr id="6" name="Fußzeilenplatzhalter 5"/>
          <p:cNvSpPr>
            <a:spLocks noGrp="1"/>
          </p:cNvSpPr>
          <p:nvPr>
            <p:ph type="ftr" sz="quarter" idx="16"/>
          </p:nvPr>
        </p:nvSpPr>
        <p:spPr/>
        <p:txBody>
          <a:bodyPr/>
          <a:lstStyle/>
          <a:p>
            <a:r>
              <a:rPr lang="de-DE"/>
              <a:t>PM</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a:t>
            </a:fld>
            <a:endParaRPr lang="de-DE" dirty="0"/>
          </a:p>
        </p:txBody>
      </p:sp>
      <p:sp>
        <p:nvSpPr>
          <p:cNvPr id="20" name="Titel 19"/>
          <p:cNvSpPr>
            <a:spLocks noGrp="1"/>
          </p:cNvSpPr>
          <p:nvPr>
            <p:ph type="title"/>
          </p:nvPr>
        </p:nvSpPr>
        <p:spPr/>
        <p:txBody>
          <a:bodyPr/>
          <a:lstStyle>
            <a:lvl1pPr>
              <a:defRPr/>
            </a:lvl1pPr>
          </a:lstStyle>
          <a:p>
            <a:r>
              <a:rPr lang="de-DE" dirty="0"/>
              <a:t>Titelmasterformat durch Klicken bearbeiten</a:t>
            </a:r>
          </a:p>
        </p:txBody>
      </p:sp>
      <p:sp>
        <p:nvSpPr>
          <p:cNvPr id="12" name="Textfeld 11"/>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1428431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pic>
        <p:nvPicPr>
          <p:cNvPr id="17" name="Grafik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3" name="Textplatzhalter 2"/>
          <p:cNvSpPr>
            <a:spLocks noGrp="1"/>
          </p:cNvSpPr>
          <p:nvPr>
            <p:ph type="body" idx="1"/>
          </p:nvPr>
        </p:nvSpPr>
        <p:spPr>
          <a:xfrm>
            <a:off x="539552" y="1124745"/>
            <a:ext cx="3960000" cy="639883"/>
          </a:xfrm>
          <a:prstGeom prst="rect">
            <a:avLst/>
          </a:prstGeom>
        </p:spPr>
        <p:txBody>
          <a:bodyPr lIns="0" tIns="0" rIns="0" bIns="0" anchor="b">
            <a:normAutofit/>
          </a:bodyPr>
          <a:lstStyle>
            <a:lvl1pPr marL="0" indent="0">
              <a:buNone/>
              <a:defRPr lang="de-DE" b="1"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a:t>Textmasterformat bearbeiten</a:t>
            </a:r>
          </a:p>
        </p:txBody>
      </p:sp>
      <p:sp>
        <p:nvSpPr>
          <p:cNvPr id="5" name="Textplatzhalter 4"/>
          <p:cNvSpPr>
            <a:spLocks noGrp="1"/>
          </p:cNvSpPr>
          <p:nvPr>
            <p:ph type="body" sz="quarter" idx="3"/>
          </p:nvPr>
        </p:nvSpPr>
        <p:spPr>
          <a:xfrm>
            <a:off x="4717033" y="1124744"/>
            <a:ext cx="3959423" cy="639762"/>
          </a:xfrm>
          <a:prstGeom prst="rect">
            <a:avLst/>
          </a:prstGeom>
        </p:spPr>
        <p:txBody>
          <a:bodyPr lIns="0" tIns="0" rIns="0" bIns="0" anchor="b">
            <a:normAutofit/>
          </a:bodyPr>
          <a:lstStyle>
            <a:lvl1pPr marL="0" indent="0">
              <a:buNone/>
              <a:defRPr lang="de-DE" b="1"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dirty="0"/>
              <a:t>Textmasterformat bearbeiten</a:t>
            </a:r>
          </a:p>
        </p:txBody>
      </p:sp>
      <p:sp>
        <p:nvSpPr>
          <p:cNvPr id="7" name="Inhaltsplatzhalter 6"/>
          <p:cNvSpPr>
            <a:spLocks noGrp="1"/>
          </p:cNvSpPr>
          <p:nvPr>
            <p:ph sz="quarter" idx="13"/>
          </p:nvPr>
        </p:nvSpPr>
        <p:spPr>
          <a:xfrm>
            <a:off x="539750" y="1989139"/>
            <a:ext cx="3959225" cy="4248174"/>
          </a:xfrm>
          <a:prstGeom prst="rect">
            <a:avLst/>
          </a:prstGeom>
        </p:spPr>
        <p:txBody>
          <a:bodyPr/>
          <a:lstStyle>
            <a:lvl1pPr>
              <a:defRPr>
                <a:latin typeface="Source Sans Pro" panose="020B0503030403020204" pitchFamily="34" charset="0"/>
              </a:defRPr>
            </a:lvl1pPr>
          </a:lstStyle>
          <a:p>
            <a:pPr lvl="0"/>
            <a:r>
              <a:rPr lang="de-DE" dirty="0"/>
              <a:t>Textmasterformat bearbeiten</a:t>
            </a:r>
          </a:p>
        </p:txBody>
      </p:sp>
      <p:sp>
        <p:nvSpPr>
          <p:cNvPr id="9" name="Inhaltsplatzhalter 8"/>
          <p:cNvSpPr>
            <a:spLocks noGrp="1"/>
          </p:cNvSpPr>
          <p:nvPr>
            <p:ph sz="quarter" idx="14"/>
          </p:nvPr>
        </p:nvSpPr>
        <p:spPr>
          <a:xfrm>
            <a:off x="4716463" y="1989138"/>
            <a:ext cx="3959225" cy="4248175"/>
          </a:xfrm>
          <a:prstGeom prst="rect">
            <a:avLst/>
          </a:prstGeom>
        </p:spPr>
        <p:txBody>
          <a:bodyPr/>
          <a:lstStyle>
            <a:lvl1pPr>
              <a:defRPr>
                <a:latin typeface="Source Sans Pro" panose="020B0503030403020204" pitchFamily="34" charset="0"/>
              </a:defRPr>
            </a:lvl1pPr>
          </a:lstStyle>
          <a:p>
            <a:pPr lvl="0"/>
            <a:r>
              <a:rPr lang="de-DE" dirty="0"/>
              <a:t>Textmasterformat bearbeiten</a:t>
            </a:r>
          </a:p>
        </p:txBody>
      </p:sp>
      <p:sp>
        <p:nvSpPr>
          <p:cNvPr id="15" name="Titel 14"/>
          <p:cNvSpPr>
            <a:spLocks noGrp="1"/>
          </p:cNvSpPr>
          <p:nvPr>
            <p:ph type="title"/>
          </p:nvPr>
        </p:nvSpPr>
        <p:spPr/>
        <p:txBody>
          <a:bodyPr/>
          <a:lstStyle>
            <a:lvl1pPr>
              <a:defRPr/>
            </a:lvl1pPr>
          </a:lstStyle>
          <a:p>
            <a:r>
              <a:rPr lang="de-DE" dirty="0"/>
              <a:t>Titelmasterformat durch Klicken bearbeiten</a:t>
            </a:r>
          </a:p>
        </p:txBody>
      </p:sp>
      <p:sp>
        <p:nvSpPr>
          <p:cNvPr id="8" name="Datumsplatzhalter 7"/>
          <p:cNvSpPr>
            <a:spLocks noGrp="1"/>
          </p:cNvSpPr>
          <p:nvPr>
            <p:ph type="dt" sz="half" idx="15"/>
          </p:nvPr>
        </p:nvSpPr>
        <p:spPr/>
        <p:txBody>
          <a:bodyPr/>
          <a:lstStyle/>
          <a:p>
            <a:r>
              <a:rPr lang="en-US"/>
              <a:t>TP</a:t>
            </a:r>
            <a:endParaRPr lang="de-DE" dirty="0"/>
          </a:p>
        </p:txBody>
      </p:sp>
      <p:sp>
        <p:nvSpPr>
          <p:cNvPr id="13" name="Fußzeilenplatzhalter 12"/>
          <p:cNvSpPr>
            <a:spLocks noGrp="1"/>
          </p:cNvSpPr>
          <p:nvPr>
            <p:ph type="ftr" sz="quarter" idx="16"/>
          </p:nvPr>
        </p:nvSpPr>
        <p:spPr/>
        <p:txBody>
          <a:bodyPr/>
          <a:lstStyle/>
          <a:p>
            <a:r>
              <a:rPr lang="de-DE"/>
              <a:t>PM</a:t>
            </a:r>
            <a:endParaRPr lang="de-DE" dirty="0"/>
          </a:p>
        </p:txBody>
      </p:sp>
      <p:sp>
        <p:nvSpPr>
          <p:cNvPr id="18" name="Foliennummernplatzhalter 17"/>
          <p:cNvSpPr>
            <a:spLocks noGrp="1"/>
          </p:cNvSpPr>
          <p:nvPr>
            <p:ph type="sldNum" sz="quarter" idx="17"/>
          </p:nvPr>
        </p:nvSpPr>
        <p:spPr/>
        <p:txBody>
          <a:bodyPr/>
          <a:lstStyle/>
          <a:p>
            <a:fld id="{C7C905D0-24F0-4A5D-A8FD-F45F8E9F1544}" type="slidenum">
              <a:rPr lang="de-DE" smtClean="0"/>
              <a:pPr/>
              <a:t>‹#›</a:t>
            </a:fld>
            <a:endParaRPr lang="de-DE" dirty="0"/>
          </a:p>
        </p:txBody>
      </p:sp>
      <p:sp>
        <p:nvSpPr>
          <p:cNvPr id="14" name="Textfeld 13"/>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24792831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14" name="Grafik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714" y="260648"/>
            <a:ext cx="8228571" cy="647619"/>
          </a:xfrm>
          <a:prstGeom prst="rect">
            <a:avLst/>
          </a:prstGeom>
        </p:spPr>
      </p:pic>
      <p:sp>
        <p:nvSpPr>
          <p:cNvPr id="18" name="Titel 17"/>
          <p:cNvSpPr>
            <a:spLocks noGrp="1"/>
          </p:cNvSpPr>
          <p:nvPr>
            <p:ph type="title"/>
          </p:nvPr>
        </p:nvSpPr>
        <p:spPr/>
        <p:txBody>
          <a:bodyPr>
            <a:normAutofit/>
          </a:bodyPr>
          <a:lstStyle>
            <a:lvl1pPr>
              <a:defRPr lang="de-DE" sz="2400" dirty="0">
                <a:latin typeface="Source Sans Pro Black" panose="020B0803030403020204" pitchFamily="34" charset="0"/>
              </a:defRPr>
            </a:lvl1pPr>
          </a:lstStyle>
          <a:p>
            <a:r>
              <a:rPr lang="de-DE" dirty="0"/>
              <a:t>Titelmasterformat durch Klicken bearbeiten</a:t>
            </a:r>
          </a:p>
        </p:txBody>
      </p:sp>
      <p:sp>
        <p:nvSpPr>
          <p:cNvPr id="9" name="Datumsplatzhalter 8"/>
          <p:cNvSpPr>
            <a:spLocks noGrp="1"/>
          </p:cNvSpPr>
          <p:nvPr>
            <p:ph type="dt" sz="half" idx="10"/>
          </p:nvPr>
        </p:nvSpPr>
        <p:spPr/>
        <p:txBody>
          <a:bodyPr/>
          <a:lstStyle/>
          <a:p>
            <a:r>
              <a:rPr lang="en-US"/>
              <a:t>TP</a:t>
            </a:r>
            <a:endParaRPr lang="de-DE" dirty="0"/>
          </a:p>
        </p:txBody>
      </p:sp>
      <p:sp>
        <p:nvSpPr>
          <p:cNvPr id="11" name="Fußzeilenplatzhalter 10"/>
          <p:cNvSpPr>
            <a:spLocks noGrp="1"/>
          </p:cNvSpPr>
          <p:nvPr>
            <p:ph type="ftr" sz="quarter" idx="11"/>
          </p:nvPr>
        </p:nvSpPr>
        <p:spPr/>
        <p:txBody>
          <a:bodyPr/>
          <a:lstStyle/>
          <a:p>
            <a:r>
              <a:rPr lang="de-DE"/>
              <a:t>PM</a:t>
            </a:r>
            <a:endParaRPr lang="de-DE" dirty="0"/>
          </a:p>
        </p:txBody>
      </p:sp>
      <p:sp>
        <p:nvSpPr>
          <p:cNvPr id="12" name="Foliennummernplatzhalter 11"/>
          <p:cNvSpPr>
            <a:spLocks noGrp="1"/>
          </p:cNvSpPr>
          <p:nvPr>
            <p:ph type="sldNum" sz="quarter" idx="12"/>
          </p:nvPr>
        </p:nvSpPr>
        <p:spPr/>
        <p:txBody>
          <a:bodyPr/>
          <a:lstStyle/>
          <a:p>
            <a:fld id="{C7C905D0-24F0-4A5D-A8FD-F45F8E9F1544}" type="slidenum">
              <a:rPr lang="de-DE" smtClean="0"/>
              <a:pPr/>
              <a:t>‹#›</a:t>
            </a:fld>
            <a:endParaRPr lang="de-DE" dirty="0"/>
          </a:p>
        </p:txBody>
      </p:sp>
      <p:sp>
        <p:nvSpPr>
          <p:cNvPr id="10" name="Textfeld 9"/>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4263824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9" name="Datumsplatzhalter 8"/>
          <p:cNvSpPr>
            <a:spLocks noGrp="1"/>
          </p:cNvSpPr>
          <p:nvPr>
            <p:ph type="dt" sz="half" idx="10"/>
          </p:nvPr>
        </p:nvSpPr>
        <p:spPr/>
        <p:txBody>
          <a:bodyPr/>
          <a:lstStyle/>
          <a:p>
            <a:r>
              <a:rPr lang="en-US"/>
              <a:t>TP</a:t>
            </a:r>
            <a:endParaRPr lang="de-DE" dirty="0"/>
          </a:p>
        </p:txBody>
      </p:sp>
      <p:sp>
        <p:nvSpPr>
          <p:cNvPr id="10" name="Fußzeilenplatzhalter 9"/>
          <p:cNvSpPr>
            <a:spLocks noGrp="1"/>
          </p:cNvSpPr>
          <p:nvPr>
            <p:ph type="ftr" sz="quarter" idx="11"/>
          </p:nvPr>
        </p:nvSpPr>
        <p:spPr/>
        <p:txBody>
          <a:bodyPr/>
          <a:lstStyle/>
          <a:p>
            <a:r>
              <a:rPr lang="de-DE"/>
              <a:t>PM</a:t>
            </a:r>
            <a:endParaRPr lang="de-DE" dirty="0"/>
          </a:p>
        </p:txBody>
      </p:sp>
      <p:sp>
        <p:nvSpPr>
          <p:cNvPr id="11" name="Foliennummernplatzhalter 10"/>
          <p:cNvSpPr>
            <a:spLocks noGrp="1"/>
          </p:cNvSpPr>
          <p:nvPr>
            <p:ph type="sldNum" sz="quarter" idx="12"/>
          </p:nvPr>
        </p:nvSpPr>
        <p:spPr/>
        <p:txBody>
          <a:bodyPr/>
          <a:lstStyle/>
          <a:p>
            <a:fld id="{C7C905D0-24F0-4A5D-A8FD-F45F8E9F1544}" type="slidenum">
              <a:rPr lang="de-DE" smtClean="0"/>
              <a:pPr/>
              <a:t>‹#›</a:t>
            </a:fld>
            <a:endParaRPr lang="de-DE" dirty="0"/>
          </a:p>
        </p:txBody>
      </p:sp>
      <p:sp>
        <p:nvSpPr>
          <p:cNvPr id="7" name="Textfeld 6"/>
          <p:cNvSpPr txBox="1"/>
          <p:nvPr userDrawn="1"/>
        </p:nvSpPr>
        <p:spPr>
          <a:xfrm>
            <a:off x="776412" y="6400903"/>
            <a:ext cx="277640" cy="276999"/>
          </a:xfrm>
          <a:prstGeom prst="rect">
            <a:avLst/>
          </a:prstGeom>
          <a:noFill/>
        </p:spPr>
        <p:txBody>
          <a:bodyPr wrap="none" rtlCol="0">
            <a:spAutoFit/>
          </a:bodyPr>
          <a:lstStyle/>
          <a:p>
            <a:r>
              <a:rPr lang="de-DE" sz="1200" dirty="0">
                <a:solidFill>
                  <a:srgbClr val="C9E725"/>
                </a:solidFill>
                <a:latin typeface="Source Sans Pro" panose="020B0503030403020204" pitchFamily="34" charset="0"/>
              </a:rPr>
              <a:t>●</a:t>
            </a:r>
            <a:endParaRPr lang="de-DE" sz="1000" dirty="0">
              <a:solidFill>
                <a:srgbClr val="C9E725"/>
              </a:solidFill>
              <a:latin typeface="Source Sans Pro" panose="020B0503030403020204" pitchFamily="34" charset="0"/>
            </a:endParaRPr>
          </a:p>
        </p:txBody>
      </p:sp>
    </p:spTree>
    <p:extLst>
      <p:ext uri="{BB962C8B-B14F-4D97-AF65-F5344CB8AC3E}">
        <p14:creationId xmlns:p14="http://schemas.microsoft.com/office/powerpoint/2010/main" val="2026313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Foliennummernplatzhalter 7"/>
          <p:cNvSpPr>
            <a:spLocks noGrp="1"/>
          </p:cNvSpPr>
          <p:nvPr>
            <p:ph type="sldNum" sz="quarter" idx="4"/>
          </p:nvPr>
        </p:nvSpPr>
        <p:spPr>
          <a:xfrm>
            <a:off x="8270452" y="6431403"/>
            <a:ext cx="416348" cy="216000"/>
          </a:xfrm>
          <a:prstGeom prst="rect">
            <a:avLst/>
          </a:prstGeom>
        </p:spPr>
        <p:txBody>
          <a:bodyPr lIns="0" tIns="36000" rIns="0" anchor="ctr">
            <a:noAutofit/>
          </a:bodyPr>
          <a:lstStyle>
            <a:lvl1pPr algn="r">
              <a:defRPr sz="1000">
                <a:solidFill>
                  <a:srgbClr val="4D4D4D"/>
                </a:solidFill>
                <a:latin typeface="Source Sans Pro" panose="020B0503030403020204" pitchFamily="34" charset="0"/>
              </a:defRPr>
            </a:lvl1pPr>
          </a:lstStyle>
          <a:p>
            <a:fld id="{C7C905D0-24F0-4A5D-A8FD-F45F8E9F1544}" type="slidenum">
              <a:rPr lang="de-DE" smtClean="0"/>
              <a:pPr/>
              <a:t>‹#›</a:t>
            </a:fld>
            <a:endParaRPr lang="de-DE" dirty="0"/>
          </a:p>
        </p:txBody>
      </p:sp>
      <p:sp>
        <p:nvSpPr>
          <p:cNvPr id="24" name="Datumsplatzhalter 13"/>
          <p:cNvSpPr>
            <a:spLocks noGrp="1"/>
          </p:cNvSpPr>
          <p:nvPr>
            <p:ph type="dt" sz="half" idx="2"/>
          </p:nvPr>
        </p:nvSpPr>
        <p:spPr>
          <a:xfrm>
            <a:off x="156068" y="6431403"/>
            <a:ext cx="651151" cy="216000"/>
          </a:xfrm>
          <a:prstGeom prst="rect">
            <a:avLst/>
          </a:prstGeom>
        </p:spPr>
        <p:txBody>
          <a:bodyPr vert="horz" lIns="0" tIns="0" rIns="0" bIns="0" rtlCol="0" anchor="ctr">
            <a:normAutofit/>
          </a:bodyPr>
          <a:lstStyle>
            <a:lvl1pPr algn="r">
              <a:defRPr sz="1000">
                <a:solidFill>
                  <a:srgbClr val="4D4D4D"/>
                </a:solidFill>
                <a:latin typeface="Source Sans Pro" panose="020B0503030403020204" pitchFamily="34" charset="0"/>
              </a:defRPr>
            </a:lvl1pPr>
          </a:lstStyle>
          <a:p>
            <a:r>
              <a:rPr lang="en-US" dirty="0"/>
              <a:t>TP</a:t>
            </a:r>
            <a:endParaRPr lang="de-DE" dirty="0"/>
          </a:p>
        </p:txBody>
      </p:sp>
      <p:sp>
        <p:nvSpPr>
          <p:cNvPr id="25" name="Fußzeilenplatzhalter 14"/>
          <p:cNvSpPr>
            <a:spLocks noGrp="1"/>
          </p:cNvSpPr>
          <p:nvPr>
            <p:ph type="ftr" sz="quarter" idx="3"/>
          </p:nvPr>
        </p:nvSpPr>
        <p:spPr>
          <a:xfrm>
            <a:off x="1023244" y="6431403"/>
            <a:ext cx="668436" cy="216000"/>
          </a:xfrm>
          <a:prstGeom prst="rect">
            <a:avLst/>
          </a:prstGeom>
        </p:spPr>
        <p:txBody>
          <a:bodyPr vert="horz" lIns="0" tIns="0" rIns="0" bIns="0" rtlCol="0" anchor="ctr">
            <a:normAutofit/>
          </a:bodyPr>
          <a:lstStyle>
            <a:lvl1pPr algn="l">
              <a:defRPr sz="1000">
                <a:solidFill>
                  <a:srgbClr val="4D4D4D"/>
                </a:solidFill>
                <a:latin typeface="Source Sans Pro" panose="020B0503030403020204" pitchFamily="34" charset="0"/>
              </a:defRPr>
            </a:lvl1pPr>
          </a:lstStyle>
          <a:p>
            <a:r>
              <a:rPr lang="de-DE" dirty="0"/>
              <a:t>PM</a:t>
            </a:r>
          </a:p>
        </p:txBody>
      </p:sp>
      <p:sp>
        <p:nvSpPr>
          <p:cNvPr id="3" name="Titelplatzhalter 2"/>
          <p:cNvSpPr>
            <a:spLocks noGrp="1"/>
          </p:cNvSpPr>
          <p:nvPr>
            <p:ph type="title"/>
          </p:nvPr>
        </p:nvSpPr>
        <p:spPr>
          <a:xfrm>
            <a:off x="540000" y="273599"/>
            <a:ext cx="8146800" cy="612000"/>
          </a:xfrm>
          <a:prstGeom prst="rect">
            <a:avLst/>
          </a:prstGeom>
        </p:spPr>
        <p:txBody>
          <a:bodyPr vert="horz" lIns="72000" tIns="0" rIns="0" bIns="0" rtlCol="0" anchor="ctr">
            <a:normAutofit/>
          </a:bodyPr>
          <a:lstStyle/>
          <a:p>
            <a:endParaRPr lang="de-DE" dirty="0"/>
          </a:p>
        </p:txBody>
      </p:sp>
      <p:sp>
        <p:nvSpPr>
          <p:cNvPr id="7" name="Textfeld 6"/>
          <p:cNvSpPr txBox="1"/>
          <p:nvPr/>
        </p:nvSpPr>
        <p:spPr>
          <a:xfrm>
            <a:off x="4161631" y="6462062"/>
            <a:ext cx="1053173" cy="153888"/>
          </a:xfrm>
          <a:prstGeom prst="rect">
            <a:avLst/>
          </a:prstGeom>
          <a:noFill/>
        </p:spPr>
        <p:txBody>
          <a:bodyPr wrap="none" lIns="0" tIns="0" rIns="0" bIns="0" rtlCol="0" anchor="ctr">
            <a:spAutoFit/>
          </a:bodyPr>
          <a:lstStyle/>
          <a:p>
            <a:pPr algn="r"/>
            <a:r>
              <a:rPr lang="de-DE" sz="1000" dirty="0">
                <a:solidFill>
                  <a:srgbClr val="4D4D4D"/>
                </a:solidFill>
                <a:latin typeface="Source Sans Pro" panose="020B0503030403020204" pitchFamily="34" charset="0"/>
              </a:rPr>
              <a:t>© </a:t>
            </a:r>
            <a:r>
              <a:rPr lang="de-DE" sz="1000" dirty="0" err="1">
                <a:solidFill>
                  <a:srgbClr val="4D4D4D"/>
                </a:solidFill>
                <a:latin typeface="Source Sans Pro" panose="020B0503030403020204" pitchFamily="34" charset="0"/>
              </a:rPr>
              <a:t>estos</a:t>
            </a:r>
            <a:r>
              <a:rPr lang="de-DE" sz="1000" dirty="0">
                <a:solidFill>
                  <a:srgbClr val="4D4D4D"/>
                </a:solidFill>
                <a:latin typeface="Source Sans Pro" panose="020B0503030403020204" pitchFamily="34" charset="0"/>
              </a:rPr>
              <a:t> GmbH 2014</a:t>
            </a:r>
          </a:p>
        </p:txBody>
      </p:sp>
    </p:spTree>
    <p:extLst>
      <p:ext uri="{BB962C8B-B14F-4D97-AF65-F5344CB8AC3E}">
        <p14:creationId xmlns:p14="http://schemas.microsoft.com/office/powerpoint/2010/main" val="571594430"/>
      </p:ext>
    </p:extLst>
  </p:cSld>
  <p:clrMap bg1="lt1" tx1="dk1" bg2="lt2" tx2="dk2" accent1="accent1" accent2="accent2" accent3="accent3" accent4="accent4" accent5="accent5" accent6="accent6" hlink="hlink" folHlink="folHlink"/>
  <p:sldLayoutIdLst>
    <p:sldLayoutId id="2147483738" r:id="rId1"/>
    <p:sldLayoutId id="2147483709" r:id="rId2"/>
    <p:sldLayoutId id="2147483710" r:id="rId3"/>
    <p:sldLayoutId id="2147483711" r:id="rId4"/>
    <p:sldLayoutId id="2147483712" r:id="rId5"/>
    <p:sldLayoutId id="2147483721" r:id="rId6"/>
    <p:sldLayoutId id="2147483713" r:id="rId7"/>
    <p:sldLayoutId id="2147483714" r:id="rId8"/>
    <p:sldLayoutId id="2147483715" r:id="rId9"/>
    <p:sldLayoutId id="2147483716" r:id="rId10"/>
    <p:sldLayoutId id="2147483717" r:id="rId11"/>
    <p:sldLayoutId id="2147483718" r:id="rId12"/>
    <p:sldLayoutId id="2147483719" r:id="rId13"/>
    <p:sldLayoutId id="2147483782" r:id="rId14"/>
  </p:sldLayoutIdLst>
  <p:hf hdr="0"/>
  <p:txStyles>
    <p:titleStyle>
      <a:lvl1pPr algn="l" defTabSz="914239" rtl="0" eaLnBrk="1" latinLnBrk="0" hangingPunct="1">
        <a:spcBef>
          <a:spcPct val="0"/>
        </a:spcBef>
        <a:buNone/>
        <a:defRPr sz="2400" b="0" kern="1200">
          <a:solidFill>
            <a:schemeClr val="tx1"/>
          </a:solidFill>
          <a:latin typeface="Source Sans Pro" panose="020B0503030403020204" pitchFamily="34" charset="0"/>
          <a:ea typeface="+mj-ea"/>
          <a:cs typeface="Arial" pitchFamily="34" charset="0"/>
        </a:defRPr>
      </a:lvl1pPr>
    </p:titleStyle>
    <p:bodyStyle>
      <a:lvl1pPr marL="342839" indent="-342839"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mn-lt"/>
          <a:ea typeface="+mn-ea"/>
          <a:cs typeface="Arial" pitchFamily="34" charset="0"/>
        </a:defRPr>
      </a:lvl1pPr>
      <a:lvl2pPr marL="742819" indent="-285700"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mn-lt"/>
          <a:ea typeface="+mn-ea"/>
          <a:cs typeface="Arial" pitchFamily="34" charset="0"/>
        </a:defRPr>
      </a:lvl2pPr>
      <a:lvl3pPr marL="1142798" indent="-228560" algn="l" defTabSz="914239" rtl="0" eaLnBrk="1" latinLnBrk="0" hangingPunct="1">
        <a:spcBef>
          <a:spcPct val="20000"/>
        </a:spcBef>
        <a:buClr>
          <a:srgbClr val="4D4D4D"/>
        </a:buClr>
        <a:buFont typeface="Arial" panose="020B0604020202020204" pitchFamily="34" charset="0"/>
        <a:buChar char="●"/>
        <a:defRPr sz="1400" kern="1200">
          <a:solidFill>
            <a:schemeClr val="tx1"/>
          </a:solidFill>
          <a:latin typeface="+mn-lt"/>
          <a:ea typeface="+mn-ea"/>
          <a:cs typeface="Arial" pitchFamily="34" charset="0"/>
        </a:defRPr>
      </a:lvl3pPr>
      <a:lvl4pPr marL="1599918"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mn-lt"/>
          <a:ea typeface="+mn-ea"/>
          <a:cs typeface="+mn-cs"/>
        </a:defRPr>
      </a:lvl4pPr>
      <a:lvl5pPr marL="2057037"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mn-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elplatzhalter 2"/>
          <p:cNvSpPr>
            <a:spLocks noGrp="1"/>
          </p:cNvSpPr>
          <p:nvPr>
            <p:ph type="title"/>
          </p:nvPr>
        </p:nvSpPr>
        <p:spPr>
          <a:xfrm>
            <a:off x="540000" y="273599"/>
            <a:ext cx="8146800" cy="612000"/>
          </a:xfrm>
          <a:prstGeom prst="rect">
            <a:avLst/>
          </a:prstGeom>
        </p:spPr>
        <p:txBody>
          <a:bodyPr vert="horz" lIns="72000" tIns="0" rIns="0" bIns="0" rtlCol="0" anchor="ctr">
            <a:normAutofit/>
          </a:bodyPr>
          <a:lstStyle/>
          <a:p>
            <a:endParaRPr lang="de-DE" dirty="0"/>
          </a:p>
        </p:txBody>
      </p:sp>
      <p:sp>
        <p:nvSpPr>
          <p:cNvPr id="7" name="Foliennummernplatzhalter 7"/>
          <p:cNvSpPr>
            <a:spLocks noGrp="1"/>
          </p:cNvSpPr>
          <p:nvPr>
            <p:ph type="sldNum" sz="quarter" idx="4"/>
          </p:nvPr>
        </p:nvSpPr>
        <p:spPr>
          <a:xfrm>
            <a:off x="8270452" y="6431403"/>
            <a:ext cx="416348" cy="216000"/>
          </a:xfrm>
          <a:prstGeom prst="rect">
            <a:avLst/>
          </a:prstGeom>
        </p:spPr>
        <p:txBody>
          <a:bodyPr lIns="0" tIns="36000" rIns="0" anchor="ctr">
            <a:noAutofit/>
          </a:bodyPr>
          <a:lstStyle>
            <a:lvl1pPr algn="r">
              <a:defRPr sz="1000">
                <a:solidFill>
                  <a:srgbClr val="4D4D4D"/>
                </a:solidFill>
                <a:latin typeface="Source Sans Pro Black" panose="020B0803030403020204" pitchFamily="34" charset="0"/>
              </a:defRPr>
            </a:lvl1pPr>
          </a:lstStyle>
          <a:p>
            <a:fld id="{C7C905D0-24F0-4A5D-A8FD-F45F8E9F1544}" type="slidenum">
              <a:rPr lang="de-DE" smtClean="0"/>
              <a:pPr/>
              <a:t>‹#›</a:t>
            </a:fld>
            <a:endParaRPr lang="de-DE" dirty="0"/>
          </a:p>
        </p:txBody>
      </p:sp>
      <p:sp>
        <p:nvSpPr>
          <p:cNvPr id="11" name="Datumsplatzhalter 13"/>
          <p:cNvSpPr>
            <a:spLocks noGrp="1"/>
          </p:cNvSpPr>
          <p:nvPr>
            <p:ph type="dt" sz="half" idx="2"/>
          </p:nvPr>
        </p:nvSpPr>
        <p:spPr>
          <a:xfrm>
            <a:off x="156068" y="6431403"/>
            <a:ext cx="651151" cy="216000"/>
          </a:xfrm>
          <a:prstGeom prst="rect">
            <a:avLst/>
          </a:prstGeom>
        </p:spPr>
        <p:txBody>
          <a:bodyPr vert="horz" lIns="0" tIns="0" rIns="0" bIns="0" rtlCol="0" anchor="ctr">
            <a:normAutofit/>
          </a:bodyPr>
          <a:lstStyle>
            <a:lvl1pPr algn="r">
              <a:defRPr sz="1000">
                <a:solidFill>
                  <a:srgbClr val="4D4D4D"/>
                </a:solidFill>
                <a:latin typeface="Source Sans Pro Black" panose="020B0803030403020204" pitchFamily="34" charset="0"/>
              </a:defRPr>
            </a:lvl1pPr>
          </a:lstStyle>
          <a:p>
            <a:r>
              <a:rPr lang="en-US" dirty="0"/>
              <a:t>TP</a:t>
            </a:r>
            <a:endParaRPr lang="de-DE" dirty="0"/>
          </a:p>
        </p:txBody>
      </p:sp>
      <p:sp>
        <p:nvSpPr>
          <p:cNvPr id="12" name="Fußzeilenplatzhalter 14"/>
          <p:cNvSpPr>
            <a:spLocks noGrp="1"/>
          </p:cNvSpPr>
          <p:nvPr>
            <p:ph type="ftr" sz="quarter" idx="3"/>
          </p:nvPr>
        </p:nvSpPr>
        <p:spPr>
          <a:xfrm>
            <a:off x="1023244" y="6431403"/>
            <a:ext cx="668436" cy="216000"/>
          </a:xfrm>
          <a:prstGeom prst="rect">
            <a:avLst/>
          </a:prstGeom>
        </p:spPr>
        <p:txBody>
          <a:bodyPr vert="horz" lIns="0" tIns="0" rIns="0" bIns="0" rtlCol="0" anchor="ctr">
            <a:normAutofit/>
          </a:bodyPr>
          <a:lstStyle>
            <a:lvl1pPr algn="l">
              <a:defRPr sz="1000">
                <a:solidFill>
                  <a:srgbClr val="4D4D4D"/>
                </a:solidFill>
                <a:latin typeface="Source Sans Pro Black" panose="020B0803030403020204" pitchFamily="34" charset="0"/>
              </a:defRPr>
            </a:lvl1pPr>
          </a:lstStyle>
          <a:p>
            <a:r>
              <a:rPr lang="de-DE" dirty="0"/>
              <a:t>PM</a:t>
            </a:r>
          </a:p>
        </p:txBody>
      </p:sp>
      <p:sp>
        <p:nvSpPr>
          <p:cNvPr id="8" name="Textfeld 7"/>
          <p:cNvSpPr txBox="1"/>
          <p:nvPr/>
        </p:nvSpPr>
        <p:spPr>
          <a:xfrm>
            <a:off x="4099113" y="6462062"/>
            <a:ext cx="1115691" cy="153888"/>
          </a:xfrm>
          <a:prstGeom prst="rect">
            <a:avLst/>
          </a:prstGeom>
          <a:noFill/>
        </p:spPr>
        <p:txBody>
          <a:bodyPr wrap="none" lIns="0" tIns="0" rIns="0" bIns="0" rtlCol="0" anchor="ctr">
            <a:spAutoFit/>
          </a:bodyPr>
          <a:lstStyle/>
          <a:p>
            <a:pPr algn="r"/>
            <a:r>
              <a:rPr lang="de-DE" sz="1000" dirty="0">
                <a:solidFill>
                  <a:srgbClr val="4D4D4D"/>
                </a:solidFill>
                <a:latin typeface="Source Sans Pro Black" panose="020B0803030403020204" pitchFamily="34" charset="0"/>
              </a:rPr>
              <a:t>© </a:t>
            </a:r>
            <a:r>
              <a:rPr lang="de-DE" sz="1000" dirty="0" err="1">
                <a:solidFill>
                  <a:srgbClr val="4D4D4D"/>
                </a:solidFill>
                <a:latin typeface="Source Sans Pro Black" panose="020B0803030403020204" pitchFamily="34" charset="0"/>
              </a:rPr>
              <a:t>estos</a:t>
            </a:r>
            <a:r>
              <a:rPr lang="de-DE" sz="1000" dirty="0">
                <a:solidFill>
                  <a:srgbClr val="4D4D4D"/>
                </a:solidFill>
                <a:latin typeface="Source Sans Pro Black" panose="020B0803030403020204" pitchFamily="34" charset="0"/>
              </a:rPr>
              <a:t> GmbH 2016</a:t>
            </a:r>
          </a:p>
        </p:txBody>
      </p:sp>
    </p:spTree>
  </p:cSld>
  <p:clrMap bg1="lt1" tx1="dk1" bg2="lt2" tx2="dk2" accent1="accent1" accent2="accent2" accent3="accent3" accent4="accent4" accent5="accent5" accent6="accent6" hlink="hlink" folHlink="folHlink"/>
  <p:sldLayoutIdLst>
    <p:sldLayoutId id="2147483680" r:id="rId1"/>
    <p:sldLayoutId id="2147483695" r:id="rId2"/>
    <p:sldLayoutId id="2147483696" r:id="rId3"/>
    <p:sldLayoutId id="2147483697" r:id="rId4"/>
    <p:sldLayoutId id="2147483722" r:id="rId5"/>
    <p:sldLayoutId id="2147483705" r:id="rId6"/>
    <p:sldLayoutId id="2147483698" r:id="rId7"/>
    <p:sldLayoutId id="2147483699" r:id="rId8"/>
    <p:sldLayoutId id="2147483700" r:id="rId9"/>
    <p:sldLayoutId id="2147483701" r:id="rId10"/>
    <p:sldLayoutId id="2147483702" r:id="rId11"/>
    <p:sldLayoutId id="2147483703" r:id="rId12"/>
    <p:sldLayoutId id="2147483704" r:id="rId13"/>
  </p:sldLayoutIdLst>
  <p:hf hdr="0"/>
  <p:txStyles>
    <p:titleStyle>
      <a:lvl1pPr algn="l" defTabSz="914239" rtl="0" eaLnBrk="1" latinLnBrk="0" hangingPunct="1">
        <a:spcBef>
          <a:spcPct val="0"/>
        </a:spcBef>
        <a:buNone/>
        <a:defRPr sz="2400" b="0" kern="1200">
          <a:solidFill>
            <a:schemeClr val="tx1"/>
          </a:solidFill>
          <a:latin typeface="Source Sans Pro Black" panose="020B0803030403020204" pitchFamily="34" charset="0"/>
          <a:ea typeface="+mj-ea"/>
          <a:cs typeface="Arial" pitchFamily="34" charset="0"/>
        </a:defRPr>
      </a:lvl1pPr>
    </p:titleStyle>
    <p:bodyStyle>
      <a:lvl1pPr marL="342839" indent="-342839"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Frutiger 55 Roman" panose="02000503040000020004" pitchFamily="2" charset="0"/>
          <a:ea typeface="+mn-ea"/>
          <a:cs typeface="Arial" pitchFamily="34" charset="0"/>
        </a:defRPr>
      </a:lvl1pPr>
      <a:lvl2pPr marL="742819" indent="-285700"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Frutiger 55 Roman" panose="02000503040000020004" pitchFamily="2" charset="0"/>
          <a:ea typeface="+mn-ea"/>
          <a:cs typeface="Arial" pitchFamily="34" charset="0"/>
        </a:defRPr>
      </a:lvl2pPr>
      <a:lvl3pPr marL="1142798" indent="-228560" algn="l" defTabSz="914239" rtl="0" eaLnBrk="1" latinLnBrk="0" hangingPunct="1">
        <a:spcBef>
          <a:spcPct val="20000"/>
        </a:spcBef>
        <a:buClr>
          <a:srgbClr val="4D4D4D"/>
        </a:buClr>
        <a:buFont typeface="Arial" panose="020B0604020202020204" pitchFamily="34" charset="0"/>
        <a:buChar char="●"/>
        <a:defRPr sz="1400" kern="1200">
          <a:solidFill>
            <a:schemeClr val="tx1"/>
          </a:solidFill>
          <a:latin typeface="Frutiger 55 Roman" panose="02000503040000020004" pitchFamily="2" charset="0"/>
          <a:ea typeface="+mn-ea"/>
          <a:cs typeface="Arial" pitchFamily="34" charset="0"/>
        </a:defRPr>
      </a:lvl3pPr>
      <a:lvl4pPr marL="1599918"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Frutiger 55 Roman" panose="02000503040000020004" pitchFamily="2" charset="0"/>
          <a:ea typeface="+mn-ea"/>
          <a:cs typeface="+mn-cs"/>
        </a:defRPr>
      </a:lvl4pPr>
      <a:lvl5pPr marL="2057037"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Frutiger 55 Roman" panose="02000503040000020004" pitchFamily="2" charset="0"/>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3" name="Foliennummernplatzhalter 7"/>
          <p:cNvSpPr>
            <a:spLocks noGrp="1"/>
          </p:cNvSpPr>
          <p:nvPr>
            <p:ph type="sldNum" sz="quarter" idx="4"/>
          </p:nvPr>
        </p:nvSpPr>
        <p:spPr>
          <a:xfrm>
            <a:off x="8270452" y="6431403"/>
            <a:ext cx="416348" cy="216000"/>
          </a:xfrm>
          <a:prstGeom prst="rect">
            <a:avLst/>
          </a:prstGeom>
        </p:spPr>
        <p:txBody>
          <a:bodyPr lIns="0" tIns="36000" rIns="0" anchor="ctr">
            <a:noAutofit/>
          </a:bodyPr>
          <a:lstStyle>
            <a:lvl1pPr algn="r">
              <a:defRPr sz="1000">
                <a:solidFill>
                  <a:srgbClr val="4D4D4D"/>
                </a:solidFill>
                <a:latin typeface="Source Sans Pro Black" panose="020B0803030403020204" pitchFamily="34" charset="0"/>
              </a:defRPr>
            </a:lvl1pPr>
          </a:lstStyle>
          <a:p>
            <a:fld id="{C7C905D0-24F0-4A5D-A8FD-F45F8E9F1544}" type="slidenum">
              <a:rPr lang="de-DE" smtClean="0"/>
              <a:pPr/>
              <a:t>‹#›</a:t>
            </a:fld>
            <a:endParaRPr lang="de-DE" dirty="0"/>
          </a:p>
        </p:txBody>
      </p:sp>
      <p:sp>
        <p:nvSpPr>
          <p:cNvPr id="24" name="Datumsplatzhalter 13"/>
          <p:cNvSpPr>
            <a:spLocks noGrp="1"/>
          </p:cNvSpPr>
          <p:nvPr>
            <p:ph type="dt" sz="half" idx="2"/>
          </p:nvPr>
        </p:nvSpPr>
        <p:spPr>
          <a:xfrm>
            <a:off x="156068" y="6431403"/>
            <a:ext cx="651151" cy="216000"/>
          </a:xfrm>
          <a:prstGeom prst="rect">
            <a:avLst/>
          </a:prstGeom>
        </p:spPr>
        <p:txBody>
          <a:bodyPr vert="horz" lIns="0" tIns="0" rIns="0" bIns="0" rtlCol="0" anchor="ctr">
            <a:normAutofit/>
          </a:bodyPr>
          <a:lstStyle>
            <a:lvl1pPr algn="r">
              <a:defRPr sz="1000">
                <a:solidFill>
                  <a:srgbClr val="4D4D4D"/>
                </a:solidFill>
                <a:latin typeface="Source Sans Pro Black" panose="020B0803030403020204" pitchFamily="34" charset="0"/>
              </a:defRPr>
            </a:lvl1pPr>
          </a:lstStyle>
          <a:p>
            <a:r>
              <a:rPr lang="en-US" dirty="0"/>
              <a:t>TP</a:t>
            </a:r>
            <a:endParaRPr lang="de-DE" dirty="0"/>
          </a:p>
        </p:txBody>
      </p:sp>
      <p:sp>
        <p:nvSpPr>
          <p:cNvPr id="25" name="Fußzeilenplatzhalter 14"/>
          <p:cNvSpPr>
            <a:spLocks noGrp="1"/>
          </p:cNvSpPr>
          <p:nvPr>
            <p:ph type="ftr" sz="quarter" idx="3"/>
          </p:nvPr>
        </p:nvSpPr>
        <p:spPr>
          <a:xfrm>
            <a:off x="1023244" y="6431403"/>
            <a:ext cx="668436" cy="216000"/>
          </a:xfrm>
          <a:prstGeom prst="rect">
            <a:avLst/>
          </a:prstGeom>
        </p:spPr>
        <p:txBody>
          <a:bodyPr vert="horz" lIns="0" tIns="0" rIns="0" bIns="0" rtlCol="0" anchor="ctr">
            <a:normAutofit/>
          </a:bodyPr>
          <a:lstStyle>
            <a:lvl1pPr algn="l">
              <a:defRPr sz="1000">
                <a:solidFill>
                  <a:srgbClr val="4D4D4D"/>
                </a:solidFill>
                <a:latin typeface="Source Sans Pro Black" panose="020B0803030403020204" pitchFamily="34" charset="0"/>
              </a:defRPr>
            </a:lvl1pPr>
          </a:lstStyle>
          <a:p>
            <a:r>
              <a:rPr lang="de-DE" dirty="0"/>
              <a:t>PM</a:t>
            </a:r>
          </a:p>
        </p:txBody>
      </p:sp>
      <p:sp>
        <p:nvSpPr>
          <p:cNvPr id="3" name="Titelplatzhalter 2"/>
          <p:cNvSpPr>
            <a:spLocks noGrp="1"/>
          </p:cNvSpPr>
          <p:nvPr>
            <p:ph type="title"/>
          </p:nvPr>
        </p:nvSpPr>
        <p:spPr>
          <a:xfrm>
            <a:off x="540000" y="273599"/>
            <a:ext cx="8146800" cy="612000"/>
          </a:xfrm>
          <a:prstGeom prst="rect">
            <a:avLst/>
          </a:prstGeom>
        </p:spPr>
        <p:txBody>
          <a:bodyPr vert="horz" lIns="72000" tIns="0" rIns="0" bIns="0" rtlCol="0" anchor="ctr">
            <a:normAutofit/>
          </a:bodyPr>
          <a:lstStyle/>
          <a:p>
            <a:endParaRPr lang="de-DE" dirty="0"/>
          </a:p>
        </p:txBody>
      </p:sp>
      <p:sp>
        <p:nvSpPr>
          <p:cNvPr id="7" name="Textfeld 6"/>
          <p:cNvSpPr txBox="1"/>
          <p:nvPr/>
        </p:nvSpPr>
        <p:spPr>
          <a:xfrm>
            <a:off x="4099114" y="6462062"/>
            <a:ext cx="1115690" cy="153888"/>
          </a:xfrm>
          <a:prstGeom prst="rect">
            <a:avLst/>
          </a:prstGeom>
          <a:noFill/>
        </p:spPr>
        <p:txBody>
          <a:bodyPr wrap="none" lIns="0" tIns="0" rIns="0" bIns="0" rtlCol="0" anchor="ctr">
            <a:spAutoFit/>
          </a:bodyPr>
          <a:lstStyle/>
          <a:p>
            <a:pPr algn="r"/>
            <a:r>
              <a:rPr lang="de-DE" sz="1000" dirty="0">
                <a:solidFill>
                  <a:srgbClr val="4D4D4D"/>
                </a:solidFill>
                <a:latin typeface="Source Sans Pro Black" panose="020B0803030403020204" pitchFamily="34" charset="0"/>
              </a:rPr>
              <a:t>© </a:t>
            </a:r>
            <a:r>
              <a:rPr lang="de-DE" sz="1000" dirty="0" err="1">
                <a:solidFill>
                  <a:srgbClr val="4D4D4D"/>
                </a:solidFill>
                <a:latin typeface="Source Sans Pro Black" panose="020B0803030403020204" pitchFamily="34" charset="0"/>
              </a:rPr>
              <a:t>estos</a:t>
            </a:r>
            <a:r>
              <a:rPr lang="de-DE" sz="1000" dirty="0">
                <a:solidFill>
                  <a:srgbClr val="4D4D4D"/>
                </a:solidFill>
                <a:latin typeface="Source Sans Pro Black" panose="020B0803030403020204" pitchFamily="34" charset="0"/>
              </a:rPr>
              <a:t> GmbH 2015</a:t>
            </a:r>
          </a:p>
        </p:txBody>
      </p:sp>
      <p:sp>
        <p:nvSpPr>
          <p:cNvPr id="2" name="Textplatzhalter 1"/>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415378542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Lst>
  <p:hf hdr="0"/>
  <p:txStyles>
    <p:titleStyle>
      <a:lvl1pPr algn="l" defTabSz="914239" rtl="0" eaLnBrk="1" latinLnBrk="0" hangingPunct="1">
        <a:spcBef>
          <a:spcPct val="0"/>
        </a:spcBef>
        <a:buNone/>
        <a:defRPr sz="2400" b="0" kern="1200">
          <a:solidFill>
            <a:schemeClr val="tx1"/>
          </a:solidFill>
          <a:latin typeface="Source Sans Pro Black" panose="020B0803030403020204" pitchFamily="34" charset="0"/>
          <a:ea typeface="+mj-ea"/>
          <a:cs typeface="Arial" pitchFamily="34" charset="0"/>
        </a:defRPr>
      </a:lvl1pPr>
    </p:titleStyle>
    <p:bodyStyle>
      <a:lvl1pPr marL="342839" indent="-342839"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Source Sans Pro Black" panose="020B0803030403020204" pitchFamily="34" charset="0"/>
          <a:ea typeface="+mn-ea"/>
          <a:cs typeface="Arial" pitchFamily="34" charset="0"/>
        </a:defRPr>
      </a:lvl1pPr>
      <a:lvl2pPr marL="742819" indent="-285700"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Source Sans Pro Black" panose="020B0803030403020204" pitchFamily="34" charset="0"/>
          <a:ea typeface="+mn-ea"/>
          <a:cs typeface="Arial" pitchFamily="34" charset="0"/>
        </a:defRPr>
      </a:lvl2pPr>
      <a:lvl3pPr marL="1142798" indent="-228560" algn="l" defTabSz="914239" rtl="0" eaLnBrk="1" latinLnBrk="0" hangingPunct="1">
        <a:spcBef>
          <a:spcPct val="20000"/>
        </a:spcBef>
        <a:buClr>
          <a:srgbClr val="4D4D4D"/>
        </a:buClr>
        <a:buFont typeface="Arial" panose="020B0604020202020204" pitchFamily="34" charset="0"/>
        <a:buChar char="●"/>
        <a:defRPr sz="1400" kern="1200">
          <a:solidFill>
            <a:schemeClr val="tx1"/>
          </a:solidFill>
          <a:latin typeface="Source Sans Pro Black" panose="020B0803030403020204" pitchFamily="34" charset="0"/>
          <a:ea typeface="+mn-ea"/>
          <a:cs typeface="Arial" pitchFamily="34" charset="0"/>
        </a:defRPr>
      </a:lvl3pPr>
      <a:lvl4pPr marL="1599918"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Source Sans Pro Black" panose="020B0803030403020204" pitchFamily="34" charset="0"/>
          <a:ea typeface="+mn-ea"/>
          <a:cs typeface="+mn-cs"/>
        </a:defRPr>
      </a:lvl4pPr>
      <a:lvl5pPr marL="2057037"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Source Sans Pro Black" panose="020B0803030403020204" pitchFamily="34" charset="0"/>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hyperlink" Target="http://www.estos.it/supporto/area-download" TargetMode="External"/><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hyperlink" Target="mailto:nomeutente@dominio.it" TargetMode="External"/><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hyperlink" Target="mailto:utente@nomedomino.local"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6.xml"/><Relationship Id="rId5" Type="http://schemas.openxmlformats.org/officeDocument/2006/relationships/image" Target="../media/image11.jpe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hyperlink" Target="http://www.ngn21.com/" TargetMode="External"/><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9.xml"/><Relationship Id="rId1" Type="http://schemas.openxmlformats.org/officeDocument/2006/relationships/slideLayout" Target="../slideLayouts/slideLayout18.xml"/><Relationship Id="rId4" Type="http://schemas.openxmlformats.org/officeDocument/2006/relationships/image" Target="../media/image37.jpeg"/></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0.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6.xml"/><Relationship Id="rId1" Type="http://schemas.openxmlformats.org/officeDocument/2006/relationships/slideLayout" Target="../slideLayouts/slideLayout18.xml"/><Relationship Id="rId4" Type="http://schemas.openxmlformats.org/officeDocument/2006/relationships/image" Target="../media/image45.png"/></Relationships>
</file>

<file path=ppt/slides/_rels/slide6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hyperlink" Target="mailto:support@estos.it" TargetMode="External"/><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1.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7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3"/>
          <p:cNvSpPr>
            <a:spLocks noGrp="1"/>
          </p:cNvSpPr>
          <p:nvPr>
            <p:ph type="title"/>
          </p:nvPr>
        </p:nvSpPr>
        <p:spPr>
          <a:xfrm>
            <a:off x="1382568" y="1844824"/>
            <a:ext cx="6157191" cy="652521"/>
          </a:xfrm>
        </p:spPr>
        <p:txBody>
          <a:bodyPr/>
          <a:lstStyle/>
          <a:p>
            <a:r>
              <a:rPr lang="en-US" dirty="0" err="1">
                <a:latin typeface="Source Sans Pro Black" panose="020B0803030403020204" pitchFamily="34" charset="0"/>
              </a:rPr>
              <a:t>estos</a:t>
            </a:r>
            <a:r>
              <a:rPr lang="en-US" dirty="0">
                <a:latin typeface="Source Sans Pro Black" panose="020B0803030403020204" pitchFamily="34" charset="0"/>
              </a:rPr>
              <a:t> Expert Partner Certification Training</a:t>
            </a:r>
          </a:p>
        </p:txBody>
      </p:sp>
      <p:sp>
        <p:nvSpPr>
          <p:cNvPr id="17" name="Textplatzhalter 16"/>
          <p:cNvSpPr>
            <a:spLocks noGrp="1"/>
          </p:cNvSpPr>
          <p:nvPr>
            <p:ph type="body" sz="quarter" idx="11"/>
          </p:nvPr>
        </p:nvSpPr>
        <p:spPr/>
        <p:txBody>
          <a:bodyPr/>
          <a:lstStyle/>
          <a:p>
            <a:r>
              <a:rPr lang="en-US" dirty="0" err="1">
                <a:solidFill>
                  <a:schemeClr val="tx1"/>
                </a:solidFill>
                <a:latin typeface="Source Sans Pro Black" panose="020B0803030403020204" pitchFamily="34" charset="0"/>
              </a:rPr>
              <a:t>estos</a:t>
            </a:r>
            <a:r>
              <a:rPr lang="en-US" dirty="0">
                <a:solidFill>
                  <a:schemeClr val="tx1"/>
                </a:solidFill>
                <a:latin typeface="Source Sans Pro Black" panose="020B0803030403020204" pitchFamily="34" charset="0"/>
              </a:rPr>
              <a:t> Partner Program 2016</a:t>
            </a:r>
          </a:p>
        </p:txBody>
      </p:sp>
      <p:pic>
        <p:nvPicPr>
          <p:cNvPr id="2050" name="Picture 2" descr="https://www.estos.de/fileadmin/images/products/estos_expert_partner_45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3203575"/>
            <a:ext cx="4352925" cy="2076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91012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estos</a:t>
            </a:r>
            <a:r>
              <a:rPr lang="de-DE" dirty="0">
                <a:solidFill>
                  <a:srgbClr val="7DB928"/>
                </a:solidFill>
                <a:latin typeface="Source Sans Pro Light" panose="020B0403030403020204" pitchFamily="34" charset="0"/>
              </a:rPr>
              <a:t> ECSTA e </a:t>
            </a:r>
            <a:r>
              <a:rPr lang="de-DE" dirty="0" err="1">
                <a:solidFill>
                  <a:srgbClr val="7DB928"/>
                </a:solidFill>
                <a:latin typeface="Source Sans Pro Light" panose="020B0403030403020204" pitchFamily="34" charset="0"/>
              </a:rPr>
              <a:t>Vendor</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10</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3416320"/>
          </a:xfrm>
          <a:prstGeom prst="rect">
            <a:avLst/>
          </a:prstGeom>
          <a:noFill/>
        </p:spPr>
        <p:txBody>
          <a:bodyPr wrap="square" rtlCol="0">
            <a:spAutoFit/>
          </a:bodyPr>
          <a:lstStyle/>
          <a:p>
            <a:r>
              <a:rPr lang="it-IT" dirty="0">
                <a:latin typeface="Source Sans Pro" panose="020B0503030403020204" pitchFamily="34" charset="0"/>
              </a:rPr>
              <a:t>La componente fondamentale per un progetto UC/CTI è il TSP (TAPI Service Provider) o, più comunemente chiamato Driver TAPI. </a:t>
            </a:r>
          </a:p>
          <a:p>
            <a:endParaRPr lang="it-IT" dirty="0">
              <a:latin typeface="Source Sans Pro" panose="020B0503030403020204" pitchFamily="34" charset="0"/>
            </a:endParaRPr>
          </a:p>
          <a:p>
            <a:r>
              <a:rPr lang="it-IT" dirty="0">
                <a:latin typeface="Source Sans Pro" panose="020B0503030403020204" pitchFamily="34" charset="0"/>
              </a:rPr>
              <a:t>Nello scenario eterogeneo del mondo PBX esistono due scenari di disponibilità di detta componente:</a:t>
            </a:r>
          </a:p>
          <a:p>
            <a:endParaRPr lang="it-IT" dirty="0">
              <a:latin typeface="Source Sans Pro" panose="020B0503030403020204" pitchFamily="34" charset="0"/>
            </a:endParaRPr>
          </a:p>
          <a:p>
            <a:pPr marL="285750" indent="-285750">
              <a:buFont typeface="Arial" panose="020B0604020202020204" pitchFamily="34" charset="0"/>
              <a:buChar char="•"/>
            </a:pPr>
            <a:r>
              <a:rPr lang="it-IT" dirty="0">
                <a:latin typeface="Source Sans Pro" panose="020B0503030403020204" pitchFamily="34" charset="0"/>
              </a:rPr>
              <a:t>Il </a:t>
            </a:r>
            <a:r>
              <a:rPr lang="it-IT" dirty="0" err="1">
                <a:latin typeface="Source Sans Pro" panose="020B0503030403020204" pitchFamily="34" charset="0"/>
              </a:rPr>
              <a:t>Vendor</a:t>
            </a:r>
            <a:r>
              <a:rPr lang="it-IT" dirty="0">
                <a:latin typeface="Source Sans Pro" panose="020B0503030403020204" pitchFamily="34" charset="0"/>
              </a:rPr>
              <a:t> produce un TSP per i suoi PBX</a:t>
            </a:r>
          </a:p>
          <a:p>
            <a:endParaRPr lang="it-IT" dirty="0">
              <a:latin typeface="Source Sans Pro" panose="020B0503030403020204" pitchFamily="34" charset="0"/>
            </a:endParaRPr>
          </a:p>
          <a:p>
            <a:pPr marL="285750" indent="-285750">
              <a:buFont typeface="Arial" panose="020B0604020202020204" pitchFamily="34" charset="0"/>
              <a:buChar char="•"/>
            </a:pPr>
            <a:r>
              <a:rPr lang="it-IT" dirty="0">
                <a:latin typeface="Source Sans Pro" panose="020B0503030403020204" pitchFamily="34" charset="0"/>
              </a:rPr>
              <a:t>Il </a:t>
            </a:r>
            <a:r>
              <a:rPr lang="it-IT" dirty="0" err="1">
                <a:latin typeface="Source Sans Pro" panose="020B0503030403020204" pitchFamily="34" charset="0"/>
              </a:rPr>
              <a:t>Vendor</a:t>
            </a:r>
            <a:r>
              <a:rPr lang="it-IT" dirty="0">
                <a:latin typeface="Source Sans Pro" panose="020B0503030403020204" pitchFamily="34" charset="0"/>
              </a:rPr>
              <a:t> NON produce un TSP per i suoi PBX</a:t>
            </a:r>
          </a:p>
          <a:p>
            <a:pPr marL="285750" indent="-285750">
              <a:buFont typeface="Arial" panose="020B0604020202020204" pitchFamily="34" charset="0"/>
              <a:buChar char="•"/>
            </a:pP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1606088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TSP del </a:t>
            </a:r>
            <a:r>
              <a:rPr lang="de-DE" dirty="0" err="1">
                <a:solidFill>
                  <a:srgbClr val="7DB928"/>
                </a:solidFill>
                <a:latin typeface="Source Sans Pro Light" panose="020B0403030403020204" pitchFamily="34" charset="0"/>
              </a:rPr>
              <a:t>Vendor</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11</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4801314"/>
          </a:xfrm>
          <a:prstGeom prst="rect">
            <a:avLst/>
          </a:prstGeom>
          <a:noFill/>
        </p:spPr>
        <p:txBody>
          <a:bodyPr wrap="square" rtlCol="0">
            <a:spAutoFit/>
          </a:bodyPr>
          <a:lstStyle/>
          <a:p>
            <a:r>
              <a:rPr lang="it-IT" dirty="0">
                <a:latin typeface="Source Sans Pro" panose="020B0503030403020204" pitchFamily="34" charset="0"/>
              </a:rPr>
              <a:t>Alcuni </a:t>
            </a:r>
            <a:r>
              <a:rPr lang="it-IT" dirty="0" err="1">
                <a:latin typeface="Source Sans Pro" panose="020B0503030403020204" pitchFamily="34" charset="0"/>
              </a:rPr>
              <a:t>Vendor</a:t>
            </a:r>
            <a:r>
              <a:rPr lang="it-IT" dirty="0">
                <a:latin typeface="Source Sans Pro" panose="020B0503030403020204" pitchFamily="34" charset="0"/>
              </a:rPr>
              <a:t> che forniscono il TSP sono, ad esempio </a:t>
            </a:r>
          </a:p>
          <a:p>
            <a:pPr marL="285750" indent="-285750">
              <a:buFont typeface="Arial" panose="020B0604020202020204" pitchFamily="34" charset="0"/>
              <a:buChar char="•"/>
            </a:pPr>
            <a:r>
              <a:rPr lang="it-IT" dirty="0" err="1">
                <a:latin typeface="Source Sans Pro" panose="020B0503030403020204" pitchFamily="34" charset="0"/>
              </a:rPr>
              <a:t>Innovaphone</a:t>
            </a:r>
            <a:endParaRPr lang="it-IT" dirty="0">
              <a:latin typeface="Source Sans Pro" panose="020B0503030403020204" pitchFamily="34" charset="0"/>
            </a:endParaRPr>
          </a:p>
          <a:p>
            <a:pPr marL="285750" indent="-285750">
              <a:buFont typeface="Arial" panose="020B0604020202020204" pitchFamily="34" charset="0"/>
              <a:buChar char="•"/>
            </a:pPr>
            <a:r>
              <a:rPr lang="it-IT" dirty="0" err="1">
                <a:latin typeface="Source Sans Pro" panose="020B0503030403020204" pitchFamily="34" charset="0"/>
              </a:rPr>
              <a:t>Selta</a:t>
            </a:r>
            <a:endParaRPr lang="it-IT" dirty="0">
              <a:latin typeface="Source Sans Pro" panose="020B0503030403020204" pitchFamily="34" charset="0"/>
            </a:endParaRPr>
          </a:p>
          <a:p>
            <a:pPr marL="285750" indent="-285750">
              <a:buFont typeface="Arial" panose="020B0604020202020204" pitchFamily="34" charset="0"/>
              <a:buChar char="•"/>
            </a:pPr>
            <a:r>
              <a:rPr lang="it-IT" dirty="0">
                <a:latin typeface="Source Sans Pro" panose="020B0503030403020204" pitchFamily="34" charset="0"/>
              </a:rPr>
              <a:t>NEC</a:t>
            </a:r>
          </a:p>
          <a:p>
            <a:pPr marL="285750" indent="-285750">
              <a:buFont typeface="Arial" panose="020B0604020202020204" pitchFamily="34" charset="0"/>
              <a:buChar char="•"/>
            </a:pPr>
            <a:r>
              <a:rPr lang="it-IT" dirty="0">
                <a:latin typeface="Source Sans Pro" panose="020B0503030403020204" pitchFamily="34" charset="0"/>
              </a:rPr>
              <a:t>Cisco (Call Manager)</a:t>
            </a:r>
          </a:p>
          <a:p>
            <a:pPr marL="285750" indent="-285750">
              <a:buFont typeface="Arial" panose="020B0604020202020204" pitchFamily="34" charset="0"/>
              <a:buChar char="•"/>
            </a:pPr>
            <a:r>
              <a:rPr lang="it-IT" dirty="0">
                <a:latin typeface="Source Sans Pro" panose="020B0503030403020204" pitchFamily="34" charset="0"/>
              </a:rPr>
              <a:t>Avaya (IP Office)</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a:latin typeface="Source Sans Pro" panose="020B0503030403020204" pitchFamily="34" charset="0"/>
              </a:rPr>
              <a:t>Le politiche di </a:t>
            </a:r>
            <a:r>
              <a:rPr lang="it-IT" dirty="0" err="1">
                <a:latin typeface="Source Sans Pro" panose="020B0503030403020204" pitchFamily="34" charset="0"/>
              </a:rPr>
              <a:t>unlock</a:t>
            </a:r>
            <a:r>
              <a:rPr lang="it-IT" dirty="0">
                <a:latin typeface="Source Sans Pro" panose="020B0503030403020204" pitchFamily="34" charset="0"/>
              </a:rPr>
              <a:t> sono le più diverse, solitamente abbiamo:</a:t>
            </a:r>
          </a:p>
          <a:p>
            <a:pPr marL="285750" indent="-285750">
              <a:buFont typeface="Arial" panose="020B0604020202020204" pitchFamily="34" charset="0"/>
              <a:buChar char="•"/>
            </a:pPr>
            <a:r>
              <a:rPr lang="it-IT" dirty="0">
                <a:latin typeface="Source Sans Pro" panose="020B0503030403020204" pitchFamily="34" charset="0"/>
              </a:rPr>
              <a:t>TSP e CTI gratuite (es. </a:t>
            </a:r>
            <a:r>
              <a:rPr lang="it-IT" dirty="0" err="1">
                <a:latin typeface="Source Sans Pro" panose="020B0503030403020204" pitchFamily="34" charset="0"/>
              </a:rPr>
              <a:t>Innovaphone</a:t>
            </a:r>
            <a:r>
              <a:rPr lang="it-IT" dirty="0">
                <a:latin typeface="Source Sans Pro" panose="020B0503030403020204" pitchFamily="34" charset="0"/>
              </a:rPr>
              <a:t>)</a:t>
            </a:r>
          </a:p>
          <a:p>
            <a:pPr marL="285750" indent="-285750">
              <a:buFont typeface="Arial" panose="020B0604020202020204" pitchFamily="34" charset="0"/>
              <a:buChar char="•"/>
            </a:pPr>
            <a:r>
              <a:rPr lang="it-IT" dirty="0">
                <a:latin typeface="Source Sans Pro" panose="020B0503030403020204" pitchFamily="34" charset="0"/>
              </a:rPr>
              <a:t>Sblocco licenza lato PBX a fronte di una </a:t>
            </a:r>
            <a:r>
              <a:rPr lang="it-IT" dirty="0" err="1">
                <a:latin typeface="Source Sans Pro" panose="020B0503030403020204" pitchFamily="34" charset="0"/>
              </a:rPr>
              <a:t>fee</a:t>
            </a:r>
            <a:r>
              <a:rPr lang="it-IT" dirty="0">
                <a:latin typeface="Source Sans Pro" panose="020B0503030403020204" pitchFamily="34" charset="0"/>
              </a:rPr>
              <a:t> una tantum (es. Avaya)</a:t>
            </a:r>
          </a:p>
          <a:p>
            <a:pPr marL="285750" indent="-285750">
              <a:buFont typeface="Arial" panose="020B0604020202020204" pitchFamily="34" charset="0"/>
              <a:buChar char="•"/>
            </a:pPr>
            <a:r>
              <a:rPr lang="it-IT" dirty="0">
                <a:latin typeface="Source Sans Pro" panose="020B0503030403020204" pitchFamily="34" charset="0"/>
              </a:rPr>
              <a:t>Sblocco licenza lato PBX a taglio di utenza</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a:latin typeface="Source Sans Pro" panose="020B0503030403020204" pitchFamily="34" charset="0"/>
              </a:rPr>
              <a:t>In ogni caso, è necessario rivolgersi al canale autorizzato (distributori, </a:t>
            </a:r>
            <a:r>
              <a:rPr lang="it-IT" dirty="0" err="1">
                <a:latin typeface="Source Sans Pro" panose="020B0503030403020204" pitchFamily="34" charset="0"/>
              </a:rPr>
              <a:t>reseller</a:t>
            </a:r>
            <a:r>
              <a:rPr lang="it-IT" dirty="0">
                <a:latin typeface="Source Sans Pro" panose="020B0503030403020204" pitchFamily="34" charset="0"/>
              </a:rPr>
              <a:t>) per l’acquisto delle eventuali licenze e la fornitura dei pacchetti software (noi non siamo autorizzati a distribuire TSP di terze parti)</a:t>
            </a: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1885164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estos</a:t>
            </a:r>
            <a:r>
              <a:rPr lang="de-DE" dirty="0">
                <a:solidFill>
                  <a:srgbClr val="7DB928"/>
                </a:solidFill>
                <a:latin typeface="Source Sans Pro Light" panose="020B0403030403020204" pitchFamily="34" charset="0"/>
              </a:rPr>
              <a:t> ECSTA</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12</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11766" y="1196752"/>
            <a:ext cx="8452722" cy="5078313"/>
          </a:xfrm>
          <a:prstGeom prst="rect">
            <a:avLst/>
          </a:prstGeom>
          <a:noFill/>
        </p:spPr>
        <p:txBody>
          <a:bodyPr wrap="square" rtlCol="0">
            <a:spAutoFit/>
          </a:bodyPr>
          <a:lstStyle/>
          <a:p>
            <a:r>
              <a:rPr lang="it-IT" dirty="0">
                <a:latin typeface="Source Sans Pro" panose="020B0503030403020204" pitchFamily="34" charset="0"/>
              </a:rPr>
              <a:t>Alcuni </a:t>
            </a:r>
            <a:r>
              <a:rPr lang="it-IT" dirty="0" err="1">
                <a:latin typeface="Source Sans Pro" panose="020B0503030403020204" pitchFamily="34" charset="0"/>
              </a:rPr>
              <a:t>Vendor</a:t>
            </a:r>
            <a:r>
              <a:rPr lang="it-IT" dirty="0">
                <a:latin typeface="Source Sans Pro" panose="020B0503030403020204" pitchFamily="34" charset="0"/>
              </a:rPr>
              <a:t> che, al contrario, </a:t>
            </a:r>
            <a:r>
              <a:rPr lang="it-IT" b="1" dirty="0">
                <a:latin typeface="Source Sans Pro" panose="020B0503030403020204" pitchFamily="34" charset="0"/>
              </a:rPr>
              <a:t>non</a:t>
            </a:r>
            <a:r>
              <a:rPr lang="it-IT" dirty="0">
                <a:latin typeface="Source Sans Pro" panose="020B0503030403020204" pitchFamily="34" charset="0"/>
              </a:rPr>
              <a:t> forniscono il TSP sono, ad esempio </a:t>
            </a:r>
          </a:p>
          <a:p>
            <a:pPr marL="285750" indent="-285750">
              <a:buFont typeface="Arial" panose="020B0604020202020204" pitchFamily="34" charset="0"/>
              <a:buChar char="•"/>
            </a:pPr>
            <a:r>
              <a:rPr lang="it-IT" dirty="0">
                <a:latin typeface="Source Sans Pro" panose="020B0503030403020204" pitchFamily="34" charset="0"/>
              </a:rPr>
              <a:t>Alcatel</a:t>
            </a:r>
          </a:p>
          <a:p>
            <a:pPr marL="285750" indent="-285750">
              <a:buFont typeface="Arial" panose="020B0604020202020204" pitchFamily="34" charset="0"/>
              <a:buChar char="•"/>
            </a:pPr>
            <a:r>
              <a:rPr lang="it-IT" dirty="0" err="1">
                <a:latin typeface="Source Sans Pro" panose="020B0503030403020204" pitchFamily="34" charset="0"/>
              </a:rPr>
              <a:t>Unify</a:t>
            </a:r>
            <a:r>
              <a:rPr lang="it-IT" dirty="0">
                <a:latin typeface="Source Sans Pro" panose="020B0503030403020204" pitchFamily="34" charset="0"/>
              </a:rPr>
              <a:t> (ex Siemens)</a:t>
            </a:r>
          </a:p>
          <a:p>
            <a:pPr marL="285750" indent="-285750">
              <a:buFont typeface="Arial" panose="020B0604020202020204" pitchFamily="34" charset="0"/>
              <a:buChar char="•"/>
            </a:pPr>
            <a:r>
              <a:rPr lang="it-IT" dirty="0">
                <a:latin typeface="Source Sans Pro" panose="020B0503030403020204" pitchFamily="34" charset="0"/>
              </a:rPr>
              <a:t>Avaya (ACM)</a:t>
            </a:r>
          </a:p>
          <a:p>
            <a:pPr marL="285750" indent="-285750">
              <a:buFont typeface="Arial" panose="020B0604020202020204" pitchFamily="34" charset="0"/>
              <a:buChar char="•"/>
            </a:pPr>
            <a:r>
              <a:rPr lang="it-IT" dirty="0" err="1">
                <a:latin typeface="Source Sans Pro" panose="020B0503030403020204" pitchFamily="34" charset="0"/>
              </a:rPr>
              <a:t>Mitel</a:t>
            </a:r>
            <a:endParaRPr lang="it-IT" dirty="0">
              <a:latin typeface="Source Sans Pro" panose="020B0503030403020204" pitchFamily="34" charset="0"/>
            </a:endParaRPr>
          </a:p>
          <a:p>
            <a:pPr marL="285750" indent="-285750">
              <a:buFont typeface="Arial" panose="020B0604020202020204" pitchFamily="34" charset="0"/>
              <a:buChar char="•"/>
            </a:pPr>
            <a:r>
              <a:rPr lang="it-IT" dirty="0" err="1">
                <a:latin typeface="Source Sans Pro" panose="020B0503030403020204" pitchFamily="34" charset="0"/>
              </a:rPr>
              <a:t>Aastra</a:t>
            </a:r>
            <a:r>
              <a:rPr lang="it-IT" dirty="0">
                <a:latin typeface="Source Sans Pro" panose="020B0503030403020204" pitchFamily="34" charset="0"/>
              </a:rPr>
              <a:t> (ex Ericsson ed ex Matra)</a:t>
            </a:r>
          </a:p>
          <a:p>
            <a:pPr marL="285750" indent="-285750">
              <a:buFont typeface="Arial" panose="020B0604020202020204" pitchFamily="34" charset="0"/>
              <a:buChar char="•"/>
            </a:pPr>
            <a:r>
              <a:rPr lang="it-IT" dirty="0">
                <a:latin typeface="Source Sans Pro" panose="020B0503030403020204" pitchFamily="34" charset="0"/>
              </a:rPr>
              <a:t>Cisco (Call Manager Express)</a:t>
            </a:r>
          </a:p>
          <a:p>
            <a:pPr marL="285750" indent="-285750">
              <a:buFont typeface="Arial" panose="020B0604020202020204" pitchFamily="34" charset="0"/>
              <a:buChar char="•"/>
            </a:pPr>
            <a:r>
              <a:rPr lang="it-IT" dirty="0">
                <a:latin typeface="Source Sans Pro" panose="020B0503030403020204" pitchFamily="34" charset="0"/>
              </a:rPr>
              <a:t>Panasonic</a:t>
            </a:r>
          </a:p>
          <a:p>
            <a:endParaRPr lang="it-IT" dirty="0">
              <a:latin typeface="Source Sans Pro" panose="020B0503030403020204" pitchFamily="34" charset="0"/>
            </a:endParaRPr>
          </a:p>
          <a:p>
            <a:r>
              <a:rPr lang="it-IT" dirty="0">
                <a:latin typeface="Source Sans Pro" panose="020B0503030403020204" pitchFamily="34" charset="0"/>
              </a:rPr>
              <a:t>Le politiche di </a:t>
            </a:r>
            <a:r>
              <a:rPr lang="it-IT" dirty="0" err="1">
                <a:latin typeface="Source Sans Pro" panose="020B0503030403020204" pitchFamily="34" charset="0"/>
              </a:rPr>
              <a:t>unlock</a:t>
            </a:r>
            <a:r>
              <a:rPr lang="it-IT" dirty="0">
                <a:latin typeface="Source Sans Pro" panose="020B0503030403020204" pitchFamily="34" charset="0"/>
              </a:rPr>
              <a:t> anche qui sono le più diverse, solitamente abbiamo:</a:t>
            </a:r>
          </a:p>
          <a:p>
            <a:pPr marL="285750" indent="-285750">
              <a:buFont typeface="Arial" panose="020B0604020202020204" pitchFamily="34" charset="0"/>
              <a:buChar char="•"/>
            </a:pPr>
            <a:r>
              <a:rPr lang="it-IT" dirty="0">
                <a:latin typeface="Source Sans Pro" panose="020B0503030403020204" pitchFamily="34" charset="0"/>
              </a:rPr>
              <a:t>CTI gratuite (es. </a:t>
            </a:r>
            <a:r>
              <a:rPr lang="it-IT" dirty="0" err="1">
                <a:latin typeface="Source Sans Pro" panose="020B0503030403020204" pitchFamily="34" charset="0"/>
              </a:rPr>
              <a:t>Unify</a:t>
            </a:r>
            <a:r>
              <a:rPr lang="it-IT" dirty="0">
                <a:latin typeface="Source Sans Pro" panose="020B0503030403020204" pitchFamily="34" charset="0"/>
              </a:rPr>
              <a:t>, eccetto </a:t>
            </a:r>
            <a:r>
              <a:rPr lang="it-IT" dirty="0" err="1">
                <a:latin typeface="Source Sans Pro" panose="020B0503030403020204" pitchFamily="34" charset="0"/>
              </a:rPr>
              <a:t>OpenScape</a:t>
            </a:r>
            <a:r>
              <a:rPr lang="it-IT" dirty="0">
                <a:latin typeface="Source Sans Pro" panose="020B0503030403020204" pitchFamily="34" charset="0"/>
              </a:rPr>
              <a:t> Business)</a:t>
            </a:r>
          </a:p>
          <a:p>
            <a:pPr marL="285750" indent="-285750">
              <a:buFont typeface="Arial" panose="020B0604020202020204" pitchFamily="34" charset="0"/>
              <a:buChar char="•"/>
            </a:pPr>
            <a:r>
              <a:rPr lang="it-IT" dirty="0">
                <a:latin typeface="Source Sans Pro" panose="020B0503030403020204" pitchFamily="34" charset="0"/>
              </a:rPr>
              <a:t>Sblocco licenza lato PBX a fronte di una </a:t>
            </a:r>
            <a:r>
              <a:rPr lang="it-IT" dirty="0" err="1">
                <a:latin typeface="Source Sans Pro" panose="020B0503030403020204" pitchFamily="34" charset="0"/>
              </a:rPr>
              <a:t>fee</a:t>
            </a:r>
            <a:r>
              <a:rPr lang="it-IT" dirty="0">
                <a:latin typeface="Source Sans Pro" panose="020B0503030403020204" pitchFamily="34" charset="0"/>
              </a:rPr>
              <a:t> una tantum (es. Alcatel OXO, Panasonic)</a:t>
            </a:r>
          </a:p>
          <a:p>
            <a:pPr marL="285750" indent="-285750">
              <a:buFont typeface="Arial" panose="020B0604020202020204" pitchFamily="34" charset="0"/>
              <a:buChar char="•"/>
            </a:pPr>
            <a:r>
              <a:rPr lang="it-IT" dirty="0">
                <a:latin typeface="Source Sans Pro" panose="020B0503030403020204" pitchFamily="34" charset="0"/>
              </a:rPr>
              <a:t>Sblocco licenza lato PBX a taglio di utenza (es. Alcatel OXE)</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a:latin typeface="Source Sans Pro" panose="020B0503030403020204" pitchFamily="34" charset="0"/>
              </a:rPr>
              <a:t>In ogni caso, è necessario rivolgersi al canale autorizzato (distributori, </a:t>
            </a:r>
            <a:r>
              <a:rPr lang="it-IT" dirty="0" err="1">
                <a:latin typeface="Source Sans Pro" panose="020B0503030403020204" pitchFamily="34" charset="0"/>
              </a:rPr>
              <a:t>reseller</a:t>
            </a:r>
            <a:r>
              <a:rPr lang="it-IT" dirty="0">
                <a:latin typeface="Source Sans Pro" panose="020B0503030403020204" pitchFamily="34" charset="0"/>
              </a:rPr>
              <a:t>) per l’acquisto delle eventuali licenze.</a:t>
            </a: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1254199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estos</a:t>
            </a:r>
            <a:r>
              <a:rPr lang="de-DE" dirty="0">
                <a:solidFill>
                  <a:srgbClr val="7DB928"/>
                </a:solidFill>
                <a:latin typeface="Source Sans Pro Light" panose="020B0403030403020204" pitchFamily="34" charset="0"/>
              </a:rPr>
              <a:t> ECSTA per i PBX e per i </a:t>
            </a:r>
            <a:r>
              <a:rPr lang="de-DE" dirty="0" err="1">
                <a:solidFill>
                  <a:srgbClr val="7DB928"/>
                </a:solidFill>
                <a:latin typeface="Source Sans Pro Light" panose="020B0403030403020204" pitchFamily="34" charset="0"/>
              </a:rPr>
              <a:t>Telefoni</a:t>
            </a:r>
            <a:r>
              <a:rPr lang="de-DE" dirty="0">
                <a:solidFill>
                  <a:srgbClr val="7DB928"/>
                </a:solidFill>
                <a:latin typeface="Source Sans Pro Light" panose="020B0403030403020204" pitchFamily="34" charset="0"/>
              </a:rPr>
              <a:t> SIP</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13</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5078313"/>
          </a:xfrm>
          <a:prstGeom prst="rect">
            <a:avLst/>
          </a:prstGeom>
          <a:noFill/>
        </p:spPr>
        <p:txBody>
          <a:bodyPr wrap="square" rtlCol="0">
            <a:spAutoFit/>
          </a:bodyPr>
          <a:lstStyle/>
          <a:p>
            <a:r>
              <a:rPr lang="it-IT" dirty="0">
                <a:latin typeface="Source Sans Pro" panose="020B0503030403020204" pitchFamily="34" charset="0"/>
              </a:rPr>
              <a:t>Normalmente i TSP prevedono una connessione Server &lt;-&gt; PBX</a:t>
            </a:r>
          </a:p>
          <a:p>
            <a:endParaRPr lang="it-IT" dirty="0">
              <a:latin typeface="Source Sans Pro" panose="020B0503030403020204" pitchFamily="34" charset="0"/>
            </a:endParaRPr>
          </a:p>
          <a:p>
            <a:r>
              <a:rPr lang="it-IT" dirty="0">
                <a:latin typeface="Source Sans Pro" panose="020B0503030403020204" pitchFamily="34" charset="0"/>
              </a:rPr>
              <a:t>C’è un’eccezione, ECSTA for SIP </a:t>
            </a:r>
            <a:r>
              <a:rPr lang="it-IT" dirty="0" err="1">
                <a:latin typeface="Source Sans Pro" panose="020B0503030403020204" pitchFamily="34" charset="0"/>
              </a:rPr>
              <a:t>Phones</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ECSTA for SIP </a:t>
            </a:r>
            <a:r>
              <a:rPr lang="it-IT" dirty="0" err="1">
                <a:latin typeface="Source Sans Pro" panose="020B0503030403020204" pitchFamily="34" charset="0"/>
              </a:rPr>
              <a:t>Phones</a:t>
            </a:r>
            <a:r>
              <a:rPr lang="it-IT" dirty="0">
                <a:latin typeface="Source Sans Pro" panose="020B0503030403020204" pitchFamily="34" charset="0"/>
              </a:rPr>
              <a:t> è composto da:</a:t>
            </a:r>
          </a:p>
          <a:p>
            <a:pPr marL="285750" indent="-285750">
              <a:buFont typeface="Arial" panose="020B0604020202020204" pitchFamily="34" charset="0"/>
              <a:buChar char="•"/>
            </a:pPr>
            <a:r>
              <a:rPr lang="it-IT" dirty="0">
                <a:latin typeface="Source Sans Pro" panose="020B0503030403020204" pitchFamily="34" charset="0"/>
              </a:rPr>
              <a:t>Un server </a:t>
            </a:r>
            <a:r>
              <a:rPr lang="it-IT" dirty="0" err="1">
                <a:latin typeface="Source Sans Pro" panose="020B0503030403020204" pitchFamily="34" charset="0"/>
              </a:rPr>
              <a:t>uaCSTA</a:t>
            </a:r>
            <a:r>
              <a:rPr lang="it-IT" dirty="0">
                <a:latin typeface="Source Sans Pro" panose="020B0503030403020204" pitchFamily="34" charset="0"/>
              </a:rPr>
              <a:t> (</a:t>
            </a:r>
            <a:r>
              <a:rPr lang="it-IT" dirty="0" err="1">
                <a:latin typeface="Source Sans Pro" panose="020B0503030403020204" pitchFamily="34" charset="0"/>
              </a:rPr>
              <a:t>user</a:t>
            </a:r>
            <a:r>
              <a:rPr lang="it-IT" dirty="0">
                <a:latin typeface="Source Sans Pro" panose="020B0503030403020204" pitchFamily="34" charset="0"/>
              </a:rPr>
              <a:t> </a:t>
            </a:r>
            <a:r>
              <a:rPr lang="it-IT" dirty="0" err="1">
                <a:latin typeface="Source Sans Pro" panose="020B0503030403020204" pitchFamily="34" charset="0"/>
              </a:rPr>
              <a:t>assisted</a:t>
            </a:r>
            <a:r>
              <a:rPr lang="it-IT" dirty="0">
                <a:latin typeface="Source Sans Pro" panose="020B0503030403020204" pitchFamily="34" charset="0"/>
              </a:rPr>
              <a:t> CSTA) su cui i telefoni SIP si registrano</a:t>
            </a:r>
          </a:p>
          <a:p>
            <a:pPr marL="285750" indent="-285750">
              <a:buFont typeface="Arial" panose="020B0604020202020204" pitchFamily="34" charset="0"/>
              <a:buChar char="•"/>
            </a:pPr>
            <a:r>
              <a:rPr lang="it-IT" dirty="0">
                <a:latin typeface="Source Sans Pro" panose="020B0503030403020204" pitchFamily="34" charset="0"/>
              </a:rPr>
              <a:t>Una componente TSP che interfaccia tale Server con lo strato TAPI</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a:latin typeface="Source Sans Pro" panose="020B0503030403020204" pitchFamily="34" charset="0"/>
              </a:rPr>
              <a:t>Attualmente sono compatibili:</a:t>
            </a:r>
          </a:p>
          <a:p>
            <a:pPr marL="285750" indent="-285750">
              <a:buFont typeface="Arial" panose="020B0604020202020204" pitchFamily="34" charset="0"/>
              <a:buChar char="•"/>
            </a:pPr>
            <a:r>
              <a:rPr lang="it-IT" dirty="0" err="1">
                <a:latin typeface="Source Sans Pro" panose="020B0503030403020204" pitchFamily="34" charset="0"/>
              </a:rPr>
              <a:t>Snom</a:t>
            </a:r>
            <a:r>
              <a:rPr lang="it-IT" dirty="0">
                <a:latin typeface="Source Sans Pro" panose="020B0503030403020204" pitchFamily="34" charset="0"/>
              </a:rPr>
              <a:t> serie 3xx/7xx – FW &gt;= 8.7.5.x</a:t>
            </a:r>
          </a:p>
          <a:p>
            <a:pPr marL="285750" indent="-285750">
              <a:buFont typeface="Arial" panose="020B0604020202020204" pitchFamily="34" charset="0"/>
              <a:buChar char="•"/>
            </a:pPr>
            <a:r>
              <a:rPr lang="it-IT" dirty="0">
                <a:latin typeface="Source Sans Pro" panose="020B0503030403020204" pitchFamily="34" charset="0"/>
              </a:rPr>
              <a:t>Samsung serie </a:t>
            </a:r>
            <a:r>
              <a:rPr lang="it-IT" dirty="0" err="1">
                <a:latin typeface="Source Sans Pro" panose="020B0503030403020204" pitchFamily="34" charset="0"/>
              </a:rPr>
              <a:t>SMTi</a:t>
            </a:r>
            <a:endParaRPr lang="it-IT" dirty="0">
              <a:latin typeface="Source Sans Pro" panose="020B0503030403020204" pitchFamily="34" charset="0"/>
            </a:endParaRPr>
          </a:p>
          <a:p>
            <a:pPr marL="285750" indent="-285750">
              <a:buFont typeface="Arial" panose="020B0604020202020204" pitchFamily="34" charset="0"/>
              <a:buChar char="•"/>
            </a:pPr>
            <a:r>
              <a:rPr lang="it-IT" dirty="0" err="1">
                <a:latin typeface="Source Sans Pro" panose="020B0503030403020204" pitchFamily="34" charset="0"/>
              </a:rPr>
              <a:t>Yealink</a:t>
            </a:r>
            <a:r>
              <a:rPr lang="it-IT" dirty="0">
                <a:latin typeface="Source Sans Pro" panose="020B0503030403020204" pitchFamily="34" charset="0"/>
              </a:rPr>
              <a:t> T46 e T48 (supporto fine Q4/2015)</a:t>
            </a:r>
          </a:p>
          <a:p>
            <a:pPr marL="285750" indent="-285750">
              <a:buFont typeface="Arial" panose="020B0604020202020204" pitchFamily="34" charset="0"/>
              <a:buChar char="•"/>
            </a:pPr>
            <a:endParaRPr lang="it-IT" dirty="0">
              <a:latin typeface="Source Sans Pro" panose="020B0503030403020204" pitchFamily="34" charset="0"/>
            </a:endParaRPr>
          </a:p>
          <a:p>
            <a:pPr marL="285750" indent="-285750">
              <a:buFont typeface="Arial" panose="020B0604020202020204" pitchFamily="34" charset="0"/>
              <a:buChar char="•"/>
            </a:pPr>
            <a:endParaRPr lang="it-IT" dirty="0">
              <a:latin typeface="Source Sans Pro" panose="020B0503030403020204" pitchFamily="34" charset="0"/>
            </a:endParaRPr>
          </a:p>
          <a:p>
            <a:r>
              <a:rPr lang="it-IT" dirty="0">
                <a:latin typeface="Source Sans Pro" panose="020B0503030403020204" pitchFamily="34" charset="0"/>
              </a:rPr>
              <a:t>Vantaggi: essere PBX indipendente, spesso si tratta dell’unico modalità di implementazione CTI in scenari provvisti di PBX senza TSP (es. </a:t>
            </a:r>
            <a:r>
              <a:rPr lang="it-IT" dirty="0" err="1">
                <a:latin typeface="Source Sans Pro" panose="020B0503030403020204" pitchFamily="34" charset="0"/>
              </a:rPr>
              <a:t>Swyx</a:t>
            </a:r>
            <a:r>
              <a:rPr lang="it-IT" dirty="0">
                <a:latin typeface="Source Sans Pro" panose="020B0503030403020204" pitchFamily="34" charset="0"/>
              </a:rPr>
              <a:t>, </a:t>
            </a:r>
            <a:r>
              <a:rPr lang="it-IT" dirty="0" err="1">
                <a:latin typeface="Source Sans Pro" panose="020B0503030403020204" pitchFamily="34" charset="0"/>
              </a:rPr>
              <a:t>Wildix</a:t>
            </a:r>
            <a:r>
              <a:rPr lang="it-IT" dirty="0">
                <a:latin typeface="Source Sans Pro" panose="020B0503030403020204" pitchFamily="34" charset="0"/>
              </a:rPr>
              <a:t>, 3CX)</a:t>
            </a: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2228504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Installazione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14</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2308324"/>
          </a:xfrm>
          <a:prstGeom prst="rect">
            <a:avLst/>
          </a:prstGeom>
          <a:noFill/>
        </p:spPr>
        <p:txBody>
          <a:bodyPr wrap="square" rtlCol="0">
            <a:spAutoFit/>
          </a:bodyPr>
          <a:lstStyle/>
          <a:p>
            <a:r>
              <a:rPr lang="it-IT" dirty="0">
                <a:latin typeface="Source Sans Pro" panose="020B0503030403020204" pitchFamily="34" charset="0"/>
              </a:rPr>
              <a:t>Installazione ECSTA (per PBX) </a:t>
            </a:r>
          </a:p>
          <a:p>
            <a:pPr marL="342900" indent="-342900">
              <a:buAutoNum type="arabicParenR"/>
            </a:pPr>
            <a:r>
              <a:rPr lang="it-IT" dirty="0">
                <a:latin typeface="Source Sans Pro" panose="020B0503030403020204" pitchFamily="34" charset="0"/>
              </a:rPr>
              <a:t>Download pacchetto da </a:t>
            </a:r>
            <a:r>
              <a:rPr lang="it-IT" dirty="0">
                <a:latin typeface="Source Sans Pro" panose="020B0503030403020204" pitchFamily="34" charset="0"/>
                <a:hlinkClick r:id="rId3"/>
              </a:rPr>
              <a:t>www.estos.it/supporto/area-download</a:t>
            </a:r>
            <a:endParaRPr lang="it-IT" dirty="0">
              <a:latin typeface="Source Sans Pro" panose="020B0503030403020204" pitchFamily="34" charset="0"/>
            </a:endParaRPr>
          </a:p>
          <a:p>
            <a:pPr marL="342900" indent="-342900">
              <a:buAutoNum type="arabicParenR"/>
            </a:pPr>
            <a:r>
              <a:rPr lang="it-IT" dirty="0">
                <a:latin typeface="Source Sans Pro" panose="020B0503030403020204" pitchFamily="34" charset="0"/>
              </a:rPr>
              <a:t>Esecuzione del setup appropriato (32 o 64bit)</a:t>
            </a:r>
          </a:p>
          <a:p>
            <a:pPr marL="342900" indent="-342900">
              <a:buAutoNum type="arabicParenR"/>
            </a:pPr>
            <a:r>
              <a:rPr lang="it-IT" dirty="0">
                <a:latin typeface="Source Sans Pro" panose="020B0503030403020204" pitchFamily="34" charset="0"/>
              </a:rPr>
              <a:t>Selezione Indirizzo IP PBX</a:t>
            </a:r>
          </a:p>
          <a:p>
            <a:pPr marL="342900" indent="-342900">
              <a:buAutoNum type="arabicParenR"/>
            </a:pPr>
            <a:r>
              <a:rPr lang="it-IT" dirty="0">
                <a:latin typeface="Source Sans Pro" panose="020B0503030403020204" pitchFamily="34" charset="0"/>
              </a:rPr>
              <a:t>Selezione interni da controllare</a:t>
            </a:r>
          </a:p>
          <a:p>
            <a:pPr marL="342900" indent="-342900">
              <a:buAutoNum type="arabicParenR"/>
            </a:pPr>
            <a:r>
              <a:rPr lang="it-IT" dirty="0">
                <a:latin typeface="Source Sans Pro" panose="020B0503030403020204" pitchFamily="34" charset="0"/>
              </a:rPr>
              <a:t>Operativo</a:t>
            </a:r>
          </a:p>
          <a:p>
            <a:endParaRPr lang="it-IT" dirty="0">
              <a:latin typeface="Source Sans Pro" panose="020B0503030403020204" pitchFamily="34" charset="0"/>
            </a:endParaRPr>
          </a:p>
          <a:p>
            <a:endParaRPr lang="it-IT" dirty="0">
              <a:latin typeface="Source Sans Pro" panose="020B0503030403020204" pitchFamily="34" charset="0"/>
            </a:endParaRPr>
          </a:p>
        </p:txBody>
      </p:sp>
      <p:sp>
        <p:nvSpPr>
          <p:cNvPr id="8" name="CasellaDiTesto 7"/>
          <p:cNvSpPr txBox="1"/>
          <p:nvPr/>
        </p:nvSpPr>
        <p:spPr>
          <a:xfrm>
            <a:off x="540000" y="3501041"/>
            <a:ext cx="8046640" cy="2862322"/>
          </a:xfrm>
          <a:prstGeom prst="rect">
            <a:avLst/>
          </a:prstGeom>
          <a:noFill/>
        </p:spPr>
        <p:txBody>
          <a:bodyPr wrap="square" rtlCol="0">
            <a:spAutoFit/>
          </a:bodyPr>
          <a:lstStyle/>
          <a:p>
            <a:r>
              <a:rPr lang="it-IT" dirty="0">
                <a:latin typeface="Source Sans Pro" panose="020B0503030403020204" pitchFamily="34" charset="0"/>
              </a:rPr>
              <a:t>Installazione ECSTA for SIP </a:t>
            </a:r>
            <a:r>
              <a:rPr lang="it-IT" dirty="0" err="1">
                <a:latin typeface="Source Sans Pro" panose="020B0503030403020204" pitchFamily="34" charset="0"/>
              </a:rPr>
              <a:t>Phones</a:t>
            </a:r>
            <a:endParaRPr lang="it-IT" dirty="0">
              <a:latin typeface="Source Sans Pro" panose="020B0503030403020204" pitchFamily="34" charset="0"/>
            </a:endParaRPr>
          </a:p>
          <a:p>
            <a:pPr marL="342900" indent="-342900">
              <a:buAutoNum type="arabicParenR"/>
            </a:pPr>
            <a:r>
              <a:rPr lang="it-IT" dirty="0">
                <a:latin typeface="Source Sans Pro" panose="020B0503030403020204" pitchFamily="34" charset="0"/>
              </a:rPr>
              <a:t>Download pacchetto da </a:t>
            </a:r>
            <a:r>
              <a:rPr lang="it-IT" dirty="0">
                <a:latin typeface="Source Sans Pro" panose="020B0503030403020204" pitchFamily="34" charset="0"/>
                <a:hlinkClick r:id="rId3"/>
              </a:rPr>
              <a:t>www.estos.it/supporto/area-download</a:t>
            </a:r>
            <a:endParaRPr lang="it-IT" dirty="0">
              <a:latin typeface="Source Sans Pro" panose="020B0503030403020204" pitchFamily="34" charset="0"/>
            </a:endParaRPr>
          </a:p>
          <a:p>
            <a:pPr marL="342900" indent="-342900">
              <a:buAutoNum type="arabicParenR"/>
            </a:pPr>
            <a:r>
              <a:rPr lang="it-IT" dirty="0">
                <a:latin typeface="Source Sans Pro" panose="020B0503030403020204" pitchFamily="34" charset="0"/>
              </a:rPr>
              <a:t>Esecuzione del setup </a:t>
            </a:r>
            <a:r>
              <a:rPr lang="it-IT" dirty="0" err="1">
                <a:latin typeface="Source Sans Pro" panose="020B0503030403020204" pitchFamily="34" charset="0"/>
              </a:rPr>
              <a:t>uaCSTA_Server</a:t>
            </a:r>
            <a:endParaRPr lang="it-IT" dirty="0">
              <a:latin typeface="Source Sans Pro" panose="020B0503030403020204" pitchFamily="34" charset="0"/>
            </a:endParaRPr>
          </a:p>
          <a:p>
            <a:pPr marL="342900" indent="-342900">
              <a:buAutoNum type="arabicParenR"/>
            </a:pPr>
            <a:r>
              <a:rPr lang="it-IT" dirty="0">
                <a:latin typeface="Source Sans Pro" panose="020B0503030403020204" pitchFamily="34" charset="0"/>
              </a:rPr>
              <a:t>Inserimento IP dei telefoni (o Broadcast) e </a:t>
            </a:r>
            <a:r>
              <a:rPr lang="it-IT" dirty="0" err="1">
                <a:latin typeface="Source Sans Pro" panose="020B0503030403020204" pitchFamily="34" charset="0"/>
              </a:rPr>
              <a:t>push</a:t>
            </a:r>
            <a:r>
              <a:rPr lang="it-IT" dirty="0">
                <a:latin typeface="Source Sans Pro" panose="020B0503030403020204" pitchFamily="34" charset="0"/>
              </a:rPr>
              <a:t> configurazione + </a:t>
            </a:r>
            <a:r>
              <a:rPr lang="it-IT" dirty="0" err="1">
                <a:latin typeface="Source Sans Pro" panose="020B0503030403020204" pitchFamily="34" charset="0"/>
              </a:rPr>
              <a:t>reboot</a:t>
            </a:r>
            <a:endParaRPr lang="it-IT" dirty="0">
              <a:latin typeface="Source Sans Pro" panose="020B0503030403020204" pitchFamily="34" charset="0"/>
            </a:endParaRPr>
          </a:p>
          <a:p>
            <a:pPr marL="342900" indent="-342900">
              <a:buAutoNum type="arabicParenR"/>
            </a:pPr>
            <a:r>
              <a:rPr lang="it-IT" dirty="0">
                <a:latin typeface="Source Sans Pro" panose="020B0503030403020204" pitchFamily="34" charset="0"/>
              </a:rPr>
              <a:t>Esecuzione del setup </a:t>
            </a:r>
            <a:r>
              <a:rPr lang="it-IT" dirty="0" err="1">
                <a:latin typeface="Source Sans Pro" panose="020B0503030403020204" pitchFamily="34" charset="0"/>
              </a:rPr>
              <a:t>ECSTAforSIPPhones</a:t>
            </a:r>
            <a:r>
              <a:rPr lang="it-IT" dirty="0">
                <a:latin typeface="Source Sans Pro" panose="020B0503030403020204" pitchFamily="34" charset="0"/>
              </a:rPr>
              <a:t> appropriato (32 o 64bit)</a:t>
            </a:r>
          </a:p>
          <a:p>
            <a:pPr marL="342900" indent="-342900">
              <a:buAutoNum type="arabicParenR"/>
            </a:pPr>
            <a:r>
              <a:rPr lang="it-IT" dirty="0">
                <a:latin typeface="Source Sans Pro" panose="020B0503030403020204" pitchFamily="34" charset="0"/>
              </a:rPr>
              <a:t>Selezione Indirizzo IP </a:t>
            </a:r>
            <a:r>
              <a:rPr lang="it-IT" dirty="0" err="1">
                <a:latin typeface="Source Sans Pro" panose="020B0503030403020204" pitchFamily="34" charset="0"/>
              </a:rPr>
              <a:t>uaCSTA_Server</a:t>
            </a:r>
            <a:r>
              <a:rPr lang="it-IT" dirty="0">
                <a:latin typeface="Source Sans Pro" panose="020B0503030403020204" pitchFamily="34" charset="0"/>
              </a:rPr>
              <a:t> (solitamente </a:t>
            </a:r>
            <a:r>
              <a:rPr lang="it-IT" dirty="0" err="1">
                <a:latin typeface="Source Sans Pro" panose="020B0503030403020204" pitchFamily="34" charset="0"/>
              </a:rPr>
              <a:t>localhost</a:t>
            </a:r>
            <a:r>
              <a:rPr lang="it-IT" dirty="0">
                <a:latin typeface="Source Sans Pro" panose="020B0503030403020204" pitchFamily="34" charset="0"/>
              </a:rPr>
              <a:t>)</a:t>
            </a:r>
          </a:p>
          <a:p>
            <a:pPr marL="342900" indent="-342900">
              <a:buAutoNum type="arabicParenR"/>
            </a:pPr>
            <a:r>
              <a:rPr lang="it-IT" dirty="0">
                <a:latin typeface="Source Sans Pro" panose="020B0503030403020204" pitchFamily="34" charset="0"/>
              </a:rPr>
              <a:t>Selezione interni da controllare</a:t>
            </a:r>
          </a:p>
          <a:p>
            <a:pPr marL="342900" indent="-342900">
              <a:buAutoNum type="arabicParenR"/>
            </a:pPr>
            <a:r>
              <a:rPr lang="it-IT" dirty="0">
                <a:latin typeface="Source Sans Pro" panose="020B0503030403020204" pitchFamily="34" charset="0"/>
              </a:rPr>
              <a:t>Operativo</a:t>
            </a: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38003790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Aspetti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particolari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15</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2585323"/>
          </a:xfrm>
          <a:prstGeom prst="rect">
            <a:avLst/>
          </a:prstGeom>
          <a:noFill/>
        </p:spPr>
        <p:txBody>
          <a:bodyPr wrap="square" rtlCol="0">
            <a:spAutoFit/>
          </a:bodyPr>
          <a:lstStyle/>
          <a:p>
            <a:r>
              <a:rPr lang="it-IT" b="1" dirty="0">
                <a:latin typeface="Source Sans Pro" panose="020B0503030403020204" pitchFamily="34" charset="0"/>
              </a:rPr>
              <a:t>Location / Regular </a:t>
            </a:r>
            <a:r>
              <a:rPr lang="it-IT" b="1" dirty="0" err="1">
                <a:latin typeface="Source Sans Pro" panose="020B0503030403020204" pitchFamily="34" charset="0"/>
              </a:rPr>
              <a:t>Expressions</a:t>
            </a:r>
            <a:endParaRPr lang="it-IT" b="1" dirty="0">
              <a:latin typeface="Source Sans Pro" panose="020B0503030403020204" pitchFamily="34" charset="0"/>
            </a:endParaRPr>
          </a:p>
          <a:p>
            <a:pPr marL="285750" indent="-285750">
              <a:buFont typeface="Arial" panose="020B0604020202020204" pitchFamily="34" charset="0"/>
              <a:buChar char="•"/>
            </a:pPr>
            <a:r>
              <a:rPr lang="it-IT" dirty="0">
                <a:latin typeface="Source Sans Pro" panose="020B0503030403020204" pitchFamily="34" charset="0"/>
              </a:rPr>
              <a:t>Permette di formattare i numeri in </a:t>
            </a:r>
            <a:r>
              <a:rPr lang="it-IT" dirty="0" err="1">
                <a:latin typeface="Source Sans Pro" panose="020B0503030403020204" pitchFamily="34" charset="0"/>
              </a:rPr>
              <a:t>supercanonico</a:t>
            </a:r>
            <a:r>
              <a:rPr lang="it-IT" dirty="0">
                <a:latin typeface="Source Sans Pro" panose="020B0503030403020204" pitchFamily="34" charset="0"/>
              </a:rPr>
              <a:t> o manipolarli tramite Espressioni Regolari</a:t>
            </a:r>
          </a:p>
          <a:p>
            <a:pPr marL="285750" indent="-285750">
              <a:buFont typeface="Arial" panose="020B0604020202020204" pitchFamily="34" charset="0"/>
              <a:buChar char="•"/>
            </a:pPr>
            <a:r>
              <a:rPr lang="it-IT" dirty="0">
                <a:latin typeface="Source Sans Pro" panose="020B0503030403020204" pitchFamily="34" charset="0"/>
              </a:rPr>
              <a:t>Inutile se utilizzato in congiunzione con </a:t>
            </a:r>
            <a:r>
              <a:rPr lang="it-IT" dirty="0" err="1">
                <a:latin typeface="Source Sans Pro" panose="020B0503030403020204" pitchFamily="34" charset="0"/>
              </a:rPr>
              <a:t>ProCall</a:t>
            </a:r>
            <a:r>
              <a:rPr lang="it-IT" dirty="0">
                <a:latin typeface="Source Sans Pro" panose="020B0503030403020204" pitchFamily="34" charset="0"/>
              </a:rPr>
              <a:t> Enterprise (la formattazione viene eseguita da quest’ultimo)</a:t>
            </a:r>
          </a:p>
          <a:p>
            <a:pPr marL="285750" indent="-285750">
              <a:buFont typeface="Arial" panose="020B0604020202020204" pitchFamily="34" charset="0"/>
              <a:buChar char="•"/>
            </a:pPr>
            <a:r>
              <a:rPr lang="it-IT" dirty="0">
                <a:latin typeface="Source Sans Pro" panose="020B0503030403020204" pitchFamily="34" charset="0"/>
              </a:rPr>
              <a:t>Utile se lo strato TAPI verrà utilizzato da altre applicazioni TAPI-</a:t>
            </a:r>
            <a:r>
              <a:rPr lang="it-IT" dirty="0" err="1">
                <a:latin typeface="Source Sans Pro" panose="020B0503030403020204" pitchFamily="34" charset="0"/>
              </a:rPr>
              <a:t>compliant</a:t>
            </a:r>
            <a:r>
              <a:rPr lang="it-IT" dirty="0">
                <a:latin typeface="Source Sans Pro" panose="020B0503030403020204" pitchFamily="34" charset="0"/>
              </a:rPr>
              <a:t> (es. </a:t>
            </a:r>
            <a:r>
              <a:rPr lang="it-IT" dirty="0" err="1">
                <a:latin typeface="Source Sans Pro" panose="020B0503030403020204" pitchFamily="34" charset="0"/>
              </a:rPr>
              <a:t>Voxtron</a:t>
            </a:r>
            <a:r>
              <a:rPr lang="it-IT" dirty="0">
                <a:latin typeface="Source Sans Pro" panose="020B0503030403020204" pitchFamily="34" charset="0"/>
              </a:rPr>
              <a:t>)</a:t>
            </a: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9" name="Immagine 8"/>
          <p:cNvPicPr>
            <a:picLocks noChangeAspect="1"/>
          </p:cNvPicPr>
          <p:nvPr/>
        </p:nvPicPr>
        <p:blipFill>
          <a:blip r:embed="rId3"/>
          <a:stretch>
            <a:fillRect/>
          </a:stretch>
        </p:blipFill>
        <p:spPr>
          <a:xfrm>
            <a:off x="3131840" y="3645024"/>
            <a:ext cx="2595360" cy="2315179"/>
          </a:xfrm>
          <a:prstGeom prst="rect">
            <a:avLst/>
          </a:prstGeom>
        </p:spPr>
      </p:pic>
    </p:spTree>
    <p:extLst>
      <p:ext uri="{BB962C8B-B14F-4D97-AF65-F5344CB8AC3E}">
        <p14:creationId xmlns:p14="http://schemas.microsoft.com/office/powerpoint/2010/main" val="40667506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Aspetti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particolari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16</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3139321"/>
          </a:xfrm>
          <a:prstGeom prst="rect">
            <a:avLst/>
          </a:prstGeom>
          <a:noFill/>
        </p:spPr>
        <p:txBody>
          <a:bodyPr wrap="square" rtlCol="0">
            <a:spAutoFit/>
          </a:bodyPr>
          <a:lstStyle/>
          <a:p>
            <a:r>
              <a:rPr lang="it-IT" b="1" dirty="0">
                <a:latin typeface="Source Sans Pro" panose="020B0503030403020204" pitchFamily="34" charset="0"/>
              </a:rPr>
              <a:t>Multi Istanza</a:t>
            </a:r>
          </a:p>
          <a:p>
            <a:pPr marL="285750" indent="-285750">
              <a:buFont typeface="Arial" panose="020B0604020202020204" pitchFamily="34" charset="0"/>
              <a:buChar char="•"/>
            </a:pPr>
            <a:r>
              <a:rPr lang="it-IT" dirty="0">
                <a:latin typeface="Source Sans Pro" panose="020B0503030403020204" pitchFamily="34" charset="0"/>
              </a:rPr>
              <a:t>Permette di istanziare più volte lo stesso TSP, controllando di fatto multipli PBX monomarca.</a:t>
            </a:r>
          </a:p>
          <a:p>
            <a:endParaRPr lang="it-IT" dirty="0">
              <a:latin typeface="Source Sans Pro" panose="020B0503030403020204" pitchFamily="34" charset="0"/>
            </a:endParaRPr>
          </a:p>
          <a:p>
            <a:pPr marL="342900" indent="-342900">
              <a:buAutoNum type="arabicParenR"/>
            </a:pPr>
            <a:r>
              <a:rPr lang="it-IT" dirty="0">
                <a:latin typeface="Source Sans Pro" panose="020B0503030403020204" pitchFamily="34" charset="0"/>
              </a:rPr>
              <a:t>Accedere al Pannello di gestione TAPI tramite il </a:t>
            </a:r>
            <a:r>
              <a:rPr lang="it-IT" dirty="0" err="1">
                <a:latin typeface="Source Sans Pro" panose="020B0503030403020204" pitchFamily="34" charset="0"/>
              </a:rPr>
              <a:t>tool</a:t>
            </a:r>
            <a:r>
              <a:rPr lang="it-IT" dirty="0">
                <a:latin typeface="Source Sans Pro" panose="020B0503030403020204" pitchFamily="34" charset="0"/>
              </a:rPr>
              <a:t> «Phone Driver Option Advanced» (installato contestualmente a ECSTA)</a:t>
            </a:r>
          </a:p>
          <a:p>
            <a:pPr marL="342900" indent="-342900">
              <a:buAutoNum type="arabicParenR"/>
            </a:pPr>
            <a:r>
              <a:rPr lang="it-IT" dirty="0">
                <a:latin typeface="Source Sans Pro" panose="020B0503030403020204" pitchFamily="34" charset="0"/>
              </a:rPr>
              <a:t>Cliccare su </a:t>
            </a:r>
            <a:r>
              <a:rPr lang="it-IT" dirty="0" err="1">
                <a:latin typeface="Source Sans Pro" panose="020B0503030403020204" pitchFamily="34" charset="0"/>
              </a:rPr>
              <a:t>Add</a:t>
            </a:r>
            <a:r>
              <a:rPr lang="it-IT" dirty="0">
                <a:latin typeface="Source Sans Pro" panose="020B0503030403020204" pitchFamily="34" charset="0"/>
              </a:rPr>
              <a:t>. Selezionare l’ECSTA desiderato.</a:t>
            </a:r>
          </a:p>
          <a:p>
            <a:pPr marL="342900" indent="-342900">
              <a:buAutoNum type="arabicParenR"/>
            </a:pPr>
            <a:r>
              <a:rPr lang="it-IT" dirty="0">
                <a:latin typeface="Source Sans Pro" panose="020B0503030403020204" pitchFamily="34" charset="0"/>
              </a:rPr>
              <a:t>Il software ci informa che il driver è già installato e ci chiederà se desideriamo aggiungere un’ulteriore istanza. Confermiamo e configuriamo la nuova istanza come di consueto (IP, interni, </a:t>
            </a:r>
            <a:r>
              <a:rPr lang="it-IT" dirty="0" err="1">
                <a:latin typeface="Source Sans Pro" panose="020B0503030403020204" pitchFamily="34" charset="0"/>
              </a:rPr>
              <a:t>etc</a:t>
            </a:r>
            <a:r>
              <a:rPr lang="it-IT" dirty="0">
                <a:latin typeface="Source Sans Pro" panose="020B0503030403020204" pitchFamily="34" charset="0"/>
              </a:rPr>
              <a:t>)</a:t>
            </a:r>
          </a:p>
          <a:p>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2932237" y="4365104"/>
            <a:ext cx="3362325" cy="1333500"/>
          </a:xfrm>
          <a:prstGeom prst="rect">
            <a:avLst/>
          </a:prstGeom>
        </p:spPr>
      </p:pic>
    </p:spTree>
    <p:extLst>
      <p:ext uri="{BB962C8B-B14F-4D97-AF65-F5344CB8AC3E}">
        <p14:creationId xmlns:p14="http://schemas.microsoft.com/office/powerpoint/2010/main" val="34502798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Aspetti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particolari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17</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369332"/>
          </a:xfrm>
          <a:prstGeom prst="rect">
            <a:avLst/>
          </a:prstGeom>
          <a:noFill/>
        </p:spPr>
        <p:txBody>
          <a:bodyPr wrap="square" rtlCol="0">
            <a:spAutoFit/>
          </a:bodyPr>
          <a:lstStyle/>
          <a:p>
            <a:r>
              <a:rPr lang="it-IT" b="1" dirty="0" err="1">
                <a:latin typeface="Source Sans Pro" panose="020B0503030403020204" pitchFamily="34" charset="0"/>
              </a:rPr>
              <a:t>MultiLine</a:t>
            </a:r>
            <a:r>
              <a:rPr lang="it-IT" b="1" dirty="0">
                <a:latin typeface="Source Sans Pro" panose="020B0503030403020204" pitchFamily="34" charset="0"/>
              </a:rPr>
              <a:t> TAPI Driver - Schema</a:t>
            </a:r>
          </a:p>
        </p:txBody>
      </p:sp>
      <p:pic>
        <p:nvPicPr>
          <p:cNvPr id="8" name="Immagine 7"/>
          <p:cNvPicPr>
            <a:picLocks noChangeAspect="1"/>
          </p:cNvPicPr>
          <p:nvPr/>
        </p:nvPicPr>
        <p:blipFill>
          <a:blip r:embed="rId3"/>
          <a:stretch>
            <a:fillRect/>
          </a:stretch>
        </p:blipFill>
        <p:spPr>
          <a:xfrm>
            <a:off x="1794905" y="1659199"/>
            <a:ext cx="5636989" cy="4066025"/>
          </a:xfrm>
          <a:prstGeom prst="rect">
            <a:avLst/>
          </a:prstGeom>
        </p:spPr>
      </p:pic>
    </p:spTree>
    <p:extLst>
      <p:ext uri="{BB962C8B-B14F-4D97-AF65-F5344CB8AC3E}">
        <p14:creationId xmlns:p14="http://schemas.microsoft.com/office/powerpoint/2010/main" val="3661434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TSP – </a:t>
            </a:r>
            <a:r>
              <a:rPr lang="de-DE" dirty="0" err="1">
                <a:solidFill>
                  <a:srgbClr val="7DB928"/>
                </a:solidFill>
                <a:latin typeface="Source Sans Pro Light" panose="020B0403030403020204" pitchFamily="34" charset="0"/>
              </a:rPr>
              <a:t>Aspetti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particolari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18</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4524315"/>
          </a:xfrm>
          <a:prstGeom prst="rect">
            <a:avLst/>
          </a:prstGeom>
          <a:noFill/>
        </p:spPr>
        <p:txBody>
          <a:bodyPr wrap="square" rtlCol="0">
            <a:spAutoFit/>
          </a:bodyPr>
          <a:lstStyle/>
          <a:p>
            <a:r>
              <a:rPr lang="it-IT" b="1" dirty="0" err="1">
                <a:latin typeface="Source Sans Pro" panose="020B0503030403020204" pitchFamily="34" charset="0"/>
              </a:rPr>
              <a:t>MultiLine</a:t>
            </a:r>
            <a:r>
              <a:rPr lang="it-IT" b="1" dirty="0">
                <a:latin typeface="Source Sans Pro" panose="020B0503030403020204" pitchFamily="34" charset="0"/>
              </a:rPr>
              <a:t> TAPI Driver</a:t>
            </a:r>
          </a:p>
          <a:p>
            <a:r>
              <a:rPr lang="it-IT" dirty="0">
                <a:latin typeface="Source Sans Pro" panose="020B0503030403020204" pitchFamily="34" charset="0"/>
              </a:rPr>
              <a:t>È un TSP 32/64 bit presente all’interno della directory «</a:t>
            </a:r>
            <a:r>
              <a:rPr lang="it-IT" dirty="0" err="1">
                <a:latin typeface="Source Sans Pro" panose="020B0503030403020204" pitchFamily="34" charset="0"/>
              </a:rPr>
              <a:t>Addons</a:t>
            </a:r>
            <a:r>
              <a:rPr lang="it-IT" dirty="0">
                <a:latin typeface="Source Sans Pro" panose="020B0503030403020204" pitchFamily="34" charset="0"/>
              </a:rPr>
              <a:t>» di </a:t>
            </a:r>
            <a:r>
              <a:rPr lang="it-IT" dirty="0" err="1">
                <a:latin typeface="Source Sans Pro" panose="020B0503030403020204" pitchFamily="34" charset="0"/>
              </a:rPr>
              <a:t>ProCall</a:t>
            </a:r>
            <a:r>
              <a:rPr lang="it-IT" dirty="0">
                <a:latin typeface="Source Sans Pro" panose="020B0503030403020204" pitchFamily="34" charset="0"/>
              </a:rPr>
              <a:t> </a:t>
            </a:r>
            <a:r>
              <a:rPr lang="it-IT" dirty="0" err="1">
                <a:latin typeface="Source Sans Pro" panose="020B0503030403020204" pitchFamily="34" charset="0"/>
              </a:rPr>
              <a:t>Enteprise</a:t>
            </a:r>
            <a:r>
              <a:rPr lang="it-IT" dirty="0">
                <a:latin typeface="Source Sans Pro" panose="020B0503030403020204" pitchFamily="34" charset="0"/>
              </a:rPr>
              <a:t>. Esso è un TSP a tutti gli effetti con la particolarità di connettersi a un server di </a:t>
            </a:r>
            <a:r>
              <a:rPr lang="it-IT" dirty="0" err="1">
                <a:latin typeface="Source Sans Pro" panose="020B0503030403020204" pitchFamily="34" charset="0"/>
              </a:rPr>
              <a:t>ProCall</a:t>
            </a:r>
            <a:r>
              <a:rPr lang="it-IT" dirty="0">
                <a:latin typeface="Source Sans Pro" panose="020B0503030403020204" pitchFamily="34" charset="0"/>
              </a:rPr>
              <a:t> Enterprise anziché a un PBX.</a:t>
            </a:r>
          </a:p>
          <a:p>
            <a:endParaRPr lang="it-IT" dirty="0">
              <a:latin typeface="Source Sans Pro" panose="020B0503030403020204" pitchFamily="34" charset="0"/>
            </a:endParaRPr>
          </a:p>
          <a:p>
            <a:r>
              <a:rPr lang="it-IT" dirty="0">
                <a:latin typeface="Source Sans Pro" panose="020B0503030403020204" pitchFamily="34" charset="0"/>
              </a:rPr>
              <a:t>Gli scopi sono molteplici:</a:t>
            </a:r>
          </a:p>
          <a:p>
            <a:pPr marL="285750" indent="-285750">
              <a:buFont typeface="Arial" panose="020B0604020202020204" pitchFamily="34" charset="0"/>
              <a:buChar char="•"/>
            </a:pPr>
            <a:r>
              <a:rPr lang="it-IT" dirty="0">
                <a:latin typeface="Source Sans Pro" panose="020B0503030403020204" pitchFamily="34" charset="0"/>
              </a:rPr>
              <a:t>Sopperire alla limitazione di molti TSP dei </a:t>
            </a:r>
            <a:r>
              <a:rPr lang="it-IT" dirty="0" err="1">
                <a:latin typeface="Source Sans Pro" panose="020B0503030403020204" pitchFamily="34" charset="0"/>
              </a:rPr>
              <a:t>Vendor</a:t>
            </a:r>
            <a:r>
              <a:rPr lang="it-IT" dirty="0">
                <a:latin typeface="Source Sans Pro" panose="020B0503030403020204" pitchFamily="34" charset="0"/>
              </a:rPr>
              <a:t> che prevedono unicamente la </a:t>
            </a:r>
            <a:r>
              <a:rPr lang="it-IT" dirty="0" err="1">
                <a:latin typeface="Source Sans Pro" panose="020B0503030403020204" pitchFamily="34" charset="0"/>
              </a:rPr>
              <a:t>monoistanza</a:t>
            </a:r>
            <a:r>
              <a:rPr lang="it-IT" dirty="0">
                <a:latin typeface="Source Sans Pro" panose="020B0503030403020204" pitchFamily="34" charset="0"/>
              </a:rPr>
              <a:t> (es. </a:t>
            </a:r>
            <a:r>
              <a:rPr lang="it-IT" dirty="0" err="1">
                <a:latin typeface="Source Sans Pro" panose="020B0503030403020204" pitchFamily="34" charset="0"/>
              </a:rPr>
              <a:t>Selta</a:t>
            </a:r>
            <a:r>
              <a:rPr lang="it-IT" dirty="0">
                <a:latin typeface="Source Sans Pro" panose="020B0503030403020204" pitchFamily="34" charset="0"/>
              </a:rPr>
              <a:t>) o pongono dei limiti di </a:t>
            </a:r>
            <a:r>
              <a:rPr lang="it-IT" dirty="0" err="1">
                <a:latin typeface="Source Sans Pro" panose="020B0503030403020204" pitchFamily="34" charset="0"/>
              </a:rPr>
              <a:t>licensing</a:t>
            </a:r>
            <a:r>
              <a:rPr lang="it-IT" dirty="0">
                <a:latin typeface="Source Sans Pro" panose="020B0503030403020204" pitchFamily="34" charset="0"/>
              </a:rPr>
              <a:t> </a:t>
            </a:r>
          </a:p>
          <a:p>
            <a:pPr marL="285750" indent="-285750">
              <a:buFont typeface="Arial" panose="020B0604020202020204" pitchFamily="34" charset="0"/>
              <a:buChar char="•"/>
            </a:pPr>
            <a:r>
              <a:rPr lang="it-IT" dirty="0">
                <a:latin typeface="Source Sans Pro" panose="020B0503030403020204" pitchFamily="34" charset="0"/>
              </a:rPr>
              <a:t>Concentrare su unico server </a:t>
            </a:r>
            <a:r>
              <a:rPr lang="it-IT" dirty="0" err="1">
                <a:latin typeface="Source Sans Pro" panose="020B0503030403020204" pitchFamily="34" charset="0"/>
              </a:rPr>
              <a:t>ProCall</a:t>
            </a:r>
            <a:r>
              <a:rPr lang="it-IT" dirty="0">
                <a:latin typeface="Source Sans Pro" panose="020B0503030403020204" pitchFamily="34" charset="0"/>
              </a:rPr>
              <a:t> Enterprise il </a:t>
            </a:r>
            <a:r>
              <a:rPr lang="it-IT" dirty="0" err="1">
                <a:latin typeface="Source Sans Pro" panose="020B0503030403020204" pitchFamily="34" charset="0"/>
              </a:rPr>
              <a:t>journaling</a:t>
            </a:r>
            <a:r>
              <a:rPr lang="it-IT" dirty="0">
                <a:latin typeface="Source Sans Pro" panose="020B0503030403020204" pitchFamily="34" charset="0"/>
              </a:rPr>
              <a:t> di molteplici server</a:t>
            </a:r>
          </a:p>
          <a:p>
            <a:pPr marL="285750" indent="-285750">
              <a:buFont typeface="Arial" panose="020B0604020202020204" pitchFamily="34" charset="0"/>
              <a:buChar char="•"/>
            </a:pPr>
            <a:r>
              <a:rPr lang="it-IT" dirty="0">
                <a:latin typeface="Source Sans Pro" panose="020B0503030403020204" pitchFamily="34" charset="0"/>
              </a:rPr>
              <a:t>Utilizzare, su più server, un unico strato TAPI</a:t>
            </a:r>
          </a:p>
          <a:p>
            <a:endParaRPr lang="it-IT" dirty="0">
              <a:latin typeface="Source Sans Pro" panose="020B0503030403020204" pitchFamily="34" charset="0"/>
            </a:endParaRPr>
          </a:p>
          <a:p>
            <a:pPr marL="342900" indent="-342900">
              <a:buAutoNum type="arabicParenR"/>
            </a:pPr>
            <a:r>
              <a:rPr lang="it-IT" dirty="0">
                <a:latin typeface="Source Sans Pro" panose="020B0503030403020204" pitchFamily="34" charset="0"/>
              </a:rPr>
              <a:t>Eseguire il file «</a:t>
            </a:r>
            <a:r>
              <a:rPr lang="it-IT" dirty="0" err="1">
                <a:latin typeface="Source Sans Pro" panose="020B0503030403020204" pitchFamily="34" charset="0"/>
              </a:rPr>
              <a:t>UCServer_MultilineTapiDriver_it</a:t>
            </a:r>
            <a:r>
              <a:rPr lang="it-IT" dirty="0">
                <a:latin typeface="Source Sans Pro" panose="020B0503030403020204" pitchFamily="34" charset="0"/>
              </a:rPr>
              <a:t>» presente sotto la cartella «</a:t>
            </a:r>
            <a:r>
              <a:rPr lang="it-IT" dirty="0" err="1">
                <a:latin typeface="Source Sans Pro" panose="020B0503030403020204" pitchFamily="34" charset="0"/>
              </a:rPr>
              <a:t>Addons</a:t>
            </a:r>
            <a:r>
              <a:rPr lang="it-IT" dirty="0">
                <a:latin typeface="Source Sans Pro" panose="020B0503030403020204" pitchFamily="34" charset="0"/>
              </a:rPr>
              <a:t>» nell’archivio zip di </a:t>
            </a:r>
            <a:r>
              <a:rPr lang="it-IT" dirty="0" err="1">
                <a:latin typeface="Source Sans Pro" panose="020B0503030403020204" pitchFamily="34" charset="0"/>
              </a:rPr>
              <a:t>ProCall</a:t>
            </a:r>
            <a:r>
              <a:rPr lang="it-IT" dirty="0">
                <a:latin typeface="Source Sans Pro" panose="020B0503030403020204" pitchFamily="34" charset="0"/>
              </a:rPr>
              <a:t> Enterprise</a:t>
            </a:r>
          </a:p>
          <a:p>
            <a:pPr marL="342900" indent="-342900">
              <a:buAutoNum type="arabicParenR"/>
            </a:pPr>
            <a:r>
              <a:rPr lang="it-IT" dirty="0">
                <a:latin typeface="Source Sans Pro" panose="020B0503030403020204" pitchFamily="34" charset="0"/>
              </a:rPr>
              <a:t>Inserire l’</a:t>
            </a:r>
            <a:r>
              <a:rPr lang="it-IT" dirty="0" err="1">
                <a:latin typeface="Source Sans Pro" panose="020B0503030403020204" pitchFamily="34" charset="0"/>
              </a:rPr>
              <a:t>host</a:t>
            </a:r>
            <a:r>
              <a:rPr lang="it-IT" dirty="0">
                <a:latin typeface="Source Sans Pro" panose="020B0503030403020204" pitchFamily="34" charset="0"/>
              </a:rPr>
              <a:t>/IP del Server di </a:t>
            </a:r>
            <a:r>
              <a:rPr lang="it-IT" dirty="0" err="1">
                <a:latin typeface="Source Sans Pro" panose="020B0503030403020204" pitchFamily="34" charset="0"/>
              </a:rPr>
              <a:t>ProCall</a:t>
            </a:r>
            <a:r>
              <a:rPr lang="it-IT" dirty="0">
                <a:latin typeface="Source Sans Pro" panose="020B0503030403020204" pitchFamily="34" charset="0"/>
              </a:rPr>
              <a:t> Enterprise</a:t>
            </a:r>
          </a:p>
          <a:p>
            <a:pPr marL="342900" indent="-342900">
              <a:buAutoNum type="arabicParenR"/>
            </a:pPr>
            <a:r>
              <a:rPr lang="it-IT" dirty="0">
                <a:latin typeface="Source Sans Pro" panose="020B0503030403020204" pitchFamily="34" charset="0"/>
              </a:rPr>
              <a:t>Inserire le credenziali Amministrative del server di </a:t>
            </a:r>
            <a:r>
              <a:rPr lang="it-IT" dirty="0" err="1">
                <a:latin typeface="Source Sans Pro" panose="020B0503030403020204" pitchFamily="34" charset="0"/>
              </a:rPr>
              <a:t>ProCall</a:t>
            </a:r>
            <a:r>
              <a:rPr lang="it-IT" dirty="0">
                <a:latin typeface="Source Sans Pro" panose="020B0503030403020204" pitchFamily="34" charset="0"/>
              </a:rPr>
              <a:t> Enterprise</a:t>
            </a:r>
          </a:p>
          <a:p>
            <a:pPr marL="342900" indent="-342900">
              <a:buAutoNum type="arabicParenR"/>
            </a:pPr>
            <a:r>
              <a:rPr lang="it-IT" dirty="0">
                <a:latin typeface="Source Sans Pro" panose="020B0503030403020204" pitchFamily="34" charset="0"/>
              </a:rPr>
              <a:t>Selezionare gli interni che si vogliono controllare.</a:t>
            </a:r>
          </a:p>
        </p:txBody>
      </p:sp>
    </p:spTree>
    <p:extLst>
      <p:ext uri="{BB962C8B-B14F-4D97-AF65-F5344CB8AC3E}">
        <p14:creationId xmlns:p14="http://schemas.microsoft.com/office/powerpoint/2010/main" val="2369183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e-DE" dirty="0" err="1">
                <a:solidFill>
                  <a:srgbClr val="821413"/>
                </a:solidFill>
                <a:effectLst/>
              </a:rPr>
              <a:t>ProCall</a:t>
            </a:r>
            <a:r>
              <a:rPr lang="de-DE" dirty="0"/>
              <a:t> Enterprise - </a:t>
            </a:r>
            <a:r>
              <a:rPr lang="de-DE" dirty="0" err="1"/>
              <a:t>UCServer</a:t>
            </a:r>
            <a:endParaRPr lang="en-US" dirty="0"/>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19</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pic>
        <p:nvPicPr>
          <p:cNvPr id="9" name="Immagine 8"/>
          <p:cNvPicPr>
            <a:picLocks noChangeAspect="1"/>
          </p:cNvPicPr>
          <p:nvPr/>
        </p:nvPicPr>
        <p:blipFill>
          <a:blip r:embed="rId3"/>
          <a:stretch>
            <a:fillRect/>
          </a:stretch>
        </p:blipFill>
        <p:spPr>
          <a:xfrm>
            <a:off x="1234391" y="1412776"/>
            <a:ext cx="6601392" cy="3772224"/>
          </a:xfrm>
          <a:prstGeom prst="rect">
            <a:avLst/>
          </a:prstGeom>
          <a:effectLst>
            <a:glow rad="228600">
              <a:srgbClr val="C9E725">
                <a:alpha val="40000"/>
              </a:srgbClr>
            </a:glow>
          </a:effectLst>
        </p:spPr>
      </p:pic>
    </p:spTree>
    <p:extLst>
      <p:ext uri="{BB962C8B-B14F-4D97-AF65-F5344CB8AC3E}">
        <p14:creationId xmlns:p14="http://schemas.microsoft.com/office/powerpoint/2010/main" val="3987473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7"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Prerequisiti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necessari</a:t>
            </a:r>
            <a:endParaRPr lang="de-DE" dirty="0">
              <a:solidFill>
                <a:srgbClr val="7DB928"/>
              </a:solidFill>
              <a:latin typeface="Source Sans Pro Light" panose="020B0403030403020204" pitchFamily="34" charset="0"/>
            </a:endParaRPr>
          </a:p>
        </p:txBody>
      </p:sp>
      <p:sp>
        <p:nvSpPr>
          <p:cNvPr id="3" name="Datumsplatzhalter 2"/>
          <p:cNvSpPr>
            <a:spLocks noGrp="1"/>
          </p:cNvSpPr>
          <p:nvPr>
            <p:ph type="dt" sz="half" idx="15"/>
          </p:nvPr>
        </p:nvSpPr>
        <p:spPr/>
        <p:txBody>
          <a:bodyPr/>
          <a:lstStyle/>
          <a:p>
            <a:r>
              <a:rPr lang="de-DE" dirty="0" err="1"/>
              <a:t>sc</a:t>
            </a:r>
            <a:endParaRPr lang="de-DE" dirty="0"/>
          </a:p>
        </p:txBody>
      </p:sp>
      <p:sp>
        <p:nvSpPr>
          <p:cNvPr id="4" name="Fußzeilenplatzhalter 3"/>
          <p:cNvSpPr>
            <a:spLocks noGrp="1"/>
          </p:cNvSpPr>
          <p:nvPr>
            <p:ph type="ftr" sz="quarter" idx="16"/>
          </p:nvPr>
        </p:nvSpPr>
        <p:spPr/>
        <p:txBody>
          <a:bodyPr/>
          <a:lstStyle/>
          <a:p>
            <a:r>
              <a:rPr lang="de-DE"/>
              <a:t>PM</a:t>
            </a:r>
            <a:endParaRPr lang="de-DE" dirty="0"/>
          </a:p>
        </p:txBody>
      </p:sp>
      <p:sp>
        <p:nvSpPr>
          <p:cNvPr id="10" name="CasellaDiTesto 9"/>
          <p:cNvSpPr txBox="1"/>
          <p:nvPr/>
        </p:nvSpPr>
        <p:spPr>
          <a:xfrm>
            <a:off x="479973" y="1556792"/>
            <a:ext cx="7920880" cy="1754326"/>
          </a:xfrm>
          <a:prstGeom prst="rect">
            <a:avLst/>
          </a:prstGeom>
          <a:noFill/>
        </p:spPr>
        <p:txBody>
          <a:bodyPr wrap="square" rtlCol="0">
            <a:spAutoFit/>
          </a:bodyPr>
          <a:lstStyle/>
          <a:p>
            <a:pPr marL="285750" indent="-285750">
              <a:buFont typeface="Arial" panose="020B0604020202020204" pitchFamily="34" charset="0"/>
              <a:buChar char="•"/>
            </a:pPr>
            <a:r>
              <a:rPr lang="it-IT" dirty="0">
                <a:latin typeface="Source Sans Pro Black" panose="020B0803030403020204" pitchFamily="34" charset="0"/>
              </a:rPr>
              <a:t>Conoscenze base installazione di </a:t>
            </a:r>
            <a:r>
              <a:rPr lang="it-IT" dirty="0" err="1">
                <a:latin typeface="Source Sans Pro Black" panose="020B0803030403020204" pitchFamily="34" charset="0"/>
              </a:rPr>
              <a:t>ProCall</a:t>
            </a:r>
            <a:r>
              <a:rPr lang="it-IT" dirty="0">
                <a:latin typeface="Source Sans Pro Black" panose="020B0803030403020204" pitchFamily="34" charset="0"/>
              </a:rPr>
              <a:t> Enterprise (Server e Client) e </a:t>
            </a:r>
            <a:r>
              <a:rPr lang="it-IT" dirty="0" err="1">
                <a:latin typeface="Source Sans Pro Black" panose="020B0803030403020204" pitchFamily="34" charset="0"/>
              </a:rPr>
              <a:t>MetaDirectory</a:t>
            </a:r>
            <a:r>
              <a:rPr lang="it-IT" dirty="0">
                <a:latin typeface="Source Sans Pro Black" panose="020B0803030403020204" pitchFamily="34" charset="0"/>
              </a:rPr>
              <a:t>. </a:t>
            </a:r>
          </a:p>
          <a:p>
            <a:pPr marL="285750" indent="-285750">
              <a:buFont typeface="Arial" panose="020B0604020202020204" pitchFamily="34" charset="0"/>
              <a:buChar char="•"/>
            </a:pPr>
            <a:endParaRPr lang="it-IT" dirty="0">
              <a:latin typeface="Source Sans Pro Black" panose="020B0803030403020204" pitchFamily="34" charset="0"/>
            </a:endParaRPr>
          </a:p>
          <a:p>
            <a:pPr marL="285750" indent="-285750">
              <a:buFont typeface="Arial" panose="020B0604020202020204" pitchFamily="34" charset="0"/>
              <a:buChar char="•"/>
            </a:pPr>
            <a:r>
              <a:rPr lang="it-IT" dirty="0" err="1">
                <a:latin typeface="Source Sans Pro Black" panose="020B0803030403020204" pitchFamily="34" charset="0"/>
              </a:rPr>
              <a:t>Skill</a:t>
            </a:r>
            <a:r>
              <a:rPr lang="it-IT" dirty="0">
                <a:latin typeface="Source Sans Pro Black" panose="020B0803030403020204" pitchFamily="34" charset="0"/>
              </a:rPr>
              <a:t> intermedie ICT, conoscenza intermedia dei sistemi operativi Windows e conoscenze base linguaggi web HTML/JavaScript. </a:t>
            </a:r>
          </a:p>
          <a:p>
            <a:endParaRPr lang="it-IT" dirty="0">
              <a:latin typeface="Source Sans Pro Black" panose="020B0803030403020204" pitchFamily="34" charset="0"/>
            </a:endParaRPr>
          </a:p>
        </p:txBody>
      </p:sp>
    </p:spTree>
    <p:extLst>
      <p:ext uri="{BB962C8B-B14F-4D97-AF65-F5344CB8AC3E}">
        <p14:creationId xmlns:p14="http://schemas.microsoft.com/office/powerpoint/2010/main" val="65674783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Schema</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20</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pic>
        <p:nvPicPr>
          <p:cNvPr id="7" name="Immagine 6"/>
          <p:cNvPicPr>
            <a:picLocks noChangeAspect="1"/>
          </p:cNvPicPr>
          <p:nvPr/>
        </p:nvPicPr>
        <p:blipFill>
          <a:blip r:embed="rId3"/>
          <a:stretch>
            <a:fillRect/>
          </a:stretch>
        </p:blipFill>
        <p:spPr>
          <a:xfrm>
            <a:off x="556092" y="1556792"/>
            <a:ext cx="8002315" cy="3458287"/>
          </a:xfrm>
          <a:prstGeom prst="rect">
            <a:avLst/>
          </a:prstGeom>
        </p:spPr>
      </p:pic>
    </p:spTree>
    <p:extLst>
      <p:ext uri="{BB962C8B-B14F-4D97-AF65-F5344CB8AC3E}">
        <p14:creationId xmlns:p14="http://schemas.microsoft.com/office/powerpoint/2010/main" val="1214687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bgerundetes Rechteck 19"/>
          <p:cNvSpPr/>
          <p:nvPr/>
        </p:nvSpPr>
        <p:spPr>
          <a:xfrm>
            <a:off x="1187624" y="5631198"/>
            <a:ext cx="7056784" cy="750130"/>
          </a:xfrm>
          <a:prstGeom prst="roundRect">
            <a:avLst/>
          </a:prstGeom>
          <a:solidFill>
            <a:schemeClr val="bg1"/>
          </a:solidFill>
          <a:ln>
            <a:solidFill>
              <a:srgbClr val="C7EB53"/>
            </a:solidFill>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rtlCol="0" anchor="ctr"/>
          <a:lstStyle/>
          <a:p>
            <a:pPr algn="ctr"/>
            <a:endParaRPr lang="de-DE" dirty="0">
              <a:latin typeface="Source Sans Pro" panose="020B0503030403020204" pitchFamily="34" charset="0"/>
            </a:endParaRPr>
          </a:p>
        </p:txBody>
      </p:sp>
      <p:sp>
        <p:nvSpPr>
          <p:cNvPr id="7" name="Inhaltsplatzhalter 6"/>
          <p:cNvSpPr>
            <a:spLocks noGrp="1"/>
          </p:cNvSpPr>
          <p:nvPr>
            <p:ph sz="quarter" idx="13"/>
          </p:nvPr>
        </p:nvSpPr>
        <p:spPr>
          <a:xfrm>
            <a:off x="539750" y="1123200"/>
            <a:ext cx="4752330" cy="5112000"/>
          </a:xfrm>
        </p:spPr>
        <p:txBody>
          <a:bodyPr/>
          <a:lstStyle/>
          <a:p>
            <a:r>
              <a:rPr lang="en-US" dirty="0"/>
              <a:t>Server Systems</a:t>
            </a:r>
          </a:p>
          <a:p>
            <a:pPr lvl="1"/>
            <a:r>
              <a:rPr lang="en-US" sz="1600" dirty="0">
                <a:latin typeface="Source Sans Pro Black" panose="020B0803030403020204" pitchFamily="34" charset="0"/>
              </a:rPr>
              <a:t>Windows Server 2008 </a:t>
            </a:r>
            <a:r>
              <a:rPr lang="en-US" sz="1200" i="1" dirty="0">
                <a:latin typeface="Source Sans Pro Black" panose="020B0803030403020204" pitchFamily="34" charset="0"/>
              </a:rPr>
              <a:t>(x86/x64)</a:t>
            </a:r>
          </a:p>
          <a:p>
            <a:pPr lvl="1"/>
            <a:r>
              <a:rPr lang="en-US" sz="1600" dirty="0">
                <a:latin typeface="Source Sans Pro Black" panose="020B0803030403020204" pitchFamily="34" charset="0"/>
              </a:rPr>
              <a:t>Windows Server 2008 R2</a:t>
            </a:r>
          </a:p>
          <a:p>
            <a:pPr lvl="1"/>
            <a:r>
              <a:rPr lang="en-US" sz="1600" dirty="0">
                <a:latin typeface="Source Sans Pro Black" panose="020B0803030403020204" pitchFamily="34" charset="0"/>
              </a:rPr>
              <a:t>Windows Server 2012</a:t>
            </a:r>
          </a:p>
          <a:p>
            <a:pPr lvl="1"/>
            <a:r>
              <a:rPr lang="en-US" sz="1600" dirty="0">
                <a:latin typeface="Source Sans Pro Black" panose="020B0803030403020204" pitchFamily="34" charset="0"/>
              </a:rPr>
              <a:t>Windows Server 2012R2</a:t>
            </a:r>
            <a:br>
              <a:rPr lang="en-US" dirty="0">
                <a:latin typeface="Source Sans Pro Black" panose="020B0803030403020204" pitchFamily="34" charset="0"/>
              </a:rPr>
            </a:br>
            <a:endParaRPr lang="en-US" dirty="0">
              <a:latin typeface="Source Sans Pro Black" panose="020B0803030403020204" pitchFamily="34" charset="0"/>
            </a:endParaRPr>
          </a:p>
          <a:p>
            <a:r>
              <a:rPr lang="en-US" dirty="0"/>
              <a:t>Client Systems</a:t>
            </a:r>
          </a:p>
          <a:p>
            <a:pPr lvl="1"/>
            <a:r>
              <a:rPr lang="en-US" sz="1600" dirty="0">
                <a:latin typeface="Source Sans Pro Black" panose="020B0803030403020204" pitchFamily="34" charset="0"/>
              </a:rPr>
              <a:t>Microsoft Windows 7 SP1 </a:t>
            </a:r>
            <a:r>
              <a:rPr lang="en-US" sz="1200" i="1" dirty="0">
                <a:latin typeface="Source Sans Pro Black" panose="020B0803030403020204" pitchFamily="34" charset="0"/>
              </a:rPr>
              <a:t>(x86/x64)</a:t>
            </a:r>
          </a:p>
          <a:p>
            <a:pPr lvl="1"/>
            <a:r>
              <a:rPr lang="de-DE" sz="1600" dirty="0">
                <a:latin typeface="Source Sans Pro Black" panose="020B0803030403020204" pitchFamily="34" charset="0"/>
              </a:rPr>
              <a:t>Microsoft Windows 8/8.1 </a:t>
            </a:r>
            <a:r>
              <a:rPr lang="en-US" sz="1200" i="1" dirty="0">
                <a:latin typeface="Source Sans Pro Black" panose="020B0803030403020204" pitchFamily="34" charset="0"/>
              </a:rPr>
              <a:t>(x86/x64)</a:t>
            </a:r>
          </a:p>
          <a:p>
            <a:pPr lvl="1"/>
            <a:r>
              <a:rPr lang="en-US" sz="1600" dirty="0">
                <a:latin typeface="Source Sans Pro Black" panose="020B0803030403020204" pitchFamily="34" charset="0"/>
              </a:rPr>
              <a:t>Windows 10 (x86/x64)</a:t>
            </a:r>
          </a:p>
          <a:p>
            <a:pPr lvl="1"/>
            <a:r>
              <a:rPr lang="en-US" sz="1600" dirty="0">
                <a:latin typeface="Source Sans Pro Black" panose="020B0803030403020204" pitchFamily="34" charset="0"/>
              </a:rPr>
              <a:t>Apple OSX 10.6.8 or higher</a:t>
            </a:r>
          </a:p>
          <a:p>
            <a:pPr lvl="1"/>
            <a:r>
              <a:rPr lang="en-US" sz="1600" dirty="0">
                <a:latin typeface="Source Sans Pro Black" panose="020B0803030403020204" pitchFamily="34" charset="0"/>
              </a:rPr>
              <a:t>iOS 7.x or higher</a:t>
            </a:r>
          </a:p>
          <a:p>
            <a:pPr lvl="1"/>
            <a:r>
              <a:rPr lang="en-US" sz="1600" dirty="0">
                <a:latin typeface="Source Sans Pro Black" panose="020B0803030403020204" pitchFamily="34" charset="0"/>
              </a:rPr>
              <a:t>Android 4.0 or higher</a:t>
            </a:r>
          </a:p>
          <a:p>
            <a:pPr marL="457119" lvl="1" indent="0">
              <a:buNone/>
            </a:pPr>
            <a:endParaRPr lang="en-US" sz="1200" i="1" dirty="0">
              <a:latin typeface="Source Sans Pro Black" panose="020B0803030403020204" pitchFamily="34" charset="0"/>
            </a:endParaRPr>
          </a:p>
          <a:p>
            <a:pPr lvl="1"/>
            <a:endParaRPr lang="en-US" sz="1600" dirty="0">
              <a:latin typeface="Source Sans Pro Black" panose="020B0803030403020204" pitchFamily="34" charset="0"/>
            </a:endParaRPr>
          </a:p>
        </p:txBody>
      </p:sp>
      <p:sp>
        <p:nvSpPr>
          <p:cNvPr id="9" name="Titel 5"/>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Requisiti</a:t>
            </a:r>
            <a:r>
              <a:rPr lang="de-DE" dirty="0">
                <a:solidFill>
                  <a:srgbClr val="7DB928"/>
                </a:solidFill>
                <a:latin typeface="Source Sans Pro Light" panose="020B0403030403020204" pitchFamily="34" charset="0"/>
              </a:rPr>
              <a:t> di </a:t>
            </a:r>
            <a:r>
              <a:rPr lang="de-DE" dirty="0" err="1">
                <a:solidFill>
                  <a:srgbClr val="7DB928"/>
                </a:solidFill>
                <a:latin typeface="Source Sans Pro Light" panose="020B0403030403020204" pitchFamily="34" charset="0"/>
              </a:rPr>
              <a:t>Sistema</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ProCall</a:t>
            </a:r>
            <a:r>
              <a:rPr lang="de-DE" dirty="0">
                <a:solidFill>
                  <a:srgbClr val="7DB928"/>
                </a:solidFill>
                <a:latin typeface="Source Sans Pro Light" panose="020B0403030403020204" pitchFamily="34" charset="0"/>
              </a:rPr>
              <a:t> Enterprise</a:t>
            </a:r>
            <a:endParaRPr lang="en-US" dirty="0">
              <a:solidFill>
                <a:srgbClr val="7DB928"/>
              </a:solidFill>
              <a:latin typeface="Source Sans Pro Light" panose="020B0403030403020204" pitchFamily="34" charset="0"/>
            </a:endParaRPr>
          </a:p>
        </p:txBody>
      </p:sp>
      <p:sp>
        <p:nvSpPr>
          <p:cNvPr id="3" name="Datumsplatzhalter 2"/>
          <p:cNvSpPr>
            <a:spLocks noGrp="1"/>
          </p:cNvSpPr>
          <p:nvPr>
            <p:ph type="dt" sz="half" idx="15"/>
          </p:nvPr>
        </p:nvSpPr>
        <p:spPr/>
        <p:txBody>
          <a:bodyPr>
            <a:normAutofit/>
          </a:bodyPr>
          <a:lstStyle/>
          <a:p>
            <a:r>
              <a:rPr lang="en-US" dirty="0"/>
              <a:t>SC</a:t>
            </a:r>
            <a:endParaRPr lang="de-DE" dirty="0"/>
          </a:p>
        </p:txBody>
      </p:sp>
      <p:sp>
        <p:nvSpPr>
          <p:cNvPr id="5" name="Fußzeilenplatzhalter 4"/>
          <p:cNvSpPr>
            <a:spLocks noGrp="1"/>
          </p:cNvSpPr>
          <p:nvPr>
            <p:ph type="ftr" sz="quarter" idx="16"/>
          </p:nvPr>
        </p:nvSpPr>
        <p:spPr/>
        <p:txBody>
          <a:bodyPr>
            <a:normAutofit/>
          </a:bodyPr>
          <a:lstStyle/>
          <a:p>
            <a:r>
              <a:rPr lang="de-DE"/>
              <a:t>PM</a:t>
            </a:r>
            <a:endParaRPr lang="de-DE" dirty="0"/>
          </a:p>
        </p:txBody>
      </p:sp>
      <p:sp>
        <p:nvSpPr>
          <p:cNvPr id="4" name="Foliennummernplatzhalter 3"/>
          <p:cNvSpPr>
            <a:spLocks noGrp="1"/>
          </p:cNvSpPr>
          <p:nvPr>
            <p:ph type="sldNum" sz="quarter" idx="17"/>
          </p:nvPr>
        </p:nvSpPr>
        <p:spPr/>
        <p:txBody>
          <a:bodyPr/>
          <a:lstStyle/>
          <a:p>
            <a:fld id="{C7C905D0-24F0-4A5D-A8FD-F45F8E9F1544}" type="slidenum">
              <a:rPr lang="de-DE" smtClean="0"/>
              <a:pPr/>
              <a:t>21</a:t>
            </a:fld>
            <a:endParaRPr lang="de-DE"/>
          </a:p>
        </p:txBody>
      </p:sp>
      <p:sp>
        <p:nvSpPr>
          <p:cNvPr id="21" name="Inhaltsplatzhalter 6"/>
          <p:cNvSpPr txBox="1">
            <a:spLocks/>
          </p:cNvSpPr>
          <p:nvPr/>
        </p:nvSpPr>
        <p:spPr>
          <a:xfrm>
            <a:off x="4572000" y="1124744"/>
            <a:ext cx="5068532" cy="4752528"/>
          </a:xfrm>
          <a:prstGeom prst="rect">
            <a:avLst/>
          </a:prstGeom>
        </p:spPr>
        <p:txBody>
          <a:bodyPr/>
          <a:lstStyle>
            <a:lvl1pPr marL="342839" indent="-342839" algn="l" defTabSz="914239" rtl="0" eaLnBrk="1" latinLnBrk="0" hangingPunct="1">
              <a:spcBef>
                <a:spcPct val="20000"/>
              </a:spcBef>
              <a:buClr>
                <a:srgbClr val="4D4D4D"/>
              </a:buClr>
              <a:buFont typeface="Arial" panose="020B0604020202020204" pitchFamily="34" charset="0"/>
              <a:buChar char="●"/>
              <a:defRPr lang="de-DE" sz="1800" kern="1200" smtClean="0">
                <a:solidFill>
                  <a:schemeClr val="tx1"/>
                </a:solidFill>
                <a:latin typeface="+mn-lt"/>
                <a:ea typeface="+mn-ea"/>
                <a:cs typeface="Arial" pitchFamily="34" charset="0"/>
              </a:defRPr>
            </a:lvl1pPr>
            <a:lvl2pPr marL="742819" indent="-285700" algn="l" defTabSz="914239" rtl="0" eaLnBrk="1" latinLnBrk="0" hangingPunct="1">
              <a:spcBef>
                <a:spcPct val="20000"/>
              </a:spcBef>
              <a:buClr>
                <a:srgbClr val="4D4D4D"/>
              </a:buClr>
              <a:buFont typeface="Arial" panose="020B0604020202020204" pitchFamily="34" charset="0"/>
              <a:buChar char="●"/>
              <a:defRPr lang="de-DE" sz="1800" kern="1200" smtClean="0">
                <a:solidFill>
                  <a:schemeClr val="tx1"/>
                </a:solidFill>
                <a:latin typeface="+mn-lt"/>
                <a:ea typeface="+mn-ea"/>
                <a:cs typeface="Arial" pitchFamily="34" charset="0"/>
              </a:defRPr>
            </a:lvl2pPr>
            <a:lvl3pPr marL="1142798" indent="-228560" algn="l" defTabSz="914239" rtl="0" eaLnBrk="1" latinLnBrk="0" hangingPunct="1">
              <a:spcBef>
                <a:spcPct val="20000"/>
              </a:spcBef>
              <a:buClr>
                <a:srgbClr val="4D4D4D"/>
              </a:buClr>
              <a:buFont typeface="Arial" panose="020B0604020202020204" pitchFamily="34" charset="0"/>
              <a:buChar char="●"/>
              <a:defRPr lang="de-DE" sz="1400" kern="1200" smtClean="0">
                <a:solidFill>
                  <a:schemeClr val="tx1"/>
                </a:solidFill>
                <a:latin typeface="+mn-lt"/>
                <a:ea typeface="+mn-ea"/>
                <a:cs typeface="Arial" pitchFamily="34" charset="0"/>
              </a:defRPr>
            </a:lvl3pPr>
            <a:lvl4pPr marL="1599918" indent="-228560" algn="l" defTabSz="914239" rtl="0" eaLnBrk="1" latinLnBrk="0" hangingPunct="1">
              <a:spcBef>
                <a:spcPct val="20000"/>
              </a:spcBef>
              <a:buClr>
                <a:srgbClr val="4D4D4D"/>
              </a:buClr>
              <a:buFont typeface="Symbol" panose="05050102010706020507" pitchFamily="18" charset="2"/>
              <a:buChar char="-"/>
              <a:defRPr lang="de-DE" sz="1400" kern="1200" smtClean="0">
                <a:solidFill>
                  <a:schemeClr val="tx1"/>
                </a:solidFill>
                <a:latin typeface="+mn-lt"/>
                <a:ea typeface="+mn-ea"/>
                <a:cs typeface="+mn-cs"/>
              </a:defRPr>
            </a:lvl4pPr>
            <a:lvl5pPr marL="2057037" indent="-228560" algn="l" defTabSz="914239" rtl="0" eaLnBrk="1" latinLnBrk="0" hangingPunct="1">
              <a:spcBef>
                <a:spcPct val="20000"/>
              </a:spcBef>
              <a:buClr>
                <a:srgbClr val="4D4D4D"/>
              </a:buClr>
              <a:buFont typeface="Symbol" panose="05050102010706020507" pitchFamily="18" charset="2"/>
              <a:buChar char="-"/>
              <a:defRPr lang="de-DE" sz="1400" kern="1200">
                <a:solidFill>
                  <a:schemeClr val="tx1"/>
                </a:solidFill>
                <a:latin typeface="+mn-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Source Sans Pro Black" panose="020B0803030403020204" pitchFamily="34" charset="0"/>
              </a:rPr>
              <a:t>Optional Environment</a:t>
            </a:r>
          </a:p>
          <a:p>
            <a:pPr lvl="1"/>
            <a:r>
              <a:rPr lang="en-US" sz="1600" dirty="0">
                <a:latin typeface="Source Sans Pro Black" panose="020B0803030403020204" pitchFamily="34" charset="0"/>
              </a:rPr>
              <a:t>Microsoft Hyper-V</a:t>
            </a:r>
          </a:p>
          <a:p>
            <a:pPr lvl="1"/>
            <a:r>
              <a:rPr lang="de-DE" sz="1600" dirty="0">
                <a:latin typeface="Source Sans Pro Black" panose="020B0803030403020204" pitchFamily="34" charset="0"/>
              </a:rPr>
              <a:t>Microsoft Exchange </a:t>
            </a:r>
            <a:r>
              <a:rPr lang="de-DE" sz="1600" dirty="0" err="1">
                <a:latin typeface="Source Sans Pro Black" panose="020B0803030403020204" pitchFamily="34" charset="0"/>
              </a:rPr>
              <a:t>from</a:t>
            </a:r>
            <a:r>
              <a:rPr lang="de-DE" sz="1600" dirty="0">
                <a:latin typeface="Source Sans Pro Black" panose="020B0803030403020204" pitchFamily="34" charset="0"/>
              </a:rPr>
              <a:t> 2003</a:t>
            </a:r>
            <a:endParaRPr lang="en-US" sz="1600" dirty="0">
              <a:latin typeface="Source Sans Pro Black" panose="020B0803030403020204" pitchFamily="34" charset="0"/>
            </a:endParaRPr>
          </a:p>
          <a:p>
            <a:pPr lvl="1"/>
            <a:r>
              <a:rPr lang="en-US" sz="1600" dirty="0" err="1">
                <a:latin typeface="Source Sans Pro Black" panose="020B0803030403020204" pitchFamily="34" charset="0"/>
              </a:rPr>
              <a:t>VMWare</a:t>
            </a:r>
            <a:r>
              <a:rPr lang="en-US" sz="1600" dirty="0">
                <a:latin typeface="Source Sans Pro Black" panose="020B0803030403020204" pitchFamily="34" charset="0"/>
              </a:rPr>
              <a:t> from Version 4.5</a:t>
            </a:r>
          </a:p>
          <a:p>
            <a:pPr lvl="1"/>
            <a:r>
              <a:rPr lang="en-US" sz="1600" dirty="0">
                <a:latin typeface="Source Sans Pro Black" panose="020B0803030403020204" pitchFamily="34" charset="0"/>
              </a:rPr>
              <a:t>Microsoft Active Directory</a:t>
            </a:r>
          </a:p>
          <a:p>
            <a:pPr lvl="1"/>
            <a:r>
              <a:rPr lang="en-US" sz="1600" dirty="0">
                <a:latin typeface="Source Sans Pro Black" panose="020B0803030403020204" pitchFamily="34" charset="0"/>
              </a:rPr>
              <a:t>Citrix </a:t>
            </a:r>
            <a:r>
              <a:rPr lang="en-US" sz="1600" dirty="0" err="1">
                <a:latin typeface="Source Sans Pro Black" panose="020B0803030403020204" pitchFamily="34" charset="0"/>
              </a:rPr>
              <a:t>XenApp</a:t>
            </a:r>
            <a:br>
              <a:rPr lang="en-US" sz="1600" dirty="0">
                <a:latin typeface="Source Sans Pro" panose="020B0503030403020204" pitchFamily="34" charset="0"/>
              </a:rPr>
            </a:br>
            <a:endParaRPr lang="en-US" sz="1600" dirty="0">
              <a:latin typeface="Source Sans Pro" panose="020B0503030403020204" pitchFamily="34" charset="0"/>
            </a:endParaRPr>
          </a:p>
          <a:p>
            <a:pPr lvl="1"/>
            <a:endParaRPr lang="en-US" sz="1200" i="1" dirty="0">
              <a:latin typeface="Source Sans Pro" panose="020B0503030403020204" pitchFamily="34" charset="0"/>
            </a:endParaRPr>
          </a:p>
          <a:p>
            <a:pPr lvl="1"/>
            <a:endParaRPr lang="en-US" sz="1600" dirty="0">
              <a:latin typeface="Source Sans Pro" panose="020B0503030403020204" pitchFamily="34" charset="0"/>
            </a:endParaRPr>
          </a:p>
        </p:txBody>
      </p:sp>
      <p:pic>
        <p:nvPicPr>
          <p:cNvPr id="2056" name="Picture 8" descr="K:\PRODUKTMANAGEMENT\Zertifizierungen\Windows8_compatible\compatiblewithWindows8\Windows_Server_2012_Certified\Online_Web\EN_WS12_Cert_Blu286_2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5656" y="5580300"/>
            <a:ext cx="742798" cy="87001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74"/>
          <p:cNvPicPr>
            <a:picLocks noChangeAspect="1" noChangeArrowheads="1"/>
          </p:cNvPicPr>
          <p:nvPr/>
        </p:nvPicPr>
        <p:blipFill>
          <a:blip r:embed="rId4" cstate="print"/>
          <a:srcRect t="3458"/>
          <a:stretch>
            <a:fillRect/>
          </a:stretch>
        </p:blipFill>
        <p:spPr bwMode="auto">
          <a:xfrm>
            <a:off x="2290462" y="5785174"/>
            <a:ext cx="1057402" cy="433224"/>
          </a:xfrm>
          <a:prstGeom prst="rect">
            <a:avLst/>
          </a:prstGeom>
          <a:noFill/>
          <a:ln w="9525">
            <a:noFill/>
            <a:miter lim="800000"/>
            <a:headEnd/>
            <a:tailEnd/>
          </a:ln>
        </p:spPr>
      </p:pic>
      <p:pic>
        <p:nvPicPr>
          <p:cNvPr id="19" name="Picture 76"/>
          <p:cNvPicPr>
            <a:picLocks noChangeAspect="1" noChangeArrowheads="1"/>
          </p:cNvPicPr>
          <p:nvPr/>
        </p:nvPicPr>
        <p:blipFill>
          <a:blip r:embed="rId5" cstate="print"/>
          <a:srcRect/>
          <a:stretch>
            <a:fillRect/>
          </a:stretch>
        </p:blipFill>
        <p:spPr bwMode="auto">
          <a:xfrm>
            <a:off x="3577927" y="5785174"/>
            <a:ext cx="1066081" cy="433224"/>
          </a:xfrm>
          <a:prstGeom prst="rect">
            <a:avLst/>
          </a:prstGeom>
          <a:noFill/>
          <a:ln w="9525">
            <a:noFill/>
            <a:miter lim="800000"/>
            <a:headEnd/>
            <a:tailEnd/>
          </a:ln>
        </p:spPr>
      </p:pic>
      <p:pic>
        <p:nvPicPr>
          <p:cNvPr id="6" name="Picture 2" descr="K:\PRODUKTMANAGEMENT\Zertifizierungen\MS_Partner_Logo\MS_Partner_Logo\Application Development\MS_Partner_Gold_AppDev_whit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2160" y="5698644"/>
            <a:ext cx="2156693" cy="60628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1" descr="https://connect.microsoft.com/images/msconnect_logo.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2040" y="5836354"/>
            <a:ext cx="892561" cy="3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0415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Contenuti</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Archivio</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22</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312960"/>
            <a:ext cx="8146800" cy="3970318"/>
          </a:xfrm>
          <a:prstGeom prst="rect">
            <a:avLst/>
          </a:prstGeom>
          <a:noFill/>
        </p:spPr>
        <p:txBody>
          <a:bodyPr wrap="square" rtlCol="0">
            <a:spAutoFit/>
          </a:bodyPr>
          <a:lstStyle/>
          <a:p>
            <a:r>
              <a:rPr lang="it-IT" dirty="0">
                <a:latin typeface="Source Sans Pro" panose="020B0503030403020204" pitchFamily="34" charset="0"/>
              </a:rPr>
              <a:t>ProCallEnterprise5.x.xx.xxxxx.zip contiene:</a:t>
            </a:r>
          </a:p>
          <a:p>
            <a:pPr marL="285750" indent="-285750">
              <a:buFont typeface="Arial" panose="020B0604020202020204" pitchFamily="34" charset="0"/>
              <a:buChar char="•"/>
            </a:pPr>
            <a:r>
              <a:rPr lang="it-IT" i="1" dirty="0">
                <a:latin typeface="Source Sans Pro" panose="020B0503030403020204" pitchFamily="34" charset="0"/>
              </a:rPr>
              <a:t>UCServer_it.msi</a:t>
            </a:r>
            <a:r>
              <a:rPr lang="it-IT" dirty="0">
                <a:latin typeface="Source Sans Pro" panose="020B0503030403020204" pitchFamily="34" charset="0"/>
              </a:rPr>
              <a:t> -&gt; Installer componente Server</a:t>
            </a:r>
          </a:p>
          <a:p>
            <a:pPr marL="285750" indent="-285750">
              <a:buFont typeface="Arial" panose="020B0604020202020204" pitchFamily="34" charset="0"/>
              <a:buChar char="•"/>
            </a:pPr>
            <a:r>
              <a:rPr lang="it-IT" i="1" dirty="0">
                <a:latin typeface="Source Sans Pro" panose="020B0503030403020204" pitchFamily="34" charset="0"/>
              </a:rPr>
              <a:t>UCClient_it.msi </a:t>
            </a:r>
            <a:r>
              <a:rPr lang="it-IT" dirty="0">
                <a:latin typeface="Source Sans Pro" panose="020B0503030403020204" pitchFamily="34" charset="0"/>
              </a:rPr>
              <a:t>-&gt; Installer componente client</a:t>
            </a:r>
          </a:p>
          <a:p>
            <a:pPr marL="285750" indent="-285750">
              <a:buFont typeface="Arial" panose="020B0604020202020204" pitchFamily="34" charset="0"/>
              <a:buChar char="•"/>
            </a:pPr>
            <a:r>
              <a:rPr lang="it-IT" dirty="0" err="1">
                <a:latin typeface="Source Sans Pro" panose="020B0503030403020204" pitchFamily="34" charset="0"/>
              </a:rPr>
              <a:t>Addons</a:t>
            </a:r>
            <a:endParaRPr lang="it-IT" dirty="0">
              <a:latin typeface="Source Sans Pro" panose="020B0503030403020204" pitchFamily="34" charset="0"/>
            </a:endParaRPr>
          </a:p>
          <a:p>
            <a:pPr marL="742869" lvl="1" indent="-285750">
              <a:buFont typeface="Courier New" panose="02070309020205020404" pitchFamily="49" charset="0"/>
              <a:buChar char="o"/>
            </a:pPr>
            <a:r>
              <a:rPr lang="it-IT" i="1" dirty="0" err="1">
                <a:latin typeface="Source Sans Pro" panose="020B0503030403020204" pitchFamily="34" charset="0"/>
              </a:rPr>
              <a:t>UCServer_ActiveDirectoryTools_it</a:t>
            </a:r>
            <a:r>
              <a:rPr lang="it-IT" dirty="0">
                <a:latin typeface="Source Sans Pro" panose="020B0503030403020204" pitchFamily="34" charset="0"/>
              </a:rPr>
              <a:t> -&gt; Estensione Schema e </a:t>
            </a:r>
            <a:r>
              <a:rPr lang="it-IT" dirty="0" err="1">
                <a:latin typeface="Source Sans Pro" panose="020B0503030403020204" pitchFamily="34" charset="0"/>
              </a:rPr>
              <a:t>Snapin</a:t>
            </a:r>
            <a:r>
              <a:rPr lang="it-IT" dirty="0">
                <a:latin typeface="Source Sans Pro" panose="020B0503030403020204" pitchFamily="34" charset="0"/>
              </a:rPr>
              <a:t> Aggiuntivo per MS AD</a:t>
            </a:r>
          </a:p>
          <a:p>
            <a:pPr marL="742869" lvl="1" indent="-285750">
              <a:buFont typeface="Courier New" panose="02070309020205020404" pitchFamily="49" charset="0"/>
              <a:buChar char="o"/>
            </a:pPr>
            <a:endParaRPr lang="it-IT" dirty="0">
              <a:latin typeface="Source Sans Pro" panose="020B0503030403020204" pitchFamily="34" charset="0"/>
            </a:endParaRPr>
          </a:p>
          <a:p>
            <a:pPr marL="742869" lvl="1" indent="-285750">
              <a:buFont typeface="Courier New" panose="02070309020205020404" pitchFamily="49" charset="0"/>
              <a:buChar char="o"/>
            </a:pPr>
            <a:r>
              <a:rPr lang="it-IT" i="1" dirty="0" err="1">
                <a:latin typeface="Source Sans Pro" panose="020B0503030403020204" pitchFamily="34" charset="0"/>
              </a:rPr>
              <a:t>UCServer</a:t>
            </a:r>
            <a:r>
              <a:rPr lang="it-IT" i="1" dirty="0">
                <a:latin typeface="Source Sans Pro" panose="020B0503030403020204" pitchFamily="34" charset="0"/>
              </a:rPr>
              <a:t>[EWS|MAPI]CalendarReplicator_it.msi </a:t>
            </a:r>
            <a:r>
              <a:rPr lang="it-IT" dirty="0">
                <a:latin typeface="Source Sans Pro" panose="020B0503030403020204" pitchFamily="34" charset="0"/>
              </a:rPr>
              <a:t>-&gt; Connettore per </a:t>
            </a:r>
            <a:r>
              <a:rPr lang="it-IT" dirty="0" err="1">
                <a:latin typeface="Source Sans Pro" panose="020B0503030403020204" pitchFamily="34" charset="0"/>
              </a:rPr>
              <a:t>sync</a:t>
            </a:r>
            <a:r>
              <a:rPr lang="it-IT" dirty="0">
                <a:latin typeface="Source Sans Pro" panose="020B0503030403020204" pitchFamily="34" charset="0"/>
              </a:rPr>
              <a:t> calendari server-side con Microsoft Exchange</a:t>
            </a:r>
          </a:p>
          <a:p>
            <a:pPr marL="742869" lvl="1" indent="-285750">
              <a:buFont typeface="Courier New" panose="02070309020205020404" pitchFamily="49" charset="0"/>
              <a:buChar char="o"/>
            </a:pPr>
            <a:endParaRPr lang="it-IT" dirty="0">
              <a:latin typeface="Source Sans Pro" panose="020B0503030403020204" pitchFamily="34" charset="0"/>
            </a:endParaRPr>
          </a:p>
          <a:p>
            <a:pPr marL="742869" lvl="1" indent="-285750">
              <a:buFont typeface="Courier New" panose="02070309020205020404" pitchFamily="49" charset="0"/>
              <a:buChar char="o"/>
            </a:pPr>
            <a:r>
              <a:rPr lang="it-IT" i="1" dirty="0">
                <a:latin typeface="Source Sans Pro" panose="020B0503030403020204" pitchFamily="34" charset="0"/>
              </a:rPr>
              <a:t>UCServer_WebService_it.msi</a:t>
            </a:r>
            <a:r>
              <a:rPr lang="it-IT" dirty="0">
                <a:latin typeface="Source Sans Pro" panose="020B0503030403020204" pitchFamily="34" charset="0"/>
              </a:rPr>
              <a:t> -&gt; </a:t>
            </a:r>
            <a:r>
              <a:rPr lang="it-IT" dirty="0" err="1">
                <a:latin typeface="Source Sans Pro" panose="020B0503030403020204" pitchFamily="34" charset="0"/>
              </a:rPr>
              <a:t>WebApp</a:t>
            </a:r>
            <a:r>
              <a:rPr lang="it-IT" dirty="0">
                <a:latin typeface="Source Sans Pro" panose="020B0503030403020204" pitchFamily="34" charset="0"/>
              </a:rPr>
              <a:t> per collegamento client </a:t>
            </a:r>
            <a:r>
              <a:rPr lang="it-IT" dirty="0" err="1">
                <a:latin typeface="Source Sans Pro" panose="020B0503030403020204" pitchFamily="34" charset="0"/>
              </a:rPr>
              <a:t>ProCall</a:t>
            </a:r>
            <a:r>
              <a:rPr lang="it-IT" dirty="0">
                <a:latin typeface="Source Sans Pro" panose="020B0503030403020204" pitchFamily="34" charset="0"/>
              </a:rPr>
              <a:t> Mobile e </a:t>
            </a:r>
            <a:r>
              <a:rPr lang="it-IT" dirty="0" err="1">
                <a:latin typeface="Source Sans Pro" panose="020B0503030403020204" pitchFamily="34" charset="0"/>
              </a:rPr>
              <a:t>ProCall</a:t>
            </a:r>
            <a:r>
              <a:rPr lang="it-IT" dirty="0">
                <a:latin typeface="Source Sans Pro" panose="020B0503030403020204" pitchFamily="34" charset="0"/>
              </a:rPr>
              <a:t> for Mac</a:t>
            </a:r>
          </a:p>
          <a:p>
            <a:pPr marL="742869" lvl="1" indent="-285750">
              <a:buFont typeface="Courier New" panose="02070309020205020404" pitchFamily="49" charset="0"/>
              <a:buChar char="o"/>
            </a:pPr>
            <a:endParaRPr lang="it-IT" dirty="0">
              <a:latin typeface="Source Sans Pro" panose="020B0503030403020204" pitchFamily="34" charset="0"/>
            </a:endParaRPr>
          </a:p>
          <a:p>
            <a:pPr marL="742869" lvl="1" indent="-285750">
              <a:buFont typeface="Courier New" panose="02070309020205020404" pitchFamily="49" charset="0"/>
              <a:buChar char="o"/>
            </a:pPr>
            <a:r>
              <a:rPr lang="it-IT" i="1" dirty="0" err="1">
                <a:latin typeface="Source Sans Pro" panose="020B0503030403020204" pitchFamily="34" charset="0"/>
              </a:rPr>
              <a:t>UCServer</a:t>
            </a:r>
            <a:r>
              <a:rPr lang="it-IT" i="1" dirty="0">
                <a:latin typeface="Source Sans Pro" panose="020B0503030403020204" pitchFamily="34" charset="0"/>
              </a:rPr>
              <a:t>_[SIP|XMPP]_Proxy_it.msi </a:t>
            </a:r>
            <a:r>
              <a:rPr lang="it-IT" dirty="0">
                <a:latin typeface="Source Sans Pro" panose="020B0503030403020204" pitchFamily="34" charset="0"/>
              </a:rPr>
              <a:t>-&gt; Proxy SIP/XMPP per </a:t>
            </a:r>
            <a:r>
              <a:rPr lang="it-IT" dirty="0" err="1">
                <a:latin typeface="Source Sans Pro" panose="020B0503030403020204" pitchFamily="34" charset="0"/>
              </a:rPr>
              <a:t>Federation</a:t>
            </a:r>
            <a:endParaRPr lang="it-IT" dirty="0">
              <a:latin typeface="Source Sans Pro" panose="020B0503030403020204" pitchFamily="34" charset="0"/>
            </a:endParaRPr>
          </a:p>
        </p:txBody>
      </p:sp>
    </p:spTree>
    <p:extLst>
      <p:ext uri="{BB962C8B-B14F-4D97-AF65-F5344CB8AC3E}">
        <p14:creationId xmlns:p14="http://schemas.microsoft.com/office/powerpoint/2010/main" val="1912726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Installazione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Step</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by</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Step</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23</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1874019" y="5074128"/>
            <a:ext cx="5328592" cy="369332"/>
          </a:xfrm>
          <a:prstGeom prst="rect">
            <a:avLst/>
          </a:prstGeom>
          <a:noFill/>
        </p:spPr>
        <p:txBody>
          <a:bodyPr wrap="square" rtlCol="0">
            <a:spAutoFit/>
          </a:bodyPr>
          <a:lstStyle/>
          <a:p>
            <a:r>
              <a:rPr lang="it-IT" dirty="0">
                <a:latin typeface="Source Sans Pro" panose="020B0503030403020204" pitchFamily="34" charset="0"/>
              </a:rPr>
              <a:t>Manuale di installazione PDF a corredo del corso</a:t>
            </a:r>
          </a:p>
        </p:txBody>
      </p:sp>
      <p:pic>
        <p:nvPicPr>
          <p:cNvPr id="8" name="Immagine 7"/>
          <p:cNvPicPr>
            <a:picLocks noChangeAspect="1"/>
          </p:cNvPicPr>
          <p:nvPr/>
        </p:nvPicPr>
        <p:blipFill>
          <a:blip r:embed="rId3"/>
          <a:stretch>
            <a:fillRect/>
          </a:stretch>
        </p:blipFill>
        <p:spPr>
          <a:xfrm>
            <a:off x="2123728" y="1124744"/>
            <a:ext cx="4829175" cy="3657600"/>
          </a:xfrm>
          <a:prstGeom prst="rect">
            <a:avLst/>
          </a:prstGeom>
        </p:spPr>
      </p:pic>
    </p:spTree>
    <p:extLst>
      <p:ext uri="{BB962C8B-B14F-4D97-AF65-F5344CB8AC3E}">
        <p14:creationId xmlns:p14="http://schemas.microsoft.com/office/powerpoint/2010/main" val="35696113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Dominio</a:t>
            </a:r>
            <a:r>
              <a:rPr lang="de-DE" dirty="0">
                <a:solidFill>
                  <a:srgbClr val="7DB928"/>
                </a:solidFill>
                <a:latin typeface="Source Sans Pro Light" panose="020B0403030403020204" pitchFamily="34" charset="0"/>
              </a:rPr>
              <a:t> Presence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24</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139321"/>
          </a:xfrm>
          <a:prstGeom prst="rect">
            <a:avLst/>
          </a:prstGeom>
          <a:noFill/>
        </p:spPr>
        <p:txBody>
          <a:bodyPr wrap="square" rtlCol="0">
            <a:spAutoFit/>
          </a:bodyPr>
          <a:lstStyle/>
          <a:p>
            <a:r>
              <a:rPr lang="it-IT" dirty="0">
                <a:latin typeface="Source Sans Pro" panose="020B0503030403020204" pitchFamily="34" charset="0"/>
              </a:rPr>
              <a:t>All’interno di </a:t>
            </a:r>
            <a:r>
              <a:rPr lang="it-IT" dirty="0" err="1">
                <a:latin typeface="Source Sans Pro" panose="020B0503030403020204" pitchFamily="34" charset="0"/>
              </a:rPr>
              <a:t>ProCall</a:t>
            </a:r>
            <a:r>
              <a:rPr lang="it-IT" dirty="0">
                <a:latin typeface="Source Sans Pro" panose="020B0503030403020204" pitchFamily="34" charset="0"/>
              </a:rPr>
              <a:t> Enterprise, gli utenti sono utenti SIP. </a:t>
            </a:r>
          </a:p>
          <a:p>
            <a:endParaRPr lang="it-IT" dirty="0">
              <a:latin typeface="Source Sans Pro" panose="020B0503030403020204" pitchFamily="34" charset="0"/>
            </a:endParaRPr>
          </a:p>
          <a:p>
            <a:r>
              <a:rPr lang="it-IT" dirty="0">
                <a:latin typeface="Source Sans Pro" panose="020B0503030403020204" pitchFamily="34" charset="0"/>
              </a:rPr>
              <a:t>Pertanto sono identificati con la nomenclatura </a:t>
            </a:r>
            <a:r>
              <a:rPr lang="it-IT" i="1" dirty="0">
                <a:latin typeface="Source Sans Pro" panose="020B0503030403020204" pitchFamily="34" charset="0"/>
                <a:hlinkClick r:id="rId3"/>
              </a:rPr>
              <a:t>nomeutente@dominio.it</a:t>
            </a:r>
            <a:r>
              <a:rPr lang="it-IT" i="1" dirty="0">
                <a:latin typeface="Source Sans Pro" panose="020B0503030403020204" pitchFamily="34" charset="0"/>
              </a:rPr>
              <a:t>.</a:t>
            </a:r>
          </a:p>
          <a:p>
            <a:endParaRPr lang="it-IT" i="1" dirty="0">
              <a:latin typeface="Source Sans Pro" panose="020B0503030403020204" pitchFamily="34" charset="0"/>
            </a:endParaRPr>
          </a:p>
          <a:p>
            <a:r>
              <a:rPr lang="it-IT" dirty="0">
                <a:latin typeface="Source Sans Pro" panose="020B0503030403020204" pitchFamily="34" charset="0"/>
              </a:rPr>
              <a:t>Il dominio di </a:t>
            </a:r>
            <a:r>
              <a:rPr lang="it-IT" dirty="0" err="1">
                <a:latin typeface="Source Sans Pro" panose="020B0503030403020204" pitchFamily="34" charset="0"/>
              </a:rPr>
              <a:t>presence</a:t>
            </a:r>
            <a:r>
              <a:rPr lang="it-IT" dirty="0">
                <a:latin typeface="Source Sans Pro" panose="020B0503030403020204" pitchFamily="34" charset="0"/>
              </a:rPr>
              <a:t> viene quindi utilizzato anche per l’identificazione univoca degli utenti interni. Motivo per cui esso è l’unico parametro non modificabile al di fuori del </a:t>
            </a:r>
            <a:r>
              <a:rPr lang="it-IT" dirty="0" err="1">
                <a:latin typeface="Source Sans Pro" panose="020B0503030403020204" pitchFamily="34" charset="0"/>
              </a:rPr>
              <a:t>Wizard</a:t>
            </a:r>
            <a:r>
              <a:rPr lang="it-IT" dirty="0">
                <a:latin typeface="Source Sans Pro" panose="020B0503030403020204" pitchFamily="34" charset="0"/>
              </a:rPr>
              <a:t> di installazione dello </a:t>
            </a:r>
            <a:r>
              <a:rPr lang="it-IT" dirty="0" err="1">
                <a:latin typeface="Source Sans Pro" panose="020B0503030403020204" pitchFamily="34" charset="0"/>
              </a:rPr>
              <a:t>UCServer</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È possibile modificarlo in un secondo tempo, eseguendo il </a:t>
            </a:r>
            <a:r>
              <a:rPr lang="it-IT" dirty="0" err="1">
                <a:latin typeface="Source Sans Pro" panose="020B0503030403020204" pitchFamily="34" charset="0"/>
              </a:rPr>
              <a:t>wizard</a:t>
            </a:r>
            <a:r>
              <a:rPr lang="it-IT" dirty="0">
                <a:latin typeface="Source Sans Pro" panose="020B0503030403020204" pitchFamily="34" charset="0"/>
              </a:rPr>
              <a:t> «</a:t>
            </a:r>
            <a:r>
              <a:rPr lang="it-IT" dirty="0" err="1">
                <a:latin typeface="Source Sans Pro" panose="020B0503030403020204" pitchFamily="34" charset="0"/>
              </a:rPr>
              <a:t>UCServer</a:t>
            </a:r>
            <a:r>
              <a:rPr lang="it-IT" dirty="0">
                <a:latin typeface="Source Sans Pro" panose="020B0503030403020204" pitchFamily="34" charset="0"/>
              </a:rPr>
              <a:t> Server Setup». Il disservizio sarà, però, la perdita di tutte le configurazioni relative agli utenti (</a:t>
            </a:r>
            <a:r>
              <a:rPr lang="it-IT" dirty="0" err="1">
                <a:latin typeface="Source Sans Pro" panose="020B0503030403020204" pitchFamily="34" charset="0"/>
              </a:rPr>
              <a:t>Permission</a:t>
            </a:r>
            <a:r>
              <a:rPr lang="it-IT" dirty="0">
                <a:latin typeface="Source Sans Pro" panose="020B0503030403020204" pitchFamily="34" charset="0"/>
              </a:rPr>
              <a:t>, Elenco preferiti, Autorizzazioni </a:t>
            </a:r>
            <a:r>
              <a:rPr lang="it-IT" dirty="0" err="1">
                <a:latin typeface="Source Sans Pro" panose="020B0503030403020204" pitchFamily="34" charset="0"/>
              </a:rPr>
              <a:t>Federation</a:t>
            </a:r>
            <a:r>
              <a:rPr lang="it-IT" dirty="0">
                <a:latin typeface="Source Sans Pro" panose="020B0503030403020204" pitchFamily="34" charset="0"/>
              </a:rPr>
              <a:t>, </a:t>
            </a:r>
            <a:r>
              <a:rPr lang="it-IT" dirty="0" err="1">
                <a:latin typeface="Source Sans Pro" panose="020B0503030403020204" pitchFamily="34" charset="0"/>
              </a:rPr>
              <a:t>etc</a:t>
            </a:r>
            <a:r>
              <a:rPr lang="it-IT" dirty="0">
                <a:latin typeface="Source Sans Pro" panose="020B0503030403020204" pitchFamily="34" charset="0"/>
              </a:rPr>
              <a:t>)</a:t>
            </a:r>
          </a:p>
        </p:txBody>
      </p:sp>
      <p:pic>
        <p:nvPicPr>
          <p:cNvPr id="9" name="Immagine 8"/>
          <p:cNvPicPr>
            <a:picLocks noChangeAspect="1"/>
          </p:cNvPicPr>
          <p:nvPr/>
        </p:nvPicPr>
        <p:blipFill>
          <a:blip r:embed="rId4"/>
          <a:stretch>
            <a:fillRect/>
          </a:stretch>
        </p:blipFill>
        <p:spPr>
          <a:xfrm>
            <a:off x="3241508" y="4293096"/>
            <a:ext cx="2693704" cy="1905470"/>
          </a:xfrm>
          <a:prstGeom prst="rect">
            <a:avLst/>
          </a:prstGeom>
        </p:spPr>
      </p:pic>
    </p:spTree>
    <p:extLst>
      <p:ext uri="{BB962C8B-B14F-4D97-AF65-F5344CB8AC3E}">
        <p14:creationId xmlns:p14="http://schemas.microsoft.com/office/powerpoint/2010/main" val="2246150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Database Journal</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25</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416320"/>
          </a:xfrm>
          <a:prstGeom prst="rect">
            <a:avLst/>
          </a:prstGeom>
          <a:noFill/>
        </p:spPr>
        <p:txBody>
          <a:bodyPr wrap="square" rtlCol="0">
            <a:spAutoFit/>
          </a:bodyPr>
          <a:lstStyle/>
          <a:p>
            <a:r>
              <a:rPr lang="it-IT" dirty="0">
                <a:latin typeface="Source Sans Pro" panose="020B0503030403020204" pitchFamily="34" charset="0"/>
              </a:rPr>
              <a:t>Di default, il journal e gli altri storici </a:t>
            </a:r>
            <a:r>
              <a:rPr lang="it-IT" dirty="0" err="1">
                <a:latin typeface="Source Sans Pro" panose="020B0503030403020204" pitchFamily="34" charset="0"/>
              </a:rPr>
              <a:t>UCServer</a:t>
            </a:r>
            <a:r>
              <a:rPr lang="it-IT" dirty="0">
                <a:latin typeface="Source Sans Pro" panose="020B0503030403020204" pitchFamily="34" charset="0"/>
              </a:rPr>
              <a:t> (Chat, Appuntamenti, </a:t>
            </a:r>
            <a:r>
              <a:rPr lang="it-IT" dirty="0" err="1">
                <a:latin typeface="Source Sans Pro" panose="020B0503030403020204" pitchFamily="34" charset="0"/>
              </a:rPr>
              <a:t>etc</a:t>
            </a:r>
            <a:r>
              <a:rPr lang="it-IT" dirty="0">
                <a:latin typeface="Source Sans Pro" panose="020B0503030403020204" pitchFamily="34" charset="0"/>
              </a:rPr>
              <a:t>) sono memorizzati in formato MDB (MS Access) versione 2000.</a:t>
            </a:r>
          </a:p>
          <a:p>
            <a:endParaRPr lang="it-IT" dirty="0">
              <a:latin typeface="Source Sans Pro" panose="020B0503030403020204" pitchFamily="34" charset="0"/>
            </a:endParaRPr>
          </a:p>
          <a:p>
            <a:r>
              <a:rPr lang="it-IT" dirty="0">
                <a:latin typeface="Source Sans Pro" panose="020B0503030403020204" pitchFamily="34" charset="0"/>
              </a:rPr>
              <a:t>Il formato non è dei migliori e presta il fianco a grossi problemi di latenza e consistenza dei dati quando la dimensioni di tali file supera i 250MB.</a:t>
            </a:r>
          </a:p>
          <a:p>
            <a:endParaRPr lang="it-IT" dirty="0">
              <a:latin typeface="Source Sans Pro" panose="020B0503030403020204" pitchFamily="34" charset="0"/>
            </a:endParaRPr>
          </a:p>
          <a:p>
            <a:r>
              <a:rPr lang="it-IT" dirty="0">
                <a:latin typeface="Source Sans Pro" panose="020B0503030403020204" pitchFamily="34" charset="0"/>
              </a:rPr>
              <a:t>Il consiglio, quindi, è di utilizzare il formato Database SQL. Esso permette di scrivere le informazioni di cui al primo paragrafo, su un Microsoft SQL Server (2005 e superiori, anche Express) chiedendo unicamente il nome di uno Schema e le credenziali necessarie per scrivervi. </a:t>
            </a:r>
            <a:r>
              <a:rPr lang="it-IT" b="1" dirty="0">
                <a:latin typeface="Source Sans Pro" panose="020B0503030403020204" pitchFamily="34" charset="0"/>
              </a:rPr>
              <a:t>È inoltre un prerequisito necessario per l’installazione di </a:t>
            </a:r>
            <a:r>
              <a:rPr lang="it-IT" b="1" dirty="0" err="1">
                <a:latin typeface="Source Sans Pro" panose="020B0503030403020204" pitchFamily="34" charset="0"/>
              </a:rPr>
              <a:t>ProCall</a:t>
            </a:r>
            <a:r>
              <a:rPr lang="it-IT" b="1" dirty="0">
                <a:latin typeface="Source Sans Pro" panose="020B0503030403020204" pitchFamily="34" charset="0"/>
              </a:rPr>
              <a:t> Analytics 2.</a:t>
            </a:r>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2969127" y="4245669"/>
            <a:ext cx="3288545" cy="2197596"/>
          </a:xfrm>
          <a:prstGeom prst="rect">
            <a:avLst/>
          </a:prstGeom>
        </p:spPr>
      </p:pic>
    </p:spTree>
    <p:extLst>
      <p:ext uri="{BB962C8B-B14F-4D97-AF65-F5344CB8AC3E}">
        <p14:creationId xmlns:p14="http://schemas.microsoft.com/office/powerpoint/2010/main" val="8668291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Amministrazione </a:t>
            </a:r>
            <a:r>
              <a:rPr lang="de-DE" dirty="0" err="1">
                <a:solidFill>
                  <a:srgbClr val="7DB928"/>
                </a:solidFill>
                <a:latin typeface="Source Sans Pro Light" panose="020B0403030403020204" pitchFamily="34" charset="0"/>
              </a:rPr>
              <a:t>Utenti</a:t>
            </a:r>
            <a:r>
              <a:rPr lang="de-DE" dirty="0">
                <a:solidFill>
                  <a:srgbClr val="7DB928"/>
                </a:solidFill>
                <a:latin typeface="Source Sans Pro Light" panose="020B0403030403020204" pitchFamily="34" charset="0"/>
              </a:rPr>
              <a:t> AD</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26</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5355312"/>
          </a:xfrm>
          <a:prstGeom prst="rect">
            <a:avLst/>
          </a:prstGeom>
          <a:noFill/>
        </p:spPr>
        <p:txBody>
          <a:bodyPr wrap="square" rtlCol="0">
            <a:spAutoFit/>
          </a:bodyPr>
          <a:lstStyle/>
          <a:p>
            <a:r>
              <a:rPr lang="it-IT" dirty="0">
                <a:latin typeface="Source Sans Pro" panose="020B0503030403020204" pitchFamily="34" charset="0"/>
              </a:rPr>
              <a:t>Oltre alla gestione Utenti locale. </a:t>
            </a:r>
            <a:r>
              <a:rPr lang="it-IT" dirty="0" err="1">
                <a:latin typeface="Source Sans Pro" panose="020B0503030403020204" pitchFamily="34" charset="0"/>
              </a:rPr>
              <a:t>ProCall</a:t>
            </a:r>
            <a:r>
              <a:rPr lang="it-IT" dirty="0">
                <a:latin typeface="Source Sans Pro" panose="020B0503030403020204" pitchFamily="34" charset="0"/>
              </a:rPr>
              <a:t> Enterprise è in grado di agganciarsi al server LDAP di Microsoft Active Directory per autenticare gli utenti.</a:t>
            </a:r>
          </a:p>
          <a:p>
            <a:endParaRPr lang="it-IT" dirty="0">
              <a:latin typeface="Source Sans Pro" panose="020B0503030403020204" pitchFamily="34" charset="0"/>
            </a:endParaRPr>
          </a:p>
          <a:p>
            <a:r>
              <a:rPr lang="it-IT" dirty="0">
                <a:latin typeface="Source Sans Pro" panose="020B0503030403020204" pitchFamily="34" charset="0"/>
              </a:rPr>
              <a:t>È necessario avere a disposizione l’</a:t>
            </a:r>
            <a:r>
              <a:rPr lang="it-IT" dirty="0" err="1">
                <a:latin typeface="Source Sans Pro" panose="020B0503030403020204" pitchFamily="34" charset="0"/>
              </a:rPr>
              <a:t>hostname</a:t>
            </a:r>
            <a:r>
              <a:rPr lang="it-IT" dirty="0">
                <a:latin typeface="Source Sans Pro" panose="020B0503030403020204" pitchFamily="34" charset="0"/>
              </a:rPr>
              <a:t> di uno dei Domain Controller dell’infrastruttura insieme a delle credenziali con permessi in scrittura sugli oggetti </a:t>
            </a:r>
            <a:r>
              <a:rPr lang="it-IT" dirty="0" err="1">
                <a:latin typeface="Source Sans Pro" panose="020B0503030403020204" pitchFamily="34" charset="0"/>
              </a:rPr>
              <a:t>Users</a:t>
            </a:r>
            <a:r>
              <a:rPr lang="it-IT" dirty="0">
                <a:latin typeface="Source Sans Pro" panose="020B0503030403020204" pitchFamily="34" charset="0"/>
              </a:rPr>
              <a:t>, </a:t>
            </a:r>
            <a:r>
              <a:rPr lang="it-IT" dirty="0" err="1">
                <a:latin typeface="Source Sans Pro" panose="020B0503030403020204" pitchFamily="34" charset="0"/>
              </a:rPr>
              <a:t>Groups</a:t>
            </a:r>
            <a:r>
              <a:rPr lang="it-IT" dirty="0">
                <a:latin typeface="Source Sans Pro" panose="020B0503030403020204" pitchFamily="34" charset="0"/>
              </a:rPr>
              <a:t> e </a:t>
            </a:r>
            <a:r>
              <a:rPr lang="it-IT" dirty="0" err="1">
                <a:latin typeface="Source Sans Pro" panose="020B0503030403020204" pitchFamily="34" charset="0"/>
              </a:rPr>
              <a:t>Computers</a:t>
            </a:r>
            <a:r>
              <a:rPr lang="it-IT" dirty="0">
                <a:latin typeface="Source Sans Pro" panose="020B0503030403020204" pitchFamily="34" charset="0"/>
              </a:rPr>
              <a:t> che si intende utilizzare all’interno di </a:t>
            </a:r>
            <a:r>
              <a:rPr lang="it-IT" dirty="0" err="1">
                <a:latin typeface="Source Sans Pro" panose="020B0503030403020204" pitchFamily="34" charset="0"/>
              </a:rPr>
              <a:t>ProCall</a:t>
            </a:r>
            <a:r>
              <a:rPr lang="it-IT" dirty="0">
                <a:latin typeface="Source Sans Pro" panose="020B0503030403020204" pitchFamily="34" charset="0"/>
              </a:rPr>
              <a:t> </a:t>
            </a:r>
            <a:r>
              <a:rPr lang="it-IT" dirty="0" err="1">
                <a:latin typeface="Source Sans Pro" panose="020B0503030403020204" pitchFamily="34" charset="0"/>
              </a:rPr>
              <a:t>enterprise</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Le credenziali andranno specificate con la sintassi </a:t>
            </a:r>
            <a:r>
              <a:rPr lang="it-IT" dirty="0" err="1">
                <a:latin typeface="Source Sans Pro" panose="020B0503030403020204" pitchFamily="34" charset="0"/>
                <a:hlinkClick r:id="rId3"/>
              </a:rPr>
              <a:t>utente@nomedomino.local</a:t>
            </a:r>
            <a:r>
              <a:rPr lang="it-IT" dirty="0">
                <a:latin typeface="Source Sans Pro" panose="020B0503030403020204" pitchFamily="34" charset="0"/>
              </a:rPr>
              <a:t> e relativa password.</a:t>
            </a:r>
          </a:p>
          <a:p>
            <a:endParaRPr lang="it-IT" dirty="0">
              <a:latin typeface="Source Sans Pro" panose="020B0503030403020204" pitchFamily="34" charset="0"/>
            </a:endParaRPr>
          </a:p>
          <a:p>
            <a:r>
              <a:rPr lang="it-IT" dirty="0">
                <a:latin typeface="Source Sans Pro" panose="020B0503030403020204" pitchFamily="34" charset="0"/>
              </a:rPr>
              <a:t>Il pulsante «Avanzate» permette operazioni ulteriori come:</a:t>
            </a:r>
          </a:p>
          <a:p>
            <a:pPr marL="285750" indent="-285750">
              <a:buFont typeface="Arial" panose="020B0604020202020204" pitchFamily="34" charset="0"/>
              <a:buChar char="•"/>
            </a:pPr>
            <a:r>
              <a:rPr lang="it-IT" dirty="0">
                <a:latin typeface="Source Sans Pro" panose="020B0503030403020204" pitchFamily="34" charset="0"/>
              </a:rPr>
              <a:t>La specifica di una </a:t>
            </a:r>
            <a:r>
              <a:rPr lang="it-IT" dirty="0" err="1">
                <a:latin typeface="Source Sans Pro" panose="020B0503030403020204" pitchFamily="34" charset="0"/>
              </a:rPr>
              <a:t>BaseDN</a:t>
            </a:r>
            <a:r>
              <a:rPr lang="it-IT" dirty="0">
                <a:latin typeface="Source Sans Pro" panose="020B0503030403020204" pitchFamily="34" charset="0"/>
              </a:rPr>
              <a:t> di partenza per il </a:t>
            </a:r>
            <a:r>
              <a:rPr lang="it-IT" dirty="0" err="1">
                <a:latin typeface="Source Sans Pro" panose="020B0503030403020204" pitchFamily="34" charset="0"/>
              </a:rPr>
              <a:t>sync</a:t>
            </a:r>
            <a:r>
              <a:rPr lang="it-IT" dirty="0">
                <a:latin typeface="Source Sans Pro" panose="020B0503030403020204" pitchFamily="34" charset="0"/>
              </a:rPr>
              <a:t> degli oggetti AD (utile quando si ha a che fare con una Foresta AD complessa)</a:t>
            </a:r>
          </a:p>
          <a:p>
            <a:pPr marL="285750" indent="-285750">
              <a:buFont typeface="Arial" panose="020B0604020202020204" pitchFamily="34" charset="0"/>
              <a:buChar char="•"/>
            </a:pPr>
            <a:r>
              <a:rPr lang="it-IT" dirty="0">
                <a:latin typeface="Source Sans Pro" panose="020B0503030403020204" pitchFamily="34" charset="0"/>
              </a:rPr>
              <a:t>La verifica della mappatura dei campi AD &lt;-&gt; </a:t>
            </a:r>
            <a:r>
              <a:rPr lang="it-IT" dirty="0" err="1">
                <a:latin typeface="Source Sans Pro" panose="020B0503030403020204" pitchFamily="34" charset="0"/>
              </a:rPr>
              <a:t>ProCall</a:t>
            </a:r>
            <a:r>
              <a:rPr lang="it-IT" dirty="0">
                <a:latin typeface="Source Sans Pro" panose="020B0503030403020204" pitchFamily="34" charset="0"/>
              </a:rPr>
              <a:t> </a:t>
            </a:r>
          </a:p>
          <a:p>
            <a:pPr marL="285750" indent="-285750">
              <a:buFont typeface="Arial" panose="020B0604020202020204" pitchFamily="34" charset="0"/>
              <a:buChar char="•"/>
            </a:pPr>
            <a:r>
              <a:rPr lang="it-IT" dirty="0">
                <a:latin typeface="Source Sans Pro" panose="020B0503030403020204" pitchFamily="34" charset="0"/>
              </a:rPr>
              <a:t>L’abilitazione o meno della scrittura dei campi anagrafici AD da parte di </a:t>
            </a:r>
            <a:r>
              <a:rPr lang="it-IT" dirty="0" err="1">
                <a:latin typeface="Source Sans Pro" panose="020B0503030403020204" pitchFamily="34" charset="0"/>
              </a:rPr>
              <a:t>ProCall</a:t>
            </a:r>
            <a:r>
              <a:rPr lang="it-IT" dirty="0">
                <a:latin typeface="Source Sans Pro" panose="020B0503030403020204" pitchFamily="34" charset="0"/>
              </a:rPr>
              <a:t> Enterprise.</a:t>
            </a: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13880154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Amministrazione </a:t>
            </a:r>
            <a:r>
              <a:rPr lang="de-DE" dirty="0" err="1">
                <a:solidFill>
                  <a:srgbClr val="7DB928"/>
                </a:solidFill>
                <a:latin typeface="Source Sans Pro Light" panose="020B0403030403020204" pitchFamily="34" charset="0"/>
              </a:rPr>
              <a:t>Utenti</a:t>
            </a:r>
            <a:r>
              <a:rPr lang="de-DE" dirty="0">
                <a:solidFill>
                  <a:srgbClr val="7DB928"/>
                </a:solidFill>
                <a:latin typeface="Source Sans Pro Light" panose="020B0403030403020204" pitchFamily="34" charset="0"/>
              </a:rPr>
              <a:t> AD</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27</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416320"/>
          </a:xfrm>
          <a:prstGeom prst="rect">
            <a:avLst/>
          </a:prstGeom>
          <a:noFill/>
        </p:spPr>
        <p:txBody>
          <a:bodyPr wrap="square" rtlCol="0">
            <a:spAutoFit/>
          </a:bodyPr>
          <a:lstStyle/>
          <a:p>
            <a:r>
              <a:rPr lang="it-IT" b="1" dirty="0">
                <a:latin typeface="Source Sans Pro" panose="020B0503030403020204" pitchFamily="34" charset="0"/>
              </a:rPr>
              <a:t>Non è possibile utilizzare meccaniche di autenticazione miste locale-AD</a:t>
            </a:r>
          </a:p>
          <a:p>
            <a:endParaRPr lang="it-IT" dirty="0">
              <a:latin typeface="Source Sans Pro" panose="020B0503030403020204" pitchFamily="34" charset="0"/>
            </a:endParaRPr>
          </a:p>
          <a:p>
            <a:r>
              <a:rPr lang="it-IT" dirty="0">
                <a:latin typeface="Source Sans Pro" panose="020B0503030403020204" pitchFamily="34" charset="0"/>
              </a:rPr>
              <a:t>Gli «</a:t>
            </a:r>
            <a:r>
              <a:rPr lang="it-IT" dirty="0" err="1">
                <a:latin typeface="Source Sans Pro" panose="020B0503030403020204" pitchFamily="34" charset="0"/>
              </a:rPr>
              <a:t>ActiveDirectoryTools</a:t>
            </a:r>
            <a:r>
              <a:rPr lang="it-IT" dirty="0">
                <a:latin typeface="Source Sans Pro" panose="020B0503030403020204" pitchFamily="34" charset="0"/>
              </a:rPr>
              <a:t>» presenti nel pacchetto di installazione di </a:t>
            </a:r>
            <a:r>
              <a:rPr lang="it-IT" dirty="0" err="1">
                <a:latin typeface="Source Sans Pro" panose="020B0503030403020204" pitchFamily="34" charset="0"/>
              </a:rPr>
              <a:t>ProCall</a:t>
            </a:r>
            <a:r>
              <a:rPr lang="it-IT" dirty="0">
                <a:latin typeface="Source Sans Pro" panose="020B0503030403020204" pitchFamily="34" charset="0"/>
              </a:rPr>
              <a:t> Enterprise aiutano l’</a:t>
            </a:r>
            <a:r>
              <a:rPr lang="it-IT" dirty="0" err="1">
                <a:latin typeface="Source Sans Pro" panose="020B0503030403020204" pitchFamily="34" charset="0"/>
              </a:rPr>
              <a:t>admin</a:t>
            </a:r>
            <a:r>
              <a:rPr lang="it-IT" dirty="0">
                <a:latin typeface="Source Sans Pro" panose="020B0503030403020204" pitchFamily="34" charset="0"/>
              </a:rPr>
              <a:t> a gestire gli utenti PCE:</a:t>
            </a:r>
          </a:p>
          <a:p>
            <a:pPr marL="285750" indent="-285750">
              <a:buFont typeface="Arial" panose="020B0604020202020204" pitchFamily="34" charset="0"/>
              <a:buChar char="•"/>
            </a:pPr>
            <a:r>
              <a:rPr lang="it-IT" dirty="0">
                <a:latin typeface="Source Sans Pro" panose="020B0503030403020204" pitchFamily="34" charset="0"/>
              </a:rPr>
              <a:t>Espandono lo schema LDAP di AD inserendo quindi in campi riservati le informazioni anagrafiche e di autenticazione</a:t>
            </a:r>
          </a:p>
          <a:p>
            <a:pPr marL="285750" indent="-285750">
              <a:buFont typeface="Arial" panose="020B0604020202020204" pitchFamily="34" charset="0"/>
              <a:buChar char="•"/>
            </a:pPr>
            <a:r>
              <a:rPr lang="it-IT" dirty="0">
                <a:latin typeface="Source Sans Pro" panose="020B0503030403020204" pitchFamily="34" charset="0"/>
              </a:rPr>
              <a:t>Aggiungono uno </a:t>
            </a:r>
            <a:r>
              <a:rPr lang="it-IT" dirty="0" err="1">
                <a:latin typeface="Source Sans Pro" panose="020B0503030403020204" pitchFamily="34" charset="0"/>
              </a:rPr>
              <a:t>Snap</a:t>
            </a:r>
            <a:r>
              <a:rPr lang="it-IT" dirty="0">
                <a:latin typeface="Source Sans Pro" panose="020B0503030403020204" pitchFamily="34" charset="0"/>
              </a:rPr>
              <a:t>-In all’interno delle proprietà Utente e Computer di AD in modo da configurare le proprietà degli utenti </a:t>
            </a:r>
            <a:r>
              <a:rPr lang="it-IT" dirty="0" err="1">
                <a:latin typeface="Source Sans Pro" panose="020B0503030403020204" pitchFamily="34" charset="0"/>
              </a:rPr>
              <a:t>ProCall</a:t>
            </a:r>
            <a:r>
              <a:rPr lang="it-IT" dirty="0">
                <a:latin typeface="Source Sans Pro" panose="020B0503030403020204" pitchFamily="34" charset="0"/>
              </a:rPr>
              <a:t> direttamente dal pannello «Active Directory </a:t>
            </a:r>
            <a:r>
              <a:rPr lang="it-IT" dirty="0" err="1">
                <a:latin typeface="Source Sans Pro" panose="020B0503030403020204" pitchFamily="34" charset="0"/>
              </a:rPr>
              <a:t>Users</a:t>
            </a:r>
            <a:r>
              <a:rPr lang="it-IT" dirty="0">
                <a:latin typeface="Source Sans Pro" panose="020B0503030403020204" pitchFamily="34" charset="0"/>
              </a:rPr>
              <a:t> and </a:t>
            </a:r>
            <a:r>
              <a:rPr lang="it-IT" dirty="0" err="1">
                <a:latin typeface="Source Sans Pro" panose="020B0503030403020204" pitchFamily="34" charset="0"/>
              </a:rPr>
              <a:t>Computers</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Tale pacchetto è totalmente facoltativo e non inficia la possibilità di beneficiare del single-</a:t>
            </a:r>
            <a:r>
              <a:rPr lang="it-IT" dirty="0" err="1">
                <a:latin typeface="Source Sans Pro" panose="020B0503030403020204" pitchFamily="34" charset="0"/>
              </a:rPr>
              <a:t>signon</a:t>
            </a:r>
            <a:r>
              <a:rPr lang="it-IT" dirty="0">
                <a:latin typeface="Source Sans Pro" panose="020B0503030403020204" pitchFamily="34" charset="0"/>
              </a:rPr>
              <a:t> con AD.</a:t>
            </a:r>
          </a:p>
        </p:txBody>
      </p:sp>
    </p:spTree>
    <p:extLst>
      <p:ext uri="{BB962C8B-B14F-4D97-AF65-F5344CB8AC3E}">
        <p14:creationId xmlns:p14="http://schemas.microsoft.com/office/powerpoint/2010/main" val="34762903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Permissions</a:t>
            </a:r>
            <a:r>
              <a:rPr lang="de-DE" dirty="0">
                <a:solidFill>
                  <a:srgbClr val="7DB928"/>
                </a:solidFill>
                <a:latin typeface="Source Sans Pro Light" panose="020B0403030403020204" pitchFamily="34" charset="0"/>
              </a:rPr>
              <a:t>/</a:t>
            </a:r>
            <a:r>
              <a:rPr lang="de-DE" dirty="0" err="1">
                <a:solidFill>
                  <a:srgbClr val="7DB928"/>
                </a:solidFill>
                <a:latin typeface="Source Sans Pro Light" panose="020B0403030403020204" pitchFamily="34" charset="0"/>
              </a:rPr>
              <a:t>Autorizzazioni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28</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4247317"/>
          </a:xfrm>
          <a:prstGeom prst="rect">
            <a:avLst/>
          </a:prstGeom>
          <a:noFill/>
        </p:spPr>
        <p:txBody>
          <a:bodyPr wrap="square" rtlCol="0">
            <a:spAutoFit/>
          </a:bodyPr>
          <a:lstStyle/>
          <a:p>
            <a:r>
              <a:rPr lang="it-IT" b="1" dirty="0">
                <a:latin typeface="Source Sans Pro" panose="020B0503030403020204" pitchFamily="34" charset="0"/>
              </a:rPr>
              <a:t>Le autorizzazioni sono quelle impostazioni che definisco quante e quali informazioni l’utente </a:t>
            </a:r>
            <a:r>
              <a:rPr lang="it-IT" b="1" dirty="0" err="1">
                <a:latin typeface="Source Sans Pro" panose="020B0503030403020204" pitchFamily="34" charset="0"/>
              </a:rPr>
              <a:t>ProCall</a:t>
            </a:r>
            <a:r>
              <a:rPr lang="it-IT" b="1" dirty="0">
                <a:latin typeface="Source Sans Pro" panose="020B0503030403020204" pitchFamily="34" charset="0"/>
              </a:rPr>
              <a:t> A possa vedere dell’utente </a:t>
            </a:r>
            <a:r>
              <a:rPr lang="it-IT" b="1" dirty="0" err="1">
                <a:latin typeface="Source Sans Pro" panose="020B0503030403020204" pitchFamily="34" charset="0"/>
              </a:rPr>
              <a:t>ProCall</a:t>
            </a:r>
            <a:r>
              <a:rPr lang="it-IT" b="1" dirty="0">
                <a:latin typeface="Source Sans Pro" panose="020B0503030403020204" pitchFamily="34" charset="0"/>
              </a:rPr>
              <a:t> B</a:t>
            </a:r>
          </a:p>
          <a:p>
            <a:endParaRPr lang="it-IT" dirty="0">
              <a:latin typeface="Source Sans Pro" panose="020B0503030403020204" pitchFamily="34" charset="0"/>
            </a:endParaRPr>
          </a:p>
          <a:p>
            <a:r>
              <a:rPr lang="it-IT" dirty="0">
                <a:latin typeface="Source Sans Pro" panose="020B0503030403020204" pitchFamily="34" charset="0"/>
              </a:rPr>
              <a:t>Esse sono definite in quattro macro livelli:</a:t>
            </a:r>
          </a:p>
          <a:p>
            <a:pPr marL="285750" indent="-285750">
              <a:buFont typeface="Arial" panose="020B0604020202020204" pitchFamily="34" charset="0"/>
              <a:buChar char="•"/>
            </a:pPr>
            <a:r>
              <a:rPr lang="it-IT" dirty="0">
                <a:latin typeface="Source Sans Pro" panose="020B0503030403020204" pitchFamily="34" charset="0"/>
              </a:rPr>
              <a:t>Pubblico (solo </a:t>
            </a:r>
            <a:r>
              <a:rPr lang="it-IT" dirty="0" err="1">
                <a:latin typeface="Source Sans Pro" panose="020B0503030403020204" pitchFamily="34" charset="0"/>
              </a:rPr>
              <a:t>presence</a:t>
            </a:r>
            <a:r>
              <a:rPr lang="it-IT" dirty="0">
                <a:latin typeface="Source Sans Pro" panose="020B0503030403020204" pitchFamily="34" charset="0"/>
              </a:rPr>
              <a:t> e i principali dati anagrafici)</a:t>
            </a:r>
          </a:p>
          <a:p>
            <a:pPr marL="285750" indent="-285750">
              <a:buFont typeface="Arial" panose="020B0604020202020204" pitchFamily="34" charset="0"/>
              <a:buChar char="•"/>
            </a:pPr>
            <a:r>
              <a:rPr lang="it-IT" dirty="0">
                <a:latin typeface="Source Sans Pro" panose="020B0503030403020204" pitchFamily="34" charset="0"/>
              </a:rPr>
              <a:t>Business (Pubblico + chiamate in corso e appuntamenti)</a:t>
            </a:r>
          </a:p>
          <a:p>
            <a:pPr marL="285750" indent="-285750">
              <a:buFont typeface="Arial" panose="020B0604020202020204" pitchFamily="34" charset="0"/>
              <a:buChar char="•"/>
            </a:pPr>
            <a:r>
              <a:rPr lang="it-IT" dirty="0">
                <a:latin typeface="Source Sans Pro" panose="020B0503030403020204" pitchFamily="34" charset="0"/>
              </a:rPr>
              <a:t>Team (Business + </a:t>
            </a:r>
            <a:r>
              <a:rPr lang="it-IT" dirty="0" err="1">
                <a:latin typeface="Source Sans Pro" panose="020B0503030403020204" pitchFamily="34" charset="0"/>
              </a:rPr>
              <a:t>pickup</a:t>
            </a:r>
            <a:r>
              <a:rPr lang="it-IT" dirty="0">
                <a:latin typeface="Source Sans Pro" panose="020B0503030403020204" pitchFamily="34" charset="0"/>
              </a:rPr>
              <a:t> sull’utente remoto)</a:t>
            </a:r>
          </a:p>
          <a:p>
            <a:pPr marL="285750" indent="-285750">
              <a:buFont typeface="Arial" panose="020B0604020202020204" pitchFamily="34" charset="0"/>
              <a:buChar char="•"/>
            </a:pPr>
            <a:r>
              <a:rPr lang="it-IT" dirty="0">
                <a:latin typeface="Source Sans Pro" panose="020B0503030403020204" pitchFamily="34" charset="0"/>
              </a:rPr>
              <a:t>Privato (Team + modifica </a:t>
            </a:r>
            <a:r>
              <a:rPr lang="it-IT" dirty="0" err="1">
                <a:latin typeface="Source Sans Pro" panose="020B0503030403020204" pitchFamily="34" charset="0"/>
              </a:rPr>
              <a:t>presence</a:t>
            </a:r>
            <a:r>
              <a:rPr lang="it-IT" dirty="0">
                <a:latin typeface="Source Sans Pro" panose="020B0503030403020204" pitchFamily="34" charset="0"/>
              </a:rPr>
              <a:t> e impostazione deviazioni)</a:t>
            </a:r>
          </a:p>
          <a:p>
            <a:endParaRPr lang="it-IT" dirty="0">
              <a:latin typeface="Source Sans Pro" panose="020B0503030403020204" pitchFamily="34" charset="0"/>
            </a:endParaRPr>
          </a:p>
          <a:p>
            <a:r>
              <a:rPr lang="it-IT" dirty="0">
                <a:latin typeface="Source Sans Pro" panose="020B0503030403020204" pitchFamily="34" charset="0"/>
              </a:rPr>
              <a:t>Tali autorizzazioni sono impostabili in quattro diverse posizioni</a:t>
            </a:r>
          </a:p>
          <a:p>
            <a:pPr marL="285750" indent="-285750">
              <a:buFont typeface="Courier New" panose="02070309020205020404" pitchFamily="49" charset="0"/>
              <a:buChar char="o"/>
            </a:pPr>
            <a:r>
              <a:rPr lang="it-IT" dirty="0">
                <a:latin typeface="Source Sans Pro" panose="020B0503030403020204" pitchFamily="34" charset="0"/>
              </a:rPr>
              <a:t>Globalmente -&gt; Valgono per tutti gli utenti </a:t>
            </a:r>
            <a:r>
              <a:rPr lang="it-IT" dirty="0" err="1">
                <a:latin typeface="Source Sans Pro" panose="020B0503030403020204" pitchFamily="34" charset="0"/>
              </a:rPr>
              <a:t>ProCall</a:t>
            </a:r>
            <a:endParaRPr lang="it-IT" dirty="0">
              <a:latin typeface="Source Sans Pro" panose="020B0503030403020204" pitchFamily="34" charset="0"/>
            </a:endParaRPr>
          </a:p>
          <a:p>
            <a:pPr marL="285750" indent="-285750">
              <a:buFont typeface="Courier New" panose="02070309020205020404" pitchFamily="49" charset="0"/>
              <a:buChar char="o"/>
            </a:pPr>
            <a:r>
              <a:rPr lang="it-IT" dirty="0">
                <a:latin typeface="Source Sans Pro" panose="020B0503030403020204" pitchFamily="34" charset="0"/>
              </a:rPr>
              <a:t>Gruppo -&gt; solo per gli appartenenti al gruppo (anche AD)</a:t>
            </a:r>
          </a:p>
          <a:p>
            <a:pPr marL="285750" indent="-285750">
              <a:buFont typeface="Courier New" panose="02070309020205020404" pitchFamily="49" charset="0"/>
              <a:buChar char="o"/>
            </a:pPr>
            <a:r>
              <a:rPr lang="it-IT" dirty="0">
                <a:latin typeface="Source Sans Pro" panose="020B0503030403020204" pitchFamily="34" charset="0"/>
              </a:rPr>
              <a:t>Capogruppo -&gt; solo da parte del capogruppo nei confronti dei membri</a:t>
            </a:r>
          </a:p>
          <a:p>
            <a:pPr marL="285750" indent="-285750">
              <a:buFont typeface="Courier New" panose="02070309020205020404" pitchFamily="49" charset="0"/>
              <a:buChar char="o"/>
            </a:pPr>
            <a:r>
              <a:rPr lang="it-IT" dirty="0" err="1">
                <a:latin typeface="Source Sans Pro" panose="020B0503030403020204" pitchFamily="34" charset="0"/>
              </a:rPr>
              <a:t>Adhoc</a:t>
            </a:r>
            <a:r>
              <a:rPr lang="it-IT" dirty="0">
                <a:latin typeface="Source Sans Pro" panose="020B0503030403020204" pitchFamily="34" charset="0"/>
              </a:rPr>
              <a:t> -&gt; solo da parte dell’utente concedente all’utente concesso</a:t>
            </a:r>
          </a:p>
          <a:p>
            <a:pPr marL="285750" indent="-285750">
              <a:buFont typeface="Courier New" panose="02070309020205020404" pitchFamily="49" charset="0"/>
              <a:buChar char="o"/>
            </a:pPr>
            <a:endParaRPr lang="it-IT" dirty="0">
              <a:latin typeface="Source Sans Pro" panose="020B0503030403020204" pitchFamily="34" charset="0"/>
            </a:endParaRPr>
          </a:p>
        </p:txBody>
      </p:sp>
    </p:spTree>
    <p:extLst>
      <p:ext uri="{BB962C8B-B14F-4D97-AF65-F5344CB8AC3E}">
        <p14:creationId xmlns:p14="http://schemas.microsoft.com/office/powerpoint/2010/main" val="28803377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Permissions</a:t>
            </a:r>
            <a:r>
              <a:rPr lang="de-DE" dirty="0">
                <a:solidFill>
                  <a:srgbClr val="7DB928"/>
                </a:solidFill>
                <a:latin typeface="Source Sans Pro Light" panose="020B0403030403020204" pitchFamily="34" charset="0"/>
              </a:rPr>
              <a:t>/</a:t>
            </a:r>
            <a:r>
              <a:rPr lang="de-DE" dirty="0" err="1">
                <a:solidFill>
                  <a:srgbClr val="7DB928"/>
                </a:solidFill>
                <a:latin typeface="Source Sans Pro Light" panose="020B0403030403020204" pitchFamily="34" charset="0"/>
              </a:rPr>
              <a:t>Autorizzazioni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29</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923330"/>
          </a:xfrm>
          <a:prstGeom prst="rect">
            <a:avLst/>
          </a:prstGeom>
          <a:noFill/>
        </p:spPr>
        <p:txBody>
          <a:bodyPr wrap="square" rtlCol="0">
            <a:spAutoFit/>
          </a:bodyPr>
          <a:lstStyle/>
          <a:p>
            <a:r>
              <a:rPr lang="it-IT" dirty="0">
                <a:latin typeface="Source Sans Pro" panose="020B0503030403020204" pitchFamily="34" charset="0"/>
              </a:rPr>
              <a:t>È possibile inibire gli utenti alla concessione di permessi specifici ad altri utenti selezionando il menu Strumenti -&gt; Servizi Principali dal pannello di Amministrazione </a:t>
            </a:r>
            <a:r>
              <a:rPr lang="it-IT" dirty="0" err="1">
                <a:latin typeface="Source Sans Pro" panose="020B0503030403020204" pitchFamily="34" charset="0"/>
              </a:rPr>
              <a:t>UCServer</a:t>
            </a:r>
            <a:endParaRPr lang="it-IT" dirty="0">
              <a:latin typeface="Source Sans Pro" panose="020B0503030403020204" pitchFamily="34" charset="0"/>
            </a:endParaRPr>
          </a:p>
        </p:txBody>
      </p:sp>
      <p:pic>
        <p:nvPicPr>
          <p:cNvPr id="9" name="Immagine 8"/>
          <p:cNvPicPr>
            <a:picLocks noChangeAspect="1"/>
          </p:cNvPicPr>
          <p:nvPr/>
        </p:nvPicPr>
        <p:blipFill>
          <a:blip r:embed="rId3"/>
          <a:stretch>
            <a:fillRect/>
          </a:stretch>
        </p:blipFill>
        <p:spPr>
          <a:xfrm>
            <a:off x="2289300" y="2143203"/>
            <a:ext cx="4648200" cy="3286125"/>
          </a:xfrm>
          <a:prstGeom prst="rect">
            <a:avLst/>
          </a:prstGeom>
        </p:spPr>
      </p:pic>
    </p:spTree>
    <p:extLst>
      <p:ext uri="{BB962C8B-B14F-4D97-AF65-F5344CB8AC3E}">
        <p14:creationId xmlns:p14="http://schemas.microsoft.com/office/powerpoint/2010/main" val="2232158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egnaposto contenuto 6"/>
          <p:cNvPicPr>
            <a:picLocks noGrp="1" noChangeAspect="1"/>
          </p:cNvPicPr>
          <p:nvPr>
            <p:ph sz="quarter" idx="13"/>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40000" y="1196752"/>
            <a:ext cx="3665132" cy="2748849"/>
          </a:xfrm>
        </p:spPr>
      </p:pic>
      <p:sp>
        <p:nvSpPr>
          <p:cNvPr id="3" name="Segnaposto data 2"/>
          <p:cNvSpPr>
            <a:spLocks noGrp="1"/>
          </p:cNvSpPr>
          <p:nvPr>
            <p:ph type="dt" sz="half" idx="14"/>
          </p:nvPr>
        </p:nvSpPr>
        <p:spPr/>
        <p:txBody>
          <a:bodyPr/>
          <a:lstStyle/>
          <a:p>
            <a:r>
              <a:rPr lang="de-DE" dirty="0"/>
              <a:t>SC</a:t>
            </a:r>
          </a:p>
        </p:txBody>
      </p:sp>
      <p:sp>
        <p:nvSpPr>
          <p:cNvPr id="4" name="Segnaposto piè di pagina 3"/>
          <p:cNvSpPr>
            <a:spLocks noGrp="1"/>
          </p:cNvSpPr>
          <p:nvPr>
            <p:ph type="ftr" sz="quarter" idx="15"/>
          </p:nvPr>
        </p:nvSpPr>
        <p:spPr/>
        <p:txBody>
          <a:bodyPr/>
          <a:lstStyle/>
          <a:p>
            <a:r>
              <a:rPr lang="de-DE" dirty="0"/>
              <a:t>PM</a:t>
            </a:r>
          </a:p>
        </p:txBody>
      </p:sp>
      <p:sp>
        <p:nvSpPr>
          <p:cNvPr id="5" name="Segnaposto numero diapositiva 4"/>
          <p:cNvSpPr>
            <a:spLocks noGrp="1"/>
          </p:cNvSpPr>
          <p:nvPr>
            <p:ph type="sldNum" sz="quarter" idx="16"/>
          </p:nvPr>
        </p:nvSpPr>
        <p:spPr/>
        <p:txBody>
          <a:bodyPr/>
          <a:lstStyle/>
          <a:p>
            <a:fld id="{C7C905D0-24F0-4A5D-A8FD-F45F8E9F1544}" type="slidenum">
              <a:rPr lang="de-DE" smtClean="0"/>
              <a:pPr/>
              <a:t>3</a:t>
            </a:fld>
            <a:endParaRPr lang="de-DE" dirty="0"/>
          </a:p>
        </p:txBody>
      </p:sp>
      <p:sp>
        <p:nvSpPr>
          <p:cNvPr id="6" name="Titolo 5"/>
          <p:cNvSpPr>
            <a:spLocks noGrp="1"/>
          </p:cNvSpPr>
          <p:nvPr>
            <p:ph type="title"/>
          </p:nvPr>
        </p:nvSpPr>
        <p:spPr/>
        <p:txBody>
          <a:bodyPr>
            <a:normAutofit/>
          </a:bodyPr>
          <a:lstStyle/>
          <a:p>
            <a:pPr algn="ctr"/>
            <a:r>
              <a:rPr lang="it-IT" dirty="0" err="1">
                <a:solidFill>
                  <a:srgbClr val="7DB928"/>
                </a:solidFill>
                <a:latin typeface="Source Sans Pro Light" panose="020B0403030403020204" pitchFamily="34" charset="0"/>
              </a:rPr>
              <a:t>estos</a:t>
            </a:r>
            <a:r>
              <a:rPr lang="it-IT" dirty="0">
                <a:solidFill>
                  <a:srgbClr val="7DB928"/>
                </a:solidFill>
                <a:latin typeface="Source Sans Pro Light" panose="020B0403030403020204" pitchFamily="34" charset="0"/>
              </a:rPr>
              <a:t> Expert Partner training - Agenda</a:t>
            </a:r>
          </a:p>
        </p:txBody>
      </p:sp>
      <p:pic>
        <p:nvPicPr>
          <p:cNvPr id="8" name="Immagin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4049" y="1216716"/>
            <a:ext cx="3654152" cy="2740614"/>
          </a:xfrm>
          <a:prstGeom prst="rect">
            <a:avLst/>
          </a:prstGeom>
        </p:spPr>
      </p:pic>
      <p:pic>
        <p:nvPicPr>
          <p:cNvPr id="2" name="Immagin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83768" y="3284984"/>
            <a:ext cx="3986014" cy="2989510"/>
          </a:xfrm>
          <a:prstGeom prst="rect">
            <a:avLst/>
          </a:prstGeom>
        </p:spPr>
      </p:pic>
    </p:spTree>
    <p:extLst>
      <p:ext uri="{BB962C8B-B14F-4D97-AF65-F5344CB8AC3E}">
        <p14:creationId xmlns:p14="http://schemas.microsoft.com/office/powerpoint/2010/main" val="32036409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30</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1754326"/>
          </a:xfrm>
          <a:prstGeom prst="rect">
            <a:avLst/>
          </a:prstGeom>
          <a:noFill/>
        </p:spPr>
        <p:txBody>
          <a:bodyPr wrap="square" rtlCol="0">
            <a:spAutoFit/>
          </a:bodyPr>
          <a:lstStyle/>
          <a:p>
            <a:r>
              <a:rPr lang="it-IT" dirty="0">
                <a:latin typeface="Source Sans Pro" panose="020B0503030403020204" pitchFamily="34" charset="0"/>
              </a:rPr>
              <a:t>Per </a:t>
            </a:r>
            <a:r>
              <a:rPr lang="it-IT" dirty="0" err="1">
                <a:latin typeface="Source Sans Pro" panose="020B0503030403020204" pitchFamily="34" charset="0"/>
              </a:rPr>
              <a:t>Federation</a:t>
            </a:r>
            <a:r>
              <a:rPr lang="it-IT" dirty="0">
                <a:latin typeface="Source Sans Pro" panose="020B0503030403020204" pitchFamily="34" charset="0"/>
              </a:rPr>
              <a:t> intendiamo lo scambio di informazioni di </a:t>
            </a:r>
            <a:r>
              <a:rPr lang="it-IT" dirty="0" err="1">
                <a:latin typeface="Source Sans Pro" panose="020B0503030403020204" pitchFamily="34" charset="0"/>
              </a:rPr>
              <a:t>Presence</a:t>
            </a:r>
            <a:r>
              <a:rPr lang="it-IT" dirty="0">
                <a:latin typeface="Source Sans Pro" panose="020B0503030403020204" pitchFamily="34" charset="0"/>
              </a:rPr>
              <a:t> e di messaggi di testo attraverso piattaforme eterogenee. </a:t>
            </a:r>
          </a:p>
          <a:p>
            <a:endParaRPr lang="it-IT" dirty="0">
              <a:latin typeface="Source Sans Pro" panose="020B0503030403020204" pitchFamily="34" charset="0"/>
            </a:endParaRPr>
          </a:p>
          <a:p>
            <a:r>
              <a:rPr lang="it-IT" dirty="0">
                <a:latin typeface="Source Sans Pro" panose="020B0503030403020204" pitchFamily="34" charset="0"/>
              </a:rPr>
              <a:t>La </a:t>
            </a:r>
            <a:r>
              <a:rPr lang="it-IT" dirty="0" err="1">
                <a:latin typeface="Source Sans Pro" panose="020B0503030403020204" pitchFamily="34" charset="0"/>
              </a:rPr>
              <a:t>Federation</a:t>
            </a:r>
            <a:r>
              <a:rPr lang="it-IT" dirty="0">
                <a:latin typeface="Source Sans Pro" panose="020B0503030403020204" pitchFamily="34" charset="0"/>
              </a:rPr>
              <a:t> è supportata da </a:t>
            </a:r>
            <a:r>
              <a:rPr lang="it-IT" dirty="0" err="1">
                <a:latin typeface="Source Sans Pro" panose="020B0503030403020204" pitchFamily="34" charset="0"/>
              </a:rPr>
              <a:t>ProCall</a:t>
            </a:r>
            <a:r>
              <a:rPr lang="it-IT" dirty="0">
                <a:latin typeface="Source Sans Pro" panose="020B0503030403020204" pitchFamily="34" charset="0"/>
              </a:rPr>
              <a:t> Enterprise grazie a due protocolli:</a:t>
            </a:r>
          </a:p>
          <a:p>
            <a:pPr marL="285750" indent="-285750">
              <a:buFont typeface="Arial" panose="020B0604020202020204" pitchFamily="34" charset="0"/>
              <a:buChar char="•"/>
            </a:pPr>
            <a:r>
              <a:rPr lang="it-IT" dirty="0">
                <a:latin typeface="Source Sans Pro" panose="020B0503030403020204" pitchFamily="34" charset="0"/>
              </a:rPr>
              <a:t>SIP/SIMPLE (</a:t>
            </a:r>
            <a:r>
              <a:rPr lang="it-IT" dirty="0" err="1">
                <a:latin typeface="Source Sans Pro" panose="020B0503030403020204" pitchFamily="34" charset="0"/>
              </a:rPr>
              <a:t>ProCall</a:t>
            </a:r>
            <a:r>
              <a:rPr lang="it-IT" dirty="0">
                <a:latin typeface="Source Sans Pro" panose="020B0503030403020204" pitchFamily="34" charset="0"/>
              </a:rPr>
              <a:t>, MS Lync, </a:t>
            </a:r>
            <a:r>
              <a:rPr lang="it-IT" dirty="0" err="1">
                <a:latin typeface="Source Sans Pro" panose="020B0503030403020204" pitchFamily="34" charset="0"/>
              </a:rPr>
              <a:t>etc</a:t>
            </a:r>
            <a:r>
              <a:rPr lang="it-IT" dirty="0">
                <a:latin typeface="Source Sans Pro" panose="020B0503030403020204" pitchFamily="34" charset="0"/>
              </a:rPr>
              <a:t>)</a:t>
            </a:r>
          </a:p>
          <a:p>
            <a:pPr marL="285750" indent="-285750">
              <a:buFont typeface="Arial" panose="020B0604020202020204" pitchFamily="34" charset="0"/>
              <a:buChar char="•"/>
            </a:pPr>
            <a:r>
              <a:rPr lang="it-IT" dirty="0">
                <a:latin typeface="Source Sans Pro" panose="020B0503030403020204" pitchFamily="34" charset="0"/>
              </a:rPr>
              <a:t>XMPP (Google Talk, Cisco </a:t>
            </a:r>
            <a:r>
              <a:rPr lang="it-IT" dirty="0" err="1">
                <a:latin typeface="Source Sans Pro" panose="020B0503030403020204" pitchFamily="34" charset="0"/>
              </a:rPr>
              <a:t>Jabber</a:t>
            </a:r>
            <a:r>
              <a:rPr lang="it-IT" dirty="0">
                <a:latin typeface="Source Sans Pro" panose="020B0503030403020204" pitchFamily="34" charset="0"/>
              </a:rPr>
              <a:t>, </a:t>
            </a:r>
            <a:r>
              <a:rPr lang="it-IT" dirty="0" err="1">
                <a:latin typeface="Source Sans Pro" panose="020B0503030403020204" pitchFamily="34" charset="0"/>
              </a:rPr>
              <a:t>etc</a:t>
            </a:r>
            <a:r>
              <a:rPr lang="it-IT" dirty="0">
                <a:latin typeface="Source Sans Pro" panose="020B0503030403020204" pitchFamily="34" charset="0"/>
              </a:rPr>
              <a:t>)</a:t>
            </a:r>
          </a:p>
        </p:txBody>
      </p:sp>
    </p:spTree>
    <p:extLst>
      <p:ext uri="{BB962C8B-B14F-4D97-AF65-F5344CB8AC3E}">
        <p14:creationId xmlns:p14="http://schemas.microsoft.com/office/powerpoint/2010/main" val="21996682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r>
              <a:rPr lang="de-DE" dirty="0">
                <a:solidFill>
                  <a:srgbClr val="7DB928"/>
                </a:solidFill>
                <a:latin typeface="Source Sans Pro Light" panose="020B0403030403020204" pitchFamily="34" charset="0"/>
              </a:rPr>
              <a:t> SIP/SIMPLE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31</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970318"/>
          </a:xfrm>
          <a:prstGeom prst="rect">
            <a:avLst/>
          </a:prstGeom>
          <a:noFill/>
        </p:spPr>
        <p:txBody>
          <a:bodyPr wrap="square" rtlCol="0">
            <a:spAutoFit/>
          </a:bodyPr>
          <a:lstStyle/>
          <a:p>
            <a:r>
              <a:rPr lang="it-IT" dirty="0">
                <a:latin typeface="Source Sans Pro" panose="020B0503030403020204" pitchFamily="34" charset="0"/>
              </a:rPr>
              <a:t>Essa viene stabilita in due modalità</a:t>
            </a:r>
          </a:p>
          <a:p>
            <a:endParaRPr lang="it-IT" dirty="0">
              <a:latin typeface="Source Sans Pro" panose="020B0503030403020204" pitchFamily="34" charset="0"/>
            </a:endParaRPr>
          </a:p>
          <a:p>
            <a:r>
              <a:rPr lang="it-IT" b="1" dirty="0">
                <a:latin typeface="Source Sans Pro" panose="020B0503030403020204" pitchFamily="34" charset="0"/>
              </a:rPr>
              <a:t>Servizio di </a:t>
            </a:r>
            <a:r>
              <a:rPr lang="it-IT" b="1" dirty="0" err="1">
                <a:latin typeface="Source Sans Pro" panose="020B0503030403020204" pitchFamily="34" charset="0"/>
              </a:rPr>
              <a:t>Federation</a:t>
            </a:r>
            <a:r>
              <a:rPr lang="it-IT" b="1" dirty="0">
                <a:latin typeface="Source Sans Pro" panose="020B0503030403020204" pitchFamily="34" charset="0"/>
              </a:rPr>
              <a:t> (</a:t>
            </a:r>
            <a:r>
              <a:rPr lang="it-IT" b="1" dirty="0" err="1">
                <a:latin typeface="Source Sans Pro" panose="020B0503030403020204" pitchFamily="34" charset="0"/>
              </a:rPr>
              <a:t>deprecated</a:t>
            </a:r>
            <a:r>
              <a:rPr lang="it-IT" b="1" dirty="0">
                <a:latin typeface="Source Sans Pro" panose="020B0503030403020204" pitchFamily="34" charset="0"/>
              </a:rPr>
              <a:t>)</a:t>
            </a:r>
          </a:p>
          <a:p>
            <a:r>
              <a:rPr lang="it-IT" dirty="0">
                <a:latin typeface="Source Sans Pro" panose="020B0503030403020204" pitchFamily="34" charset="0"/>
              </a:rPr>
              <a:t>Si tratta di un servizio di Interscambio </a:t>
            </a:r>
            <a:r>
              <a:rPr lang="it-IT" dirty="0" err="1">
                <a:latin typeface="Source Sans Pro" panose="020B0503030403020204" pitchFamily="34" charset="0"/>
              </a:rPr>
              <a:t>Presence</a:t>
            </a:r>
            <a:r>
              <a:rPr lang="it-IT" dirty="0">
                <a:latin typeface="Source Sans Pro" panose="020B0503030403020204" pitchFamily="34" charset="0"/>
              </a:rPr>
              <a:t> </a:t>
            </a:r>
            <a:r>
              <a:rPr lang="it-IT" dirty="0" err="1">
                <a:latin typeface="Source Sans Pro" panose="020B0503030403020204" pitchFamily="34" charset="0"/>
              </a:rPr>
              <a:t>hostato</a:t>
            </a:r>
            <a:r>
              <a:rPr lang="it-IT" dirty="0">
                <a:latin typeface="Source Sans Pro" panose="020B0503030403020204" pitchFamily="34" charset="0"/>
              </a:rPr>
              <a:t> presso il nostro </a:t>
            </a:r>
            <a:r>
              <a:rPr lang="it-IT" dirty="0" err="1">
                <a:latin typeface="Source Sans Pro" panose="020B0503030403020204" pitchFamily="34" charset="0"/>
              </a:rPr>
              <a:t>datacenter</a:t>
            </a:r>
            <a:r>
              <a:rPr lang="it-IT" dirty="0">
                <a:latin typeface="Source Sans Pro" panose="020B0503030403020204" pitchFamily="34" charset="0"/>
              </a:rPr>
              <a:t> in Germania. Esso è utilizzabile unicamente dai server PCE5.</a:t>
            </a:r>
          </a:p>
          <a:p>
            <a:endParaRPr lang="it-IT" dirty="0">
              <a:latin typeface="Source Sans Pro" panose="020B0503030403020204" pitchFamily="34" charset="0"/>
            </a:endParaRPr>
          </a:p>
          <a:p>
            <a:r>
              <a:rPr lang="it-IT" dirty="0">
                <a:latin typeface="Source Sans Pro" panose="020B0503030403020204" pitchFamily="34" charset="0"/>
              </a:rPr>
              <a:t>È necessario registrarsi sul sito </a:t>
            </a:r>
            <a:r>
              <a:rPr lang="it-IT" dirty="0">
                <a:latin typeface="Source Sans Pro" panose="020B0503030403020204" pitchFamily="34" charset="0"/>
                <a:hlinkClick r:id="rId3"/>
              </a:rPr>
              <a:t>www.ngn21.com</a:t>
            </a:r>
            <a:r>
              <a:rPr lang="it-IT" dirty="0">
                <a:latin typeface="Source Sans Pro" panose="020B0503030403020204" pitchFamily="34" charset="0"/>
              </a:rPr>
              <a:t> (in tedesco) e inserire il dominio di </a:t>
            </a:r>
            <a:r>
              <a:rPr lang="it-IT" dirty="0" err="1">
                <a:latin typeface="Source Sans Pro" panose="020B0503030403020204" pitchFamily="34" charset="0"/>
              </a:rPr>
              <a:t>presence</a:t>
            </a:r>
            <a:r>
              <a:rPr lang="it-IT" dirty="0">
                <a:latin typeface="Source Sans Pro" panose="020B0503030403020204" pitchFamily="34" charset="0"/>
              </a:rPr>
              <a:t> desiderato. Il servizio vi chiederà di verificare la bontà della richiesta:</a:t>
            </a:r>
          </a:p>
          <a:p>
            <a:pPr marL="285750" indent="-285750">
              <a:buFont typeface="Arial" panose="020B0604020202020204" pitchFamily="34" charset="0"/>
              <a:buChar char="•"/>
            </a:pPr>
            <a:r>
              <a:rPr lang="it-IT" dirty="0">
                <a:latin typeface="Source Sans Pro" panose="020B0503030403020204" pitchFamily="34" charset="0"/>
              </a:rPr>
              <a:t>Inserendo una stringa specifica nel sorgente HTML della homepage del dominio</a:t>
            </a:r>
          </a:p>
          <a:p>
            <a:pPr marL="285750" indent="-285750">
              <a:buFont typeface="Arial" panose="020B0604020202020204" pitchFamily="34" charset="0"/>
              <a:buChar char="•"/>
            </a:pPr>
            <a:r>
              <a:rPr lang="it-IT" dirty="0">
                <a:latin typeface="Source Sans Pro" panose="020B0503030403020204" pitchFamily="34" charset="0"/>
              </a:rPr>
              <a:t>Creando uno specifico record A (DNS) del dominio</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a:latin typeface="Source Sans Pro" panose="020B0503030403020204" pitchFamily="34" charset="0"/>
              </a:rPr>
              <a:t>Verranno fornite delle credenziali. Esse andranno riportate nella configurazione dello </a:t>
            </a:r>
            <a:r>
              <a:rPr lang="it-IT" dirty="0" err="1">
                <a:latin typeface="Source Sans Pro" panose="020B0503030403020204" pitchFamily="34" charset="0"/>
              </a:rPr>
              <a:t>UCServer</a:t>
            </a:r>
            <a:r>
              <a:rPr lang="it-IT" dirty="0">
                <a:latin typeface="Source Sans Pro" panose="020B0503030403020204" pitchFamily="34" charset="0"/>
              </a:rPr>
              <a:t> e, dopo un riavvio del servizio, PCE5 sarà in grado di interagire con i contatti a loro volta utilizzanti il Servizio di </a:t>
            </a:r>
            <a:r>
              <a:rPr lang="it-IT" dirty="0" err="1">
                <a:latin typeface="Source Sans Pro" panose="020B0503030403020204" pitchFamily="34" charset="0"/>
              </a:rPr>
              <a:t>Federation</a:t>
            </a:r>
            <a:r>
              <a:rPr lang="it-IT" dirty="0">
                <a:latin typeface="Source Sans Pro" panose="020B0503030403020204" pitchFamily="34" charset="0"/>
              </a:rPr>
              <a:t>. </a:t>
            </a:r>
          </a:p>
        </p:txBody>
      </p:sp>
    </p:spTree>
    <p:extLst>
      <p:ext uri="{BB962C8B-B14F-4D97-AF65-F5344CB8AC3E}">
        <p14:creationId xmlns:p14="http://schemas.microsoft.com/office/powerpoint/2010/main" val="2355937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r>
              <a:rPr lang="de-DE" dirty="0">
                <a:solidFill>
                  <a:srgbClr val="7DB928"/>
                </a:solidFill>
                <a:latin typeface="Source Sans Pro Light" panose="020B0403030403020204" pitchFamily="34" charset="0"/>
              </a:rPr>
              <a:t> SIP/SIMPLE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32</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69332"/>
          </a:xfrm>
          <a:prstGeom prst="rect">
            <a:avLst/>
          </a:prstGeom>
          <a:noFill/>
        </p:spPr>
        <p:txBody>
          <a:bodyPr wrap="square" rtlCol="0">
            <a:spAutoFit/>
          </a:bodyPr>
          <a:lstStyle/>
          <a:p>
            <a:r>
              <a:rPr lang="it-IT" dirty="0">
                <a:latin typeface="Source Sans Pro" panose="020B0503030403020204" pitchFamily="34" charset="0"/>
              </a:rPr>
              <a:t> </a:t>
            </a:r>
          </a:p>
        </p:txBody>
      </p:sp>
      <p:pic>
        <p:nvPicPr>
          <p:cNvPr id="8" name="Immagine 7"/>
          <p:cNvPicPr>
            <a:picLocks noChangeAspect="1"/>
          </p:cNvPicPr>
          <p:nvPr/>
        </p:nvPicPr>
        <p:blipFill>
          <a:blip r:embed="rId3"/>
          <a:stretch>
            <a:fillRect/>
          </a:stretch>
        </p:blipFill>
        <p:spPr>
          <a:xfrm>
            <a:off x="2073760" y="1052736"/>
            <a:ext cx="5029200" cy="2714625"/>
          </a:xfrm>
          <a:prstGeom prst="rect">
            <a:avLst/>
          </a:prstGeom>
        </p:spPr>
      </p:pic>
      <p:sp>
        <p:nvSpPr>
          <p:cNvPr id="9" name="CasellaDiTesto 8"/>
          <p:cNvSpPr txBox="1"/>
          <p:nvPr/>
        </p:nvSpPr>
        <p:spPr>
          <a:xfrm>
            <a:off x="683568" y="4056847"/>
            <a:ext cx="7795058" cy="2308324"/>
          </a:xfrm>
          <a:prstGeom prst="rect">
            <a:avLst/>
          </a:prstGeom>
          <a:noFill/>
        </p:spPr>
        <p:txBody>
          <a:bodyPr wrap="square" rtlCol="0">
            <a:spAutoFit/>
          </a:bodyPr>
          <a:lstStyle/>
          <a:p>
            <a:r>
              <a:rPr lang="it-IT" b="1" dirty="0">
                <a:latin typeface="Source Sans Pro" panose="020B0503030403020204" pitchFamily="34" charset="0"/>
              </a:rPr>
              <a:t>Vantaggi:</a:t>
            </a:r>
          </a:p>
          <a:p>
            <a:pPr marL="285750" indent="-285750">
              <a:buFont typeface="Arial" panose="020B0604020202020204" pitchFamily="34" charset="0"/>
              <a:buChar char="•"/>
            </a:pPr>
            <a:r>
              <a:rPr lang="it-IT" dirty="0">
                <a:latin typeface="Source Sans Pro" panose="020B0503030403020204" pitchFamily="34" charset="0"/>
              </a:rPr>
              <a:t>Semplice da configurare</a:t>
            </a:r>
          </a:p>
          <a:p>
            <a:pPr marL="285750" indent="-285750">
              <a:buFont typeface="Arial" panose="020B0604020202020204" pitchFamily="34" charset="0"/>
              <a:buChar char="•"/>
            </a:pPr>
            <a:r>
              <a:rPr lang="it-IT" dirty="0">
                <a:latin typeface="Source Sans Pro" panose="020B0503030403020204" pitchFamily="34" charset="0"/>
              </a:rPr>
              <a:t>È necessaria unicamente una connessione sulla 5061/TCP in uscita verso l’</a:t>
            </a:r>
            <a:r>
              <a:rPr lang="it-IT" dirty="0" err="1">
                <a:latin typeface="Source Sans Pro" panose="020B0503030403020204" pitchFamily="34" charset="0"/>
              </a:rPr>
              <a:t>hostname</a:t>
            </a:r>
            <a:r>
              <a:rPr lang="it-IT" dirty="0">
                <a:latin typeface="Source Sans Pro" panose="020B0503030403020204" pitchFamily="34" charset="0"/>
              </a:rPr>
              <a:t> «federation.ngn21.com»</a:t>
            </a:r>
          </a:p>
          <a:p>
            <a:pPr marL="285750" indent="-285750">
              <a:buFont typeface="Arial" panose="020B0604020202020204" pitchFamily="34" charset="0"/>
              <a:buChar char="•"/>
            </a:pPr>
            <a:r>
              <a:rPr lang="it-IT" dirty="0">
                <a:latin typeface="Source Sans Pro" panose="020B0503030403020204" pitchFamily="34" charset="0"/>
              </a:rPr>
              <a:t>Immediato accesso a tutti gli altri utenti </a:t>
            </a:r>
            <a:r>
              <a:rPr lang="it-IT" dirty="0" err="1">
                <a:latin typeface="Source Sans Pro" panose="020B0503030403020204" pitchFamily="34" charset="0"/>
              </a:rPr>
              <a:t>ProCall</a:t>
            </a:r>
            <a:endParaRPr lang="it-IT" dirty="0">
              <a:latin typeface="Source Sans Pro" panose="020B0503030403020204" pitchFamily="34" charset="0"/>
            </a:endParaRPr>
          </a:p>
          <a:p>
            <a:r>
              <a:rPr lang="it-IT" b="1" dirty="0">
                <a:latin typeface="Source Sans Pro" panose="020B0503030403020204" pitchFamily="34" charset="0"/>
              </a:rPr>
              <a:t>Svantaggi:</a:t>
            </a:r>
          </a:p>
          <a:p>
            <a:pPr marL="285750" indent="-285750">
              <a:buFont typeface="Arial" panose="020B0604020202020204" pitchFamily="34" charset="0"/>
              <a:buChar char="•"/>
            </a:pPr>
            <a:r>
              <a:rPr lang="it-IT" dirty="0">
                <a:latin typeface="Source Sans Pro" panose="020B0503030403020204" pitchFamily="34" charset="0"/>
              </a:rPr>
              <a:t>Limitato agli utenti </a:t>
            </a:r>
            <a:r>
              <a:rPr lang="it-IT" dirty="0" err="1">
                <a:latin typeface="Source Sans Pro" panose="020B0503030403020204" pitchFamily="34" charset="0"/>
              </a:rPr>
              <a:t>ProCall</a:t>
            </a:r>
            <a:r>
              <a:rPr lang="it-IT" dirty="0">
                <a:latin typeface="Source Sans Pro" panose="020B0503030403020204" pitchFamily="34" charset="0"/>
              </a:rPr>
              <a:t> </a:t>
            </a:r>
          </a:p>
          <a:p>
            <a:endParaRPr lang="it-IT" dirty="0">
              <a:latin typeface="Source Sans Pro" panose="020B0503030403020204" pitchFamily="34" charset="0"/>
            </a:endParaRPr>
          </a:p>
        </p:txBody>
      </p:sp>
    </p:spTree>
    <p:extLst>
      <p:ext uri="{BB962C8B-B14F-4D97-AF65-F5344CB8AC3E}">
        <p14:creationId xmlns:p14="http://schemas.microsoft.com/office/powerpoint/2010/main" val="5688587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r>
              <a:rPr lang="de-DE" dirty="0">
                <a:solidFill>
                  <a:srgbClr val="7DB928"/>
                </a:solidFill>
                <a:latin typeface="Source Sans Pro Light" panose="020B0403030403020204" pitchFamily="34" charset="0"/>
              </a:rPr>
              <a:t> SIP/SIMPLE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33</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5078313"/>
          </a:xfrm>
          <a:prstGeom prst="rect">
            <a:avLst/>
          </a:prstGeom>
          <a:noFill/>
        </p:spPr>
        <p:txBody>
          <a:bodyPr wrap="square" rtlCol="0">
            <a:spAutoFit/>
          </a:bodyPr>
          <a:lstStyle/>
          <a:p>
            <a:r>
              <a:rPr lang="it-IT" b="1" dirty="0">
                <a:latin typeface="Source Sans Pro" panose="020B0503030403020204" pitchFamily="34" charset="0"/>
              </a:rPr>
              <a:t>Open </a:t>
            </a:r>
            <a:r>
              <a:rPr lang="it-IT" b="1" dirty="0" err="1">
                <a:latin typeface="Source Sans Pro" panose="020B0503030403020204" pitchFamily="34" charset="0"/>
              </a:rPr>
              <a:t>Federation</a:t>
            </a:r>
            <a:endParaRPr lang="it-IT" b="1" dirty="0">
              <a:latin typeface="Source Sans Pro" panose="020B0503030403020204" pitchFamily="34" charset="0"/>
            </a:endParaRPr>
          </a:p>
          <a:p>
            <a:r>
              <a:rPr lang="it-IT" dirty="0">
                <a:latin typeface="Source Sans Pro" panose="020B0503030403020204" pitchFamily="34" charset="0"/>
              </a:rPr>
              <a:t>La Open </a:t>
            </a:r>
            <a:r>
              <a:rPr lang="it-IT" dirty="0" err="1">
                <a:latin typeface="Source Sans Pro" panose="020B0503030403020204" pitchFamily="34" charset="0"/>
              </a:rPr>
              <a:t>Federation</a:t>
            </a:r>
            <a:r>
              <a:rPr lang="it-IT" dirty="0">
                <a:latin typeface="Source Sans Pro" panose="020B0503030403020204" pitchFamily="34" charset="0"/>
              </a:rPr>
              <a:t> SIP/SIMPLE fa sì che venga aperto sulla macchina </a:t>
            </a:r>
            <a:r>
              <a:rPr lang="it-IT" dirty="0" err="1">
                <a:latin typeface="Source Sans Pro" panose="020B0503030403020204" pitchFamily="34" charset="0"/>
              </a:rPr>
              <a:t>UCServer</a:t>
            </a:r>
            <a:r>
              <a:rPr lang="it-IT" dirty="0">
                <a:latin typeface="Source Sans Pro" panose="020B0503030403020204" pitchFamily="34" charset="0"/>
              </a:rPr>
              <a:t> una porta (la 5061/TCP) che dovrà essere accessibile dall’esterno.</a:t>
            </a:r>
          </a:p>
          <a:p>
            <a:endParaRPr lang="it-IT" dirty="0">
              <a:latin typeface="Source Sans Pro" panose="020B0503030403020204" pitchFamily="34" charset="0"/>
            </a:endParaRPr>
          </a:p>
          <a:p>
            <a:r>
              <a:rPr lang="it-IT" dirty="0">
                <a:latin typeface="Source Sans Pro" panose="020B0503030403020204" pitchFamily="34" charset="0"/>
              </a:rPr>
              <a:t>L’</a:t>
            </a:r>
            <a:r>
              <a:rPr lang="it-IT" dirty="0" err="1">
                <a:latin typeface="Source Sans Pro" panose="020B0503030403020204" pitchFamily="34" charset="0"/>
              </a:rPr>
              <a:t>hostname</a:t>
            </a:r>
            <a:r>
              <a:rPr lang="it-IT" dirty="0">
                <a:latin typeface="Source Sans Pro" panose="020B0503030403020204" pitchFamily="34" charset="0"/>
              </a:rPr>
              <a:t>/IP pubblico dovrà poi essere raggiungibile dall’esterno tramite un record DNS di tipo SRV con la seguente sintassi:</a:t>
            </a:r>
          </a:p>
          <a:p>
            <a:endParaRPr lang="it-IT" dirty="0">
              <a:latin typeface="Source Sans Pro" panose="020B0503030403020204" pitchFamily="34" charset="0"/>
            </a:endParaRPr>
          </a:p>
          <a:p>
            <a:pPr algn="ctr"/>
            <a:r>
              <a:rPr lang="it-IT" dirty="0">
                <a:latin typeface="Source Sans Pro" panose="020B0503030403020204" pitchFamily="34" charset="0"/>
              </a:rPr>
              <a:t>_sipfederationtls._tcp.dominio.it</a:t>
            </a:r>
          </a:p>
          <a:p>
            <a:pPr algn="just"/>
            <a:endParaRPr lang="it-IT" dirty="0">
              <a:latin typeface="Source Sans Pro" panose="020B0503030403020204" pitchFamily="34" charset="0"/>
            </a:endParaRPr>
          </a:p>
          <a:p>
            <a:r>
              <a:rPr lang="it-IT" dirty="0">
                <a:latin typeface="Source Sans Pro" panose="020B0503030403020204" pitchFamily="34" charset="0"/>
              </a:rPr>
              <a:t>L’uso di un certificato SSL è </a:t>
            </a:r>
            <a:r>
              <a:rPr lang="it-IT" b="1" dirty="0">
                <a:latin typeface="Source Sans Pro" panose="020B0503030403020204" pitchFamily="34" charset="0"/>
              </a:rPr>
              <a:t>consigliato.</a:t>
            </a:r>
          </a:p>
          <a:p>
            <a:endParaRPr lang="it-IT" b="1" dirty="0">
              <a:latin typeface="Source Sans Pro" panose="020B0503030403020204" pitchFamily="34" charset="0"/>
            </a:endParaRPr>
          </a:p>
          <a:p>
            <a:r>
              <a:rPr lang="it-IT" b="1" dirty="0">
                <a:latin typeface="Source Sans Pro" panose="020B0503030403020204" pitchFamily="34" charset="0"/>
              </a:rPr>
              <a:t>Vantaggi:</a:t>
            </a:r>
          </a:p>
          <a:p>
            <a:pPr marL="285750" indent="-285750">
              <a:buFont typeface="Arial" panose="020B0604020202020204" pitchFamily="34" charset="0"/>
              <a:buChar char="•"/>
            </a:pPr>
            <a:r>
              <a:rPr lang="it-IT" dirty="0">
                <a:latin typeface="Source Sans Pro" panose="020B0503030403020204" pitchFamily="34" charset="0"/>
              </a:rPr>
              <a:t>Flessibile e </a:t>
            </a:r>
            <a:r>
              <a:rPr lang="it-IT" dirty="0" err="1">
                <a:latin typeface="Source Sans Pro" panose="020B0503030403020204" pitchFamily="34" charset="0"/>
              </a:rPr>
              <a:t>interpiattaforma</a:t>
            </a:r>
            <a:endParaRPr lang="it-IT" dirty="0">
              <a:latin typeface="Source Sans Pro" panose="020B0503030403020204" pitchFamily="34" charset="0"/>
            </a:endParaRPr>
          </a:p>
          <a:p>
            <a:pPr marL="285750" indent="-285750">
              <a:buFont typeface="Arial" panose="020B0604020202020204" pitchFamily="34" charset="0"/>
              <a:buChar char="•"/>
            </a:pPr>
            <a:r>
              <a:rPr lang="it-IT" dirty="0">
                <a:latin typeface="Source Sans Pro" panose="020B0503030403020204" pitchFamily="34" charset="0"/>
              </a:rPr>
              <a:t>È l’implementazione standard della </a:t>
            </a:r>
            <a:r>
              <a:rPr lang="it-IT" dirty="0" err="1">
                <a:latin typeface="Source Sans Pro" panose="020B0503030403020204" pitchFamily="34" charset="0"/>
              </a:rPr>
              <a:t>Federation</a:t>
            </a:r>
            <a:r>
              <a:rPr lang="it-IT" dirty="0">
                <a:latin typeface="Source Sans Pro" panose="020B0503030403020204" pitchFamily="34" charset="0"/>
              </a:rPr>
              <a:t> SIP/SIMPLE</a:t>
            </a:r>
          </a:p>
          <a:p>
            <a:r>
              <a:rPr lang="it-IT" b="1" dirty="0">
                <a:latin typeface="Source Sans Pro" panose="020B0503030403020204" pitchFamily="34" charset="0"/>
              </a:rPr>
              <a:t>Svantaggi:</a:t>
            </a:r>
          </a:p>
          <a:p>
            <a:pPr marL="285750" indent="-285750">
              <a:buFont typeface="Arial" panose="020B0604020202020204" pitchFamily="34" charset="0"/>
              <a:buChar char="•"/>
            </a:pPr>
            <a:r>
              <a:rPr lang="it-IT" dirty="0">
                <a:latin typeface="Source Sans Pro" panose="020B0503030403020204" pitchFamily="34" charset="0"/>
              </a:rPr>
              <a:t>Necessario poter accedere al DNS e ai Firewall aziendali</a:t>
            </a:r>
          </a:p>
          <a:p>
            <a:endParaRPr lang="it-IT" dirty="0">
              <a:latin typeface="Source Sans Pro" panose="020B0503030403020204" pitchFamily="34" charset="0"/>
            </a:endParaRPr>
          </a:p>
          <a:p>
            <a:pPr algn="ctr"/>
            <a:endParaRPr lang="it-IT" dirty="0">
              <a:latin typeface="Source Sans Pro" panose="020B0503030403020204" pitchFamily="34" charset="0"/>
            </a:endParaRPr>
          </a:p>
        </p:txBody>
      </p:sp>
    </p:spTree>
    <p:extLst>
      <p:ext uri="{BB962C8B-B14F-4D97-AF65-F5344CB8AC3E}">
        <p14:creationId xmlns:p14="http://schemas.microsoft.com/office/powerpoint/2010/main" val="24251306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r>
              <a:rPr lang="de-DE" dirty="0">
                <a:solidFill>
                  <a:srgbClr val="7DB928"/>
                </a:solidFill>
                <a:latin typeface="Source Sans Pro Light" panose="020B0403030403020204" pitchFamily="34" charset="0"/>
              </a:rPr>
              <a:t> XMPP</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34</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5909310"/>
          </a:xfrm>
          <a:prstGeom prst="rect">
            <a:avLst/>
          </a:prstGeom>
          <a:noFill/>
        </p:spPr>
        <p:txBody>
          <a:bodyPr wrap="square" rtlCol="0">
            <a:spAutoFit/>
          </a:bodyPr>
          <a:lstStyle/>
          <a:p>
            <a:r>
              <a:rPr lang="it-IT" b="1" dirty="0">
                <a:latin typeface="Source Sans Pro" panose="020B0503030403020204" pitchFamily="34" charset="0"/>
              </a:rPr>
              <a:t>Open </a:t>
            </a:r>
            <a:r>
              <a:rPr lang="it-IT" b="1" dirty="0" err="1">
                <a:latin typeface="Source Sans Pro" panose="020B0503030403020204" pitchFamily="34" charset="0"/>
              </a:rPr>
              <a:t>Federation</a:t>
            </a:r>
            <a:endParaRPr lang="it-IT" b="1" dirty="0">
              <a:latin typeface="Source Sans Pro" panose="020B0503030403020204" pitchFamily="34" charset="0"/>
            </a:endParaRPr>
          </a:p>
          <a:p>
            <a:r>
              <a:rPr lang="it-IT" dirty="0">
                <a:latin typeface="Source Sans Pro" panose="020B0503030403020204" pitchFamily="34" charset="0"/>
              </a:rPr>
              <a:t>La Open </a:t>
            </a:r>
            <a:r>
              <a:rPr lang="it-IT" dirty="0" err="1">
                <a:latin typeface="Source Sans Pro" panose="020B0503030403020204" pitchFamily="34" charset="0"/>
              </a:rPr>
              <a:t>Federation</a:t>
            </a:r>
            <a:r>
              <a:rPr lang="it-IT" dirty="0">
                <a:latin typeface="Source Sans Pro" panose="020B0503030403020204" pitchFamily="34" charset="0"/>
              </a:rPr>
              <a:t> XMPP richiede che venga aperto sulla macchina </a:t>
            </a:r>
            <a:r>
              <a:rPr lang="it-IT" dirty="0" err="1">
                <a:latin typeface="Source Sans Pro" panose="020B0503030403020204" pitchFamily="34" charset="0"/>
              </a:rPr>
              <a:t>UCServer</a:t>
            </a:r>
            <a:r>
              <a:rPr lang="it-IT" dirty="0">
                <a:latin typeface="Source Sans Pro" panose="020B0503030403020204" pitchFamily="34" charset="0"/>
              </a:rPr>
              <a:t> una porta (la 5269/TCP) che dovrà essere accessibile dall’esterno.</a:t>
            </a:r>
          </a:p>
          <a:p>
            <a:endParaRPr lang="it-IT" dirty="0">
              <a:latin typeface="Source Sans Pro" panose="020B0503030403020204" pitchFamily="34" charset="0"/>
            </a:endParaRPr>
          </a:p>
          <a:p>
            <a:r>
              <a:rPr lang="it-IT" dirty="0">
                <a:latin typeface="Source Sans Pro" panose="020B0503030403020204" pitchFamily="34" charset="0"/>
              </a:rPr>
              <a:t>L’</a:t>
            </a:r>
            <a:r>
              <a:rPr lang="it-IT" dirty="0" err="1">
                <a:latin typeface="Source Sans Pro" panose="020B0503030403020204" pitchFamily="34" charset="0"/>
              </a:rPr>
              <a:t>hostname</a:t>
            </a:r>
            <a:r>
              <a:rPr lang="it-IT" dirty="0">
                <a:latin typeface="Source Sans Pro" panose="020B0503030403020204" pitchFamily="34" charset="0"/>
              </a:rPr>
              <a:t>/IP pubblico dovrà poi essere raggiungibile dall’esterno tramite due record DNS di tipo SRV con la seguente sintassi:</a:t>
            </a:r>
          </a:p>
          <a:p>
            <a:pPr algn="ctr"/>
            <a:r>
              <a:rPr lang="it-IT" dirty="0">
                <a:latin typeface="Source Sans Pro" panose="020B0503030403020204" pitchFamily="34" charset="0"/>
              </a:rPr>
              <a:t>_xmpp-server._tcp.dominio.it</a:t>
            </a:r>
          </a:p>
          <a:p>
            <a:pPr algn="ctr"/>
            <a:r>
              <a:rPr lang="it-IT" dirty="0">
                <a:latin typeface="Source Sans Pro" panose="020B0503030403020204" pitchFamily="34" charset="0"/>
              </a:rPr>
              <a:t>_xmpp-client._tcp.dominio.it</a:t>
            </a:r>
          </a:p>
          <a:p>
            <a:endParaRPr lang="it-IT" dirty="0">
              <a:latin typeface="Source Sans Pro" panose="020B0503030403020204" pitchFamily="34" charset="0"/>
            </a:endParaRPr>
          </a:p>
          <a:p>
            <a:r>
              <a:rPr lang="it-IT" dirty="0">
                <a:latin typeface="Source Sans Pro" panose="020B0503030403020204" pitchFamily="34" charset="0"/>
              </a:rPr>
              <a:t>L’uso di un certificato SSL è </a:t>
            </a:r>
            <a:r>
              <a:rPr lang="it-IT" b="1" dirty="0">
                <a:latin typeface="Source Sans Pro" panose="020B0503030403020204" pitchFamily="34" charset="0"/>
              </a:rPr>
              <a:t>consigliato. È necessario inoltre specificare, grazie al menu «Permessi di Dominio» che il dominio azienda.it che desideriamo raggiungere via XMPP è appunto un dominio XMPP.</a:t>
            </a:r>
          </a:p>
          <a:p>
            <a:endParaRPr lang="it-IT" b="1" dirty="0">
              <a:latin typeface="Source Sans Pro" panose="020B0503030403020204" pitchFamily="34" charset="0"/>
            </a:endParaRPr>
          </a:p>
          <a:p>
            <a:r>
              <a:rPr lang="it-IT" b="1" dirty="0">
                <a:latin typeface="Source Sans Pro" panose="020B0503030403020204" pitchFamily="34" charset="0"/>
              </a:rPr>
              <a:t>Vantaggi:</a:t>
            </a:r>
          </a:p>
          <a:p>
            <a:pPr marL="285750" indent="-285750">
              <a:buFont typeface="Arial" panose="020B0604020202020204" pitchFamily="34" charset="0"/>
              <a:buChar char="•"/>
            </a:pPr>
            <a:r>
              <a:rPr lang="it-IT" dirty="0">
                <a:latin typeface="Source Sans Pro" panose="020B0503030403020204" pitchFamily="34" charset="0"/>
              </a:rPr>
              <a:t>Flessibile e </a:t>
            </a:r>
            <a:r>
              <a:rPr lang="it-IT" dirty="0" err="1">
                <a:latin typeface="Source Sans Pro" panose="020B0503030403020204" pitchFamily="34" charset="0"/>
              </a:rPr>
              <a:t>interpiattaforma</a:t>
            </a:r>
            <a:endParaRPr lang="it-IT" dirty="0">
              <a:latin typeface="Source Sans Pro" panose="020B0503030403020204" pitchFamily="34" charset="0"/>
            </a:endParaRPr>
          </a:p>
          <a:p>
            <a:pPr marL="285750" indent="-285750">
              <a:buFont typeface="Arial" panose="020B0604020202020204" pitchFamily="34" charset="0"/>
              <a:buChar char="•"/>
            </a:pPr>
            <a:r>
              <a:rPr lang="it-IT" dirty="0">
                <a:latin typeface="Source Sans Pro" panose="020B0503030403020204" pitchFamily="34" charset="0"/>
              </a:rPr>
              <a:t>È l’implementazione standard della </a:t>
            </a:r>
            <a:r>
              <a:rPr lang="it-IT" dirty="0" err="1">
                <a:latin typeface="Source Sans Pro" panose="020B0503030403020204" pitchFamily="34" charset="0"/>
              </a:rPr>
              <a:t>Federation</a:t>
            </a:r>
            <a:r>
              <a:rPr lang="it-IT" dirty="0">
                <a:latin typeface="Source Sans Pro" panose="020B0503030403020204" pitchFamily="34" charset="0"/>
              </a:rPr>
              <a:t> XMPP</a:t>
            </a:r>
          </a:p>
          <a:p>
            <a:pPr marL="285750" indent="-285750">
              <a:buFont typeface="Arial" panose="020B0604020202020204" pitchFamily="34" charset="0"/>
              <a:buChar char="•"/>
            </a:pPr>
            <a:r>
              <a:rPr lang="it-IT" dirty="0">
                <a:latin typeface="Source Sans Pro" panose="020B0503030403020204" pitchFamily="34" charset="0"/>
              </a:rPr>
              <a:t>Permette la chat con gli utenti Google Talk (</a:t>
            </a:r>
            <a:r>
              <a:rPr lang="it-IT" dirty="0" err="1">
                <a:latin typeface="Source Sans Pro" panose="020B0503030403020204" pitchFamily="34" charset="0"/>
              </a:rPr>
              <a:t>finchè</a:t>
            </a:r>
            <a:r>
              <a:rPr lang="it-IT" dirty="0">
                <a:latin typeface="Source Sans Pro" panose="020B0503030403020204" pitchFamily="34" charset="0"/>
              </a:rPr>
              <a:t> dura)</a:t>
            </a:r>
          </a:p>
          <a:p>
            <a:r>
              <a:rPr lang="it-IT" b="1" dirty="0">
                <a:latin typeface="Source Sans Pro" panose="020B0503030403020204" pitchFamily="34" charset="0"/>
              </a:rPr>
              <a:t>Svantaggi:</a:t>
            </a:r>
          </a:p>
          <a:p>
            <a:pPr marL="285750" indent="-285750">
              <a:buFont typeface="Arial" panose="020B0604020202020204" pitchFamily="34" charset="0"/>
              <a:buChar char="•"/>
            </a:pPr>
            <a:r>
              <a:rPr lang="it-IT" dirty="0">
                <a:latin typeface="Source Sans Pro" panose="020B0503030403020204" pitchFamily="34" charset="0"/>
              </a:rPr>
              <a:t>Necessario poter accedere al DNS e ai Firewall aziendali</a:t>
            </a:r>
          </a:p>
          <a:p>
            <a:endParaRPr lang="it-IT" dirty="0">
              <a:latin typeface="Source Sans Pro" panose="020B0503030403020204" pitchFamily="34" charset="0"/>
            </a:endParaRPr>
          </a:p>
          <a:p>
            <a:pPr algn="ctr"/>
            <a:endParaRPr lang="it-IT" dirty="0">
              <a:latin typeface="Source Sans Pro" panose="020B0503030403020204" pitchFamily="34" charset="0"/>
            </a:endParaRPr>
          </a:p>
        </p:txBody>
      </p:sp>
    </p:spTree>
    <p:extLst>
      <p:ext uri="{BB962C8B-B14F-4D97-AF65-F5344CB8AC3E}">
        <p14:creationId xmlns:p14="http://schemas.microsoft.com/office/powerpoint/2010/main" val="15459292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Federation</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Proxying</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35</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40000" y="1052736"/>
            <a:ext cx="8096720" cy="3970318"/>
          </a:xfrm>
          <a:prstGeom prst="rect">
            <a:avLst/>
          </a:prstGeom>
          <a:noFill/>
        </p:spPr>
        <p:txBody>
          <a:bodyPr wrap="square" rtlCol="0">
            <a:spAutoFit/>
          </a:bodyPr>
          <a:lstStyle/>
          <a:p>
            <a:r>
              <a:rPr lang="it-IT" b="1" dirty="0">
                <a:latin typeface="Source Sans Pro" panose="020B0503030403020204" pitchFamily="34" charset="0"/>
              </a:rPr>
              <a:t>SIP Proxy e XMPP Proxy</a:t>
            </a:r>
          </a:p>
          <a:p>
            <a:r>
              <a:rPr lang="it-IT" dirty="0">
                <a:latin typeface="Source Sans Pro" panose="020B0503030403020204" pitchFamily="34" charset="0"/>
              </a:rPr>
              <a:t>Sono due pacchetti presenti all’interno della cartella «</a:t>
            </a:r>
            <a:r>
              <a:rPr lang="it-IT" dirty="0" err="1">
                <a:latin typeface="Source Sans Pro" panose="020B0503030403020204" pitchFamily="34" charset="0"/>
              </a:rPr>
              <a:t>Addons</a:t>
            </a:r>
            <a:r>
              <a:rPr lang="it-IT" dirty="0">
                <a:latin typeface="Source Sans Pro" panose="020B0503030403020204" pitchFamily="34" charset="0"/>
              </a:rPr>
              <a:t>» e permettono la messa in sicurezza dell’apertura delle porte TCP pubbliche dei servizi di </a:t>
            </a:r>
            <a:r>
              <a:rPr lang="it-IT" dirty="0" err="1">
                <a:latin typeface="Source Sans Pro" panose="020B0503030403020204" pitchFamily="34" charset="0"/>
              </a:rPr>
              <a:t>Federation</a:t>
            </a:r>
            <a:r>
              <a:rPr lang="it-IT" dirty="0">
                <a:latin typeface="Source Sans Pro" panose="020B0503030403020204" pitchFamily="34" charset="0"/>
              </a:rPr>
              <a:t> di entrambi i protocolli.</a:t>
            </a:r>
          </a:p>
          <a:p>
            <a:endParaRPr lang="it-IT" dirty="0">
              <a:latin typeface="Source Sans Pro" panose="020B0503030403020204" pitchFamily="34" charset="0"/>
            </a:endParaRPr>
          </a:p>
          <a:p>
            <a:r>
              <a:rPr lang="it-IT" dirty="0">
                <a:latin typeface="Source Sans Pro" panose="020B0503030403020204" pitchFamily="34" charset="0"/>
              </a:rPr>
              <a:t>È sufficiente installare il pacchetto sulla macchina (tipicamente in DMZ) che si vuole sia esposta alla rete pubblica e specificare, durante la configurazione, un nome utente e una password.</a:t>
            </a:r>
          </a:p>
          <a:p>
            <a:endParaRPr lang="it-IT" dirty="0">
              <a:latin typeface="Source Sans Pro" panose="020B0503030403020204" pitchFamily="34" charset="0"/>
            </a:endParaRPr>
          </a:p>
          <a:p>
            <a:r>
              <a:rPr lang="it-IT" dirty="0">
                <a:latin typeface="Source Sans Pro" panose="020B0503030403020204" pitchFamily="34" charset="0"/>
              </a:rPr>
              <a:t>Tali nome utente e password saranno utilizzati all’interno della </a:t>
            </a:r>
            <a:r>
              <a:rPr lang="it-IT" dirty="0" err="1">
                <a:latin typeface="Source Sans Pro" panose="020B0503030403020204" pitchFamily="34" charset="0"/>
              </a:rPr>
              <a:t>configuration</a:t>
            </a:r>
            <a:r>
              <a:rPr lang="it-IT" dirty="0">
                <a:latin typeface="Source Sans Pro" panose="020B0503030403020204" pitchFamily="34" charset="0"/>
              </a:rPr>
              <a:t> </a:t>
            </a:r>
            <a:r>
              <a:rPr lang="it-IT" dirty="0" err="1">
                <a:latin typeface="Source Sans Pro" panose="020B0503030403020204" pitchFamily="34" charset="0"/>
              </a:rPr>
              <a:t>Federation</a:t>
            </a:r>
            <a:r>
              <a:rPr lang="it-IT" dirty="0">
                <a:latin typeface="Source Sans Pro" panose="020B0503030403020204" pitchFamily="34" charset="0"/>
              </a:rPr>
              <a:t> del pannello Amministrazione </a:t>
            </a:r>
            <a:r>
              <a:rPr lang="it-IT" dirty="0" err="1">
                <a:latin typeface="Source Sans Pro" panose="020B0503030403020204" pitchFamily="34" charset="0"/>
              </a:rPr>
              <a:t>UCServer</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pPr algn="ctr"/>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590080" y="4148973"/>
            <a:ext cx="2108597" cy="2082435"/>
          </a:xfrm>
          <a:prstGeom prst="rect">
            <a:avLst/>
          </a:prstGeom>
        </p:spPr>
      </p:pic>
      <p:pic>
        <p:nvPicPr>
          <p:cNvPr id="10" name="Immagine 9"/>
          <p:cNvPicPr>
            <a:picLocks noChangeAspect="1"/>
          </p:cNvPicPr>
          <p:nvPr/>
        </p:nvPicPr>
        <p:blipFill>
          <a:blip r:embed="rId4"/>
          <a:stretch>
            <a:fillRect/>
          </a:stretch>
        </p:blipFill>
        <p:spPr>
          <a:xfrm>
            <a:off x="3707904" y="4197712"/>
            <a:ext cx="4324350" cy="1809750"/>
          </a:xfrm>
          <a:prstGeom prst="rect">
            <a:avLst/>
          </a:prstGeom>
        </p:spPr>
      </p:pic>
    </p:spTree>
    <p:extLst>
      <p:ext uri="{BB962C8B-B14F-4D97-AF65-F5344CB8AC3E}">
        <p14:creationId xmlns:p14="http://schemas.microsoft.com/office/powerpoint/2010/main" val="13695430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err="1">
                <a:solidFill>
                  <a:srgbClr val="7DB928"/>
                </a:solidFill>
                <a:latin typeface="Source Sans Pro Light" panose="020B0403030403020204" pitchFamily="34" charset="0"/>
              </a:rPr>
              <a:t>ProCall</a:t>
            </a:r>
            <a:r>
              <a:rPr lang="de-DE" sz="3600" dirty="0">
                <a:solidFill>
                  <a:srgbClr val="7DB928"/>
                </a:solidFill>
                <a:latin typeface="Source Sans Pro Light" panose="020B0403030403020204" pitchFamily="34" charset="0"/>
              </a:rPr>
              <a:t> Enterprise - Client</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36</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pic>
        <p:nvPicPr>
          <p:cNvPr id="9" name="Immagine 8"/>
          <p:cNvPicPr>
            <a:picLocks noChangeAspect="1"/>
          </p:cNvPicPr>
          <p:nvPr/>
        </p:nvPicPr>
        <p:blipFill>
          <a:blip r:embed="rId3"/>
          <a:stretch>
            <a:fillRect/>
          </a:stretch>
        </p:blipFill>
        <p:spPr>
          <a:xfrm>
            <a:off x="1234391" y="1412776"/>
            <a:ext cx="6601392" cy="3772224"/>
          </a:xfrm>
          <a:prstGeom prst="rect">
            <a:avLst/>
          </a:prstGeom>
          <a:effectLst>
            <a:glow rad="228600">
              <a:srgbClr val="C9E725">
                <a:alpha val="40000"/>
              </a:srgbClr>
            </a:glow>
          </a:effectLst>
        </p:spPr>
      </p:pic>
    </p:spTree>
    <p:extLst>
      <p:ext uri="{BB962C8B-B14F-4D97-AF65-F5344CB8AC3E}">
        <p14:creationId xmlns:p14="http://schemas.microsoft.com/office/powerpoint/2010/main" val="32878176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Installazione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client</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manuale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37</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340768"/>
            <a:ext cx="7996983" cy="3970318"/>
          </a:xfrm>
          <a:prstGeom prst="rect">
            <a:avLst/>
          </a:prstGeom>
          <a:noFill/>
        </p:spPr>
        <p:txBody>
          <a:bodyPr wrap="square" rtlCol="0">
            <a:spAutoFit/>
          </a:bodyPr>
          <a:lstStyle/>
          <a:p>
            <a:r>
              <a:rPr lang="it-IT" dirty="0">
                <a:latin typeface="Source Sans Pro" panose="020B0503030403020204" pitchFamily="34" charset="0"/>
              </a:rPr>
              <a:t>È sufficiente eseguire il file UCClient_it.msi sulla workstation di riferimento.</a:t>
            </a:r>
          </a:p>
          <a:p>
            <a:endParaRPr lang="it-IT" dirty="0">
              <a:latin typeface="Source Sans Pro" panose="020B0503030403020204" pitchFamily="34" charset="0"/>
            </a:endParaRPr>
          </a:p>
          <a:p>
            <a:r>
              <a:rPr lang="it-IT" dirty="0">
                <a:latin typeface="Source Sans Pro" panose="020B0503030403020204" pitchFamily="34" charset="0"/>
              </a:rPr>
              <a:t>Sarà eseguito un </a:t>
            </a:r>
            <a:r>
              <a:rPr lang="it-IT" dirty="0" err="1">
                <a:latin typeface="Source Sans Pro" panose="020B0503030403020204" pitchFamily="34" charset="0"/>
              </a:rPr>
              <a:t>wizard</a:t>
            </a:r>
            <a:r>
              <a:rPr lang="it-IT" dirty="0">
                <a:latin typeface="Source Sans Pro" panose="020B0503030403020204" pitchFamily="34" charset="0"/>
              </a:rPr>
              <a:t> di configurazione in cui inserire i parametri necessari:</a:t>
            </a:r>
          </a:p>
          <a:p>
            <a:pPr marL="285750" indent="-285750">
              <a:buFont typeface="Arial" panose="020B0604020202020204" pitchFamily="34" charset="0"/>
              <a:buChar char="•"/>
            </a:pPr>
            <a:r>
              <a:rPr lang="it-IT" dirty="0">
                <a:latin typeface="Source Sans Pro" panose="020B0503030403020204" pitchFamily="34" charset="0"/>
              </a:rPr>
              <a:t>Server (utilizzando un IP/</a:t>
            </a:r>
            <a:r>
              <a:rPr lang="it-IT" dirty="0" err="1">
                <a:latin typeface="Source Sans Pro" panose="020B0503030403020204" pitchFamily="34" charset="0"/>
              </a:rPr>
              <a:t>Hostname</a:t>
            </a:r>
            <a:r>
              <a:rPr lang="it-IT" dirty="0">
                <a:latin typeface="Source Sans Pro" panose="020B0503030403020204" pitchFamily="34" charset="0"/>
              </a:rPr>
              <a:t> Statico oppure il record DNS SRV </a:t>
            </a:r>
            <a:r>
              <a:rPr lang="it-IT" i="1" dirty="0">
                <a:latin typeface="Source Sans Pro" panose="020B0503030403020204" pitchFamily="34" charset="0"/>
              </a:rPr>
              <a:t>_</a:t>
            </a:r>
            <a:r>
              <a:rPr lang="it-IT" i="1" dirty="0" err="1">
                <a:latin typeface="Source Sans Pro" panose="020B0503030403020204" pitchFamily="34" charset="0"/>
              </a:rPr>
              <a:t>ctiserver</a:t>
            </a:r>
            <a:r>
              <a:rPr lang="it-IT" i="1" dirty="0">
                <a:latin typeface="Source Sans Pro" panose="020B0503030403020204" pitchFamily="34" charset="0"/>
              </a:rPr>
              <a:t>._</a:t>
            </a:r>
            <a:r>
              <a:rPr lang="it-IT" i="1" dirty="0" err="1">
                <a:latin typeface="Source Sans Pro" panose="020B0503030403020204" pitchFamily="34" charset="0"/>
              </a:rPr>
              <a:t>tcp.dominio.local</a:t>
            </a:r>
            <a:r>
              <a:rPr lang="it-IT" i="1" dirty="0">
                <a:latin typeface="Source Sans Pro" panose="020B0503030403020204" pitchFamily="34" charset="0"/>
              </a:rPr>
              <a:t> </a:t>
            </a:r>
            <a:r>
              <a:rPr lang="it-IT" dirty="0">
                <a:latin typeface="Source Sans Pro" panose="020B0503030403020204" pitchFamily="34" charset="0"/>
              </a:rPr>
              <a:t>)</a:t>
            </a:r>
            <a:endParaRPr lang="it-IT" i="1" dirty="0">
              <a:latin typeface="Source Sans Pro" panose="020B0503030403020204" pitchFamily="34" charset="0"/>
            </a:endParaRPr>
          </a:p>
          <a:p>
            <a:pPr marL="285750" indent="-285750">
              <a:buFont typeface="Arial" panose="020B0604020202020204" pitchFamily="34" charset="0"/>
              <a:buChar char="•"/>
            </a:pPr>
            <a:r>
              <a:rPr lang="it-IT" dirty="0">
                <a:latin typeface="Source Sans Pro" panose="020B0503030403020204" pitchFamily="34" charset="0"/>
              </a:rPr>
              <a:t>Credenziali</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a:latin typeface="Source Sans Pro" panose="020B0503030403020204" pitchFamily="34" charset="0"/>
              </a:rPr>
              <a:t>Se l’opzione «Permetti agli utenti di configurare il proprio profilo» è abilitata (lato server) durante il </a:t>
            </a:r>
            <a:r>
              <a:rPr lang="it-IT" dirty="0" err="1">
                <a:latin typeface="Source Sans Pro" panose="020B0503030403020204" pitchFamily="34" charset="0"/>
              </a:rPr>
              <a:t>wizard</a:t>
            </a:r>
            <a:r>
              <a:rPr lang="it-IT" dirty="0">
                <a:latin typeface="Source Sans Pro" panose="020B0503030403020204" pitchFamily="34" charset="0"/>
              </a:rPr>
              <a:t> sarà possibile modificare anche i dati anagrafici e le associazioni interno dell’utente. Altrimenti sarà necessario inserire le credenziali di amministratore </a:t>
            </a:r>
            <a:r>
              <a:rPr lang="it-IT" dirty="0" err="1">
                <a:latin typeface="Source Sans Pro" panose="020B0503030403020204" pitchFamily="34" charset="0"/>
              </a:rPr>
              <a:t>UCServer</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Il client </a:t>
            </a:r>
            <a:r>
              <a:rPr lang="it-IT" dirty="0" err="1">
                <a:latin typeface="Source Sans Pro" panose="020B0503030403020204" pitchFamily="34" charset="0"/>
              </a:rPr>
              <a:t>ProCall</a:t>
            </a:r>
            <a:r>
              <a:rPr lang="it-IT" dirty="0">
                <a:latin typeface="Source Sans Pro" panose="020B0503030403020204" pitchFamily="34" charset="0"/>
              </a:rPr>
              <a:t> 5 Enterprise gestisce sia l’integrazione su installazioni MS Office a 32 che 64bit</a:t>
            </a:r>
          </a:p>
        </p:txBody>
      </p:sp>
    </p:spTree>
    <p:extLst>
      <p:ext uri="{BB962C8B-B14F-4D97-AF65-F5344CB8AC3E}">
        <p14:creationId xmlns:p14="http://schemas.microsoft.com/office/powerpoint/2010/main" val="9778572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Installazione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tramite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UCServer</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38</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256926"/>
            <a:ext cx="7996983" cy="4524315"/>
          </a:xfrm>
          <a:prstGeom prst="rect">
            <a:avLst/>
          </a:prstGeom>
          <a:noFill/>
        </p:spPr>
        <p:txBody>
          <a:bodyPr wrap="square" rtlCol="0">
            <a:spAutoFit/>
          </a:bodyPr>
          <a:lstStyle/>
          <a:p>
            <a:r>
              <a:rPr lang="it-IT" dirty="0">
                <a:latin typeface="Source Sans Pro" panose="020B0503030403020204" pitchFamily="34" charset="0"/>
              </a:rPr>
              <a:t>In caso di integrazione con Active Directory, è possibile «</a:t>
            </a:r>
            <a:r>
              <a:rPr lang="it-IT" dirty="0" err="1">
                <a:latin typeface="Source Sans Pro" panose="020B0503030403020204" pitchFamily="34" charset="0"/>
              </a:rPr>
              <a:t>pushare</a:t>
            </a:r>
            <a:r>
              <a:rPr lang="it-IT" dirty="0">
                <a:latin typeface="Source Sans Pro" panose="020B0503030403020204" pitchFamily="34" charset="0"/>
              </a:rPr>
              <a:t>» l’installazione client sulle workstation tramite un piccolo servizio chiamato «Update Service»</a:t>
            </a:r>
          </a:p>
          <a:p>
            <a:endParaRPr lang="it-IT" dirty="0">
              <a:latin typeface="Source Sans Pro" panose="020B0503030403020204" pitchFamily="34" charset="0"/>
            </a:endParaRPr>
          </a:p>
          <a:p>
            <a:r>
              <a:rPr lang="it-IT" dirty="0">
                <a:latin typeface="Source Sans Pro" panose="020B0503030403020204" pitchFamily="34" charset="0"/>
              </a:rPr>
              <a:t>Dall’elenco «Computer» selezionate una o N postazioni e, dal menu contestuale, «Installa Software»</a:t>
            </a:r>
          </a:p>
          <a:p>
            <a:endParaRPr lang="it-IT" dirty="0">
              <a:latin typeface="Source Sans Pro" panose="020B0503030403020204" pitchFamily="34" charset="0"/>
            </a:endParaRPr>
          </a:p>
          <a:p>
            <a:r>
              <a:rPr lang="it-IT" dirty="0">
                <a:latin typeface="Source Sans Pro" panose="020B0503030403020204" pitchFamily="34" charset="0"/>
              </a:rPr>
              <a:t>Durante un breve </a:t>
            </a:r>
            <a:r>
              <a:rPr lang="it-IT" dirty="0" err="1">
                <a:latin typeface="Source Sans Pro" panose="020B0503030403020204" pitchFamily="34" charset="0"/>
              </a:rPr>
              <a:t>wizard</a:t>
            </a:r>
            <a:r>
              <a:rPr lang="it-IT" dirty="0">
                <a:latin typeface="Source Sans Pro" panose="020B0503030403020204" pitchFamily="34" charset="0"/>
              </a:rPr>
              <a:t> vi verranno</a:t>
            </a:r>
          </a:p>
          <a:p>
            <a:r>
              <a:rPr lang="it-IT" dirty="0">
                <a:latin typeface="Source Sans Pro" panose="020B0503030403020204" pitchFamily="34" charset="0"/>
              </a:rPr>
              <a:t>chieste le credenziali amministrative con</a:t>
            </a:r>
          </a:p>
          <a:p>
            <a:r>
              <a:rPr lang="it-IT" dirty="0">
                <a:latin typeface="Source Sans Pro" panose="020B0503030403020204" pitchFamily="34" charset="0"/>
              </a:rPr>
              <a:t>permessi sulla singola workstation. Il</a:t>
            </a:r>
          </a:p>
          <a:p>
            <a:r>
              <a:rPr lang="it-IT" dirty="0">
                <a:latin typeface="Source Sans Pro" panose="020B0503030403020204" pitchFamily="34" charset="0"/>
              </a:rPr>
              <a:t>software </a:t>
            </a:r>
            <a:r>
              <a:rPr lang="it-IT" dirty="0" err="1">
                <a:latin typeface="Source Sans Pro" panose="020B0503030403020204" pitchFamily="34" charset="0"/>
              </a:rPr>
              <a:t>pusherà</a:t>
            </a:r>
            <a:r>
              <a:rPr lang="it-IT" dirty="0">
                <a:latin typeface="Source Sans Pro" panose="020B0503030403020204" pitchFamily="34" charset="0"/>
              </a:rPr>
              <a:t> </a:t>
            </a:r>
            <a:r>
              <a:rPr lang="it-IT" dirty="0" err="1">
                <a:latin typeface="Source Sans Pro" panose="020B0503030403020204" pitchFamily="34" charset="0"/>
              </a:rPr>
              <a:t>l’installer</a:t>
            </a:r>
            <a:r>
              <a:rPr lang="it-IT" dirty="0">
                <a:latin typeface="Source Sans Pro" panose="020B0503030403020204" pitchFamily="34" charset="0"/>
              </a:rPr>
              <a:t> nella </a:t>
            </a:r>
            <a:r>
              <a:rPr lang="it-IT" dirty="0" err="1">
                <a:latin typeface="Source Sans Pro" panose="020B0503030403020204" pitchFamily="34" charset="0"/>
              </a:rPr>
              <a:t>condivis</a:t>
            </a:r>
            <a:r>
              <a:rPr lang="it-IT" dirty="0">
                <a:latin typeface="Source Sans Pro" panose="020B0503030403020204" pitchFamily="34" charset="0"/>
              </a:rPr>
              <a:t>-</a:t>
            </a:r>
          </a:p>
          <a:p>
            <a:r>
              <a:rPr lang="it-IT" dirty="0">
                <a:latin typeface="Source Sans Pro" panose="020B0503030403020204" pitchFamily="34" charset="0"/>
              </a:rPr>
              <a:t>ione «</a:t>
            </a:r>
            <a:r>
              <a:rPr lang="it-IT" dirty="0" err="1">
                <a:latin typeface="Source Sans Pro" panose="020B0503030403020204" pitchFamily="34" charset="0"/>
              </a:rPr>
              <a:t>Admin</a:t>
            </a:r>
            <a:r>
              <a:rPr lang="it-IT" dirty="0">
                <a:latin typeface="Source Sans Pro" panose="020B0503030403020204" pitchFamily="34" charset="0"/>
              </a:rPr>
              <a:t>$» della WS quindi accertarsi</a:t>
            </a:r>
          </a:p>
          <a:p>
            <a:r>
              <a:rPr lang="it-IT" dirty="0">
                <a:latin typeface="Source Sans Pro" panose="020B0503030403020204" pitchFamily="34" charset="0"/>
              </a:rPr>
              <a:t>dell’eventuale disattivazione del </a:t>
            </a:r>
            <a:r>
              <a:rPr lang="it-IT" dirty="0" err="1">
                <a:latin typeface="Source Sans Pro" panose="020B0503030403020204" pitchFamily="34" charset="0"/>
              </a:rPr>
              <a:t>serivizio</a:t>
            </a:r>
            <a:endParaRPr lang="it-IT" dirty="0">
              <a:latin typeface="Source Sans Pro" panose="020B0503030403020204" pitchFamily="34" charset="0"/>
            </a:endParaRPr>
          </a:p>
          <a:p>
            <a:r>
              <a:rPr lang="it-IT" dirty="0">
                <a:latin typeface="Source Sans Pro" panose="020B0503030403020204" pitchFamily="34" charset="0"/>
              </a:rPr>
              <a:t>o di problemi di risoluzione/</a:t>
            </a:r>
            <a:r>
              <a:rPr lang="it-IT" dirty="0" err="1">
                <a:latin typeface="Source Sans Pro" panose="020B0503030403020204" pitchFamily="34" charset="0"/>
              </a:rPr>
              <a:t>firewalling</a:t>
            </a:r>
            <a:r>
              <a:rPr lang="it-IT" dirty="0">
                <a:latin typeface="Source Sans Pro" panose="020B0503030403020204" pitchFamily="34" charset="0"/>
              </a:rPr>
              <a:t>.</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7" name="Immagine 6"/>
          <p:cNvPicPr>
            <a:picLocks noChangeAspect="1"/>
          </p:cNvPicPr>
          <p:nvPr/>
        </p:nvPicPr>
        <p:blipFill>
          <a:blip r:embed="rId3"/>
          <a:stretch>
            <a:fillRect/>
          </a:stretch>
        </p:blipFill>
        <p:spPr>
          <a:xfrm>
            <a:off x="4860032" y="2879683"/>
            <a:ext cx="3149384" cy="2672642"/>
          </a:xfrm>
          <a:prstGeom prst="rect">
            <a:avLst/>
          </a:prstGeom>
        </p:spPr>
      </p:pic>
    </p:spTree>
    <p:extLst>
      <p:ext uri="{BB962C8B-B14F-4D97-AF65-F5344CB8AC3E}">
        <p14:creationId xmlns:p14="http://schemas.microsoft.com/office/powerpoint/2010/main" val="35561553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Installazione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tramite</a:t>
            </a:r>
            <a:r>
              <a:rPr lang="de-DE" dirty="0">
                <a:solidFill>
                  <a:srgbClr val="7DB928"/>
                </a:solidFill>
                <a:latin typeface="Source Sans Pro Light" panose="020B0403030403020204" pitchFamily="34" charset="0"/>
              </a:rPr>
              <a:t> MS GPO</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39</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6186309"/>
          </a:xfrm>
          <a:prstGeom prst="rect">
            <a:avLst/>
          </a:prstGeom>
          <a:noFill/>
        </p:spPr>
        <p:txBody>
          <a:bodyPr wrap="square" rtlCol="0">
            <a:spAutoFit/>
          </a:bodyPr>
          <a:lstStyle/>
          <a:p>
            <a:r>
              <a:rPr lang="it-IT" dirty="0">
                <a:latin typeface="Source Sans Pro" panose="020B0503030403020204" pitchFamily="34" charset="0"/>
              </a:rPr>
              <a:t>Innanzitutto è necessario preparare il pacchetto all’installazione eseguendo, da riga di comando</a:t>
            </a:r>
          </a:p>
          <a:p>
            <a:endParaRPr lang="it-IT" dirty="0">
              <a:latin typeface="Source Sans Pro" panose="020B0503030403020204" pitchFamily="34" charset="0"/>
            </a:endParaRPr>
          </a:p>
          <a:p>
            <a:pPr algn="ctr"/>
            <a:r>
              <a:rPr lang="it-IT" i="1" dirty="0" err="1">
                <a:latin typeface="Source Sans Pro" panose="020B0503030403020204" pitchFamily="34" charset="0"/>
              </a:rPr>
              <a:t>msiexec</a:t>
            </a:r>
            <a:r>
              <a:rPr lang="it-IT" i="1" dirty="0">
                <a:latin typeface="Source Sans Pro" panose="020B0503030403020204" pitchFamily="34" charset="0"/>
              </a:rPr>
              <a:t> /a UCClient_it.msi</a:t>
            </a:r>
          </a:p>
          <a:p>
            <a:endParaRPr lang="it-IT" dirty="0">
              <a:latin typeface="Source Sans Pro" panose="020B0503030403020204" pitchFamily="34" charset="0"/>
            </a:endParaRPr>
          </a:p>
          <a:p>
            <a:r>
              <a:rPr lang="it-IT" dirty="0">
                <a:latin typeface="Source Sans Pro" panose="020B0503030403020204" pitchFamily="34" charset="0"/>
              </a:rPr>
              <a:t>A questo punto, dal pannello «Active Directory </a:t>
            </a:r>
            <a:r>
              <a:rPr lang="it-IT" dirty="0" err="1">
                <a:latin typeface="Source Sans Pro" panose="020B0503030403020204" pitchFamily="34" charset="0"/>
              </a:rPr>
              <a:t>Users</a:t>
            </a:r>
            <a:r>
              <a:rPr lang="it-IT" dirty="0">
                <a:latin typeface="Source Sans Pro" panose="020B0503030403020204" pitchFamily="34" charset="0"/>
              </a:rPr>
              <a:t> and </a:t>
            </a:r>
            <a:r>
              <a:rPr lang="it-IT" dirty="0" err="1">
                <a:latin typeface="Source Sans Pro" panose="020B0503030403020204" pitchFamily="34" charset="0"/>
              </a:rPr>
              <a:t>Computers</a:t>
            </a:r>
            <a:r>
              <a:rPr lang="it-IT" dirty="0">
                <a:latin typeface="Source Sans Pro" panose="020B0503030403020204" pitchFamily="34" charset="0"/>
              </a:rPr>
              <a:t>» evochiamo il menu contestuale sulla OU che ci interessa (contenente utenti o computer) -&gt; </a:t>
            </a:r>
            <a:r>
              <a:rPr lang="it-IT" dirty="0" err="1">
                <a:latin typeface="Source Sans Pro" panose="020B0503030403020204" pitchFamily="34" charset="0"/>
              </a:rPr>
              <a:t>All</a:t>
            </a:r>
            <a:r>
              <a:rPr lang="it-IT" dirty="0">
                <a:latin typeface="Source Sans Pro" panose="020B0503030403020204" pitchFamily="34" charset="0"/>
              </a:rPr>
              <a:t> </a:t>
            </a:r>
            <a:r>
              <a:rPr lang="it-IT" dirty="0" err="1">
                <a:latin typeface="Source Sans Pro" panose="020B0503030403020204" pitchFamily="34" charset="0"/>
              </a:rPr>
              <a:t>Tasks</a:t>
            </a:r>
            <a:r>
              <a:rPr lang="it-IT" dirty="0">
                <a:latin typeface="Source Sans Pro" panose="020B0503030403020204" pitchFamily="34" charset="0"/>
              </a:rPr>
              <a:t> -&gt; </a:t>
            </a:r>
            <a:r>
              <a:rPr lang="it-IT" dirty="0" err="1">
                <a:latin typeface="Source Sans Pro" panose="020B0503030403020204" pitchFamily="34" charset="0"/>
              </a:rPr>
              <a:t>Resultant</a:t>
            </a:r>
            <a:r>
              <a:rPr lang="it-IT" dirty="0">
                <a:latin typeface="Source Sans Pro" panose="020B0503030403020204" pitchFamily="34" charset="0"/>
              </a:rPr>
              <a:t> Set of </a:t>
            </a:r>
            <a:r>
              <a:rPr lang="it-IT" dirty="0" err="1">
                <a:latin typeface="Source Sans Pro" panose="020B0503030403020204" pitchFamily="34" charset="0"/>
              </a:rPr>
              <a:t>Policies</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Se non è già presente, verrà generata una policy di default seguendo i </a:t>
            </a:r>
            <a:r>
              <a:rPr lang="it-IT" dirty="0" err="1">
                <a:latin typeface="Source Sans Pro" panose="020B0503030403020204" pitchFamily="34" charset="0"/>
              </a:rPr>
              <a:t>template</a:t>
            </a:r>
            <a:r>
              <a:rPr lang="it-IT" dirty="0">
                <a:latin typeface="Source Sans Pro" panose="020B0503030403020204" pitchFamily="34" charset="0"/>
              </a:rPr>
              <a:t> già presenti. Una volta aperto il pannello riepilogativo della policy facciamo tasto destro su «Computer» o «</a:t>
            </a:r>
            <a:r>
              <a:rPr lang="it-IT" dirty="0" err="1">
                <a:latin typeface="Source Sans Pro" panose="020B0503030403020204" pitchFamily="34" charset="0"/>
              </a:rPr>
              <a:t>Users</a:t>
            </a:r>
            <a:r>
              <a:rPr lang="it-IT" dirty="0">
                <a:latin typeface="Source Sans Pro" panose="020B0503030403020204" pitchFamily="34" charset="0"/>
              </a:rPr>
              <a:t>» -&gt; </a:t>
            </a:r>
            <a:r>
              <a:rPr lang="it-IT" dirty="0" err="1">
                <a:latin typeface="Source Sans Pro" panose="020B0503030403020204" pitchFamily="34" charset="0"/>
              </a:rPr>
              <a:t>Properties</a:t>
            </a:r>
            <a:r>
              <a:rPr lang="it-IT" dirty="0">
                <a:latin typeface="Source Sans Pro" panose="020B0503030403020204" pitchFamily="34" charset="0"/>
              </a:rPr>
              <a:t> -&gt; Selezioniamo la policy -&gt; </a:t>
            </a:r>
            <a:r>
              <a:rPr lang="it-IT" dirty="0" err="1">
                <a:latin typeface="Source Sans Pro" panose="020B0503030403020204" pitchFamily="34" charset="0"/>
              </a:rPr>
              <a:t>Edit</a:t>
            </a:r>
            <a:endParaRPr lang="it-IT" dirty="0">
              <a:latin typeface="Source Sans Pro" panose="020B0503030403020204" pitchFamily="34" charset="0"/>
            </a:endParaRPr>
          </a:p>
          <a:p>
            <a:endParaRPr lang="it-IT" dirty="0">
              <a:latin typeface="Source Sans Pro" panose="020B0503030403020204" pitchFamily="34" charset="0"/>
            </a:endParaRPr>
          </a:p>
          <a:p>
            <a:r>
              <a:rPr lang="it-IT" dirty="0">
                <a:latin typeface="Source Sans Pro" panose="020B0503030403020204" pitchFamily="34" charset="0"/>
              </a:rPr>
              <a:t>Nel nuovo pannello di </a:t>
            </a:r>
            <a:r>
              <a:rPr lang="it-IT" dirty="0" err="1">
                <a:latin typeface="Source Sans Pro" panose="020B0503030403020204" pitchFamily="34" charset="0"/>
              </a:rPr>
              <a:t>Edit</a:t>
            </a:r>
            <a:r>
              <a:rPr lang="it-IT" dirty="0">
                <a:latin typeface="Source Sans Pro" panose="020B0503030403020204" pitchFamily="34" charset="0"/>
              </a:rPr>
              <a:t> Policy che si aprirà, all’interno dell’elemento Computer </a:t>
            </a:r>
            <a:r>
              <a:rPr lang="it-IT" dirty="0" err="1">
                <a:latin typeface="Source Sans Pro" panose="020B0503030403020204" pitchFamily="34" charset="0"/>
              </a:rPr>
              <a:t>Configuration</a:t>
            </a:r>
            <a:r>
              <a:rPr lang="it-IT" dirty="0">
                <a:latin typeface="Source Sans Pro" panose="020B0503030403020204" pitchFamily="34" charset="0"/>
              </a:rPr>
              <a:t> -&gt; Software </a:t>
            </a:r>
            <a:r>
              <a:rPr lang="it-IT" dirty="0" err="1">
                <a:latin typeface="Source Sans Pro" panose="020B0503030403020204" pitchFamily="34" charset="0"/>
              </a:rPr>
              <a:t>Settings</a:t>
            </a:r>
            <a:r>
              <a:rPr lang="it-IT" dirty="0">
                <a:latin typeface="Source Sans Pro" panose="020B0503030403020204" pitchFamily="34" charset="0"/>
              </a:rPr>
              <a:t> -&gt; Software </a:t>
            </a:r>
            <a:r>
              <a:rPr lang="it-IT" dirty="0" err="1">
                <a:latin typeface="Source Sans Pro" panose="020B0503030403020204" pitchFamily="34" charset="0"/>
              </a:rPr>
              <a:t>installation</a:t>
            </a:r>
            <a:r>
              <a:rPr lang="it-IT" dirty="0">
                <a:latin typeface="Source Sans Pro" panose="020B0503030403020204" pitchFamily="34" charset="0"/>
              </a:rPr>
              <a:t> potremo aggiungere il pacchetto MSI configurato all’inizio della procedura.</a:t>
            </a:r>
          </a:p>
          <a:p>
            <a:endParaRPr lang="it-IT" dirty="0">
              <a:latin typeface="Source Sans Pro" panose="020B0503030403020204" pitchFamily="34" charset="0"/>
            </a:endParaRPr>
          </a:p>
          <a:p>
            <a:r>
              <a:rPr lang="it-IT" dirty="0">
                <a:latin typeface="Source Sans Pro" panose="020B0503030403020204" pitchFamily="34" charset="0"/>
              </a:rPr>
              <a:t>In questo modo AD provvederà in autonomia a </a:t>
            </a:r>
            <a:r>
              <a:rPr lang="it-IT" dirty="0" err="1">
                <a:latin typeface="Source Sans Pro" panose="020B0503030403020204" pitchFamily="34" charset="0"/>
              </a:rPr>
              <a:t>pushare</a:t>
            </a:r>
            <a:r>
              <a:rPr lang="it-IT" dirty="0">
                <a:latin typeface="Source Sans Pro" panose="020B0503030403020204" pitchFamily="34" charset="0"/>
              </a:rPr>
              <a:t> </a:t>
            </a:r>
            <a:r>
              <a:rPr lang="it-IT" dirty="0" err="1">
                <a:latin typeface="Source Sans Pro" panose="020B0503030403020204" pitchFamily="34" charset="0"/>
              </a:rPr>
              <a:t>l’installer</a:t>
            </a:r>
            <a:r>
              <a:rPr lang="it-IT" dirty="0">
                <a:latin typeface="Source Sans Pro" panose="020B0503030403020204" pitchFamily="34" charset="0"/>
              </a:rPr>
              <a:t> sulle WS</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2409533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Agenda Day 1</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4</a:t>
            </a:fld>
            <a:endParaRPr lang="de-DE" dirty="0"/>
          </a:p>
        </p:txBody>
      </p:sp>
      <p:sp>
        <p:nvSpPr>
          <p:cNvPr id="3" name="Rettangolo 2"/>
          <p:cNvSpPr/>
          <p:nvPr/>
        </p:nvSpPr>
        <p:spPr>
          <a:xfrm>
            <a:off x="481643" y="692696"/>
            <a:ext cx="8046640" cy="538609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a:p>
            <a:r>
              <a:rPr lang="it-IT" b="1" dirty="0">
                <a:solidFill>
                  <a:srgbClr val="000000"/>
                </a:solidFill>
                <a:latin typeface="Source Sans Pro Black" panose="020B0803030403020204" pitchFamily="34" charset="0"/>
              </a:rPr>
              <a:t>Computer </a:t>
            </a:r>
            <a:r>
              <a:rPr lang="it-IT" b="1" dirty="0" err="1">
                <a:solidFill>
                  <a:srgbClr val="000000"/>
                </a:solidFill>
                <a:latin typeface="Source Sans Pro Black" panose="020B0803030403020204" pitchFamily="34" charset="0"/>
              </a:rPr>
              <a:t>Telephony</a:t>
            </a:r>
            <a:r>
              <a:rPr lang="it-IT" b="1" dirty="0">
                <a:solidFill>
                  <a:srgbClr val="000000"/>
                </a:solidFill>
                <a:latin typeface="Source Sans Pro Black" panose="020B0803030403020204" pitchFamily="34" charset="0"/>
              </a:rPr>
              <a:t> Integration (CTI) con </a:t>
            </a:r>
            <a:r>
              <a:rPr lang="it-IT" b="1" dirty="0" err="1">
                <a:solidFill>
                  <a:srgbClr val="000000"/>
                </a:solidFill>
                <a:latin typeface="Source Sans Pro Black" panose="020B0803030403020204" pitchFamily="34" charset="0"/>
              </a:rPr>
              <a:t>ProCall</a:t>
            </a:r>
            <a:r>
              <a:rPr lang="it-IT" b="1" dirty="0">
                <a:solidFill>
                  <a:srgbClr val="000000"/>
                </a:solidFill>
                <a:latin typeface="Source Sans Pro Black" panose="020B0803030403020204" pitchFamily="34" charset="0"/>
              </a:rPr>
              <a:t> Enterprise e ECSTA </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Microsoft TAPI, CSTA e CTI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Versioni ECSTA: Panoramica e differenze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Servizi </a:t>
            </a:r>
            <a:r>
              <a:rPr lang="it-IT" dirty="0" err="1">
                <a:solidFill>
                  <a:srgbClr val="000000"/>
                </a:solidFill>
                <a:latin typeface="Source Sans Pro Black" panose="020B0803030403020204" pitchFamily="34" charset="0"/>
              </a:rPr>
              <a:t>Cloud</a:t>
            </a:r>
            <a:r>
              <a:rPr lang="it-IT" dirty="0">
                <a:solidFill>
                  <a:srgbClr val="000000"/>
                </a:solidFill>
                <a:latin typeface="Source Sans Pro Black" panose="020B0803030403020204" pitchFamily="34" charset="0"/>
              </a:rPr>
              <a:t> / ECSTA for SIP </a:t>
            </a:r>
            <a:r>
              <a:rPr lang="it-IT" dirty="0" err="1">
                <a:solidFill>
                  <a:srgbClr val="000000"/>
                </a:solidFill>
                <a:latin typeface="Source Sans Pro Black" panose="020B0803030403020204" pitchFamily="34" charset="0"/>
              </a:rPr>
              <a:t>Phones</a:t>
            </a:r>
            <a:r>
              <a:rPr lang="it-IT" dirty="0">
                <a:solidFill>
                  <a:srgbClr val="000000"/>
                </a:solidFill>
                <a:latin typeface="Source Sans Pro Black" panose="020B0803030403020204" pitchFamily="34" charset="0"/>
              </a:rPr>
              <a:t> (</a:t>
            </a:r>
            <a:r>
              <a:rPr lang="it-IT" dirty="0" err="1">
                <a:solidFill>
                  <a:srgbClr val="000000"/>
                </a:solidFill>
                <a:latin typeface="Source Sans Pro Black" panose="020B0803030403020204" pitchFamily="34" charset="0"/>
              </a:rPr>
              <a:t>uaCSTA</a:t>
            </a:r>
            <a:r>
              <a:rPr lang="it-IT" dirty="0">
                <a:solidFill>
                  <a:srgbClr val="000000"/>
                </a:solidFill>
                <a:latin typeface="Source Sans Pro Black" panose="020B0803030403020204" pitchFamily="34" charset="0"/>
              </a:rPr>
              <a:t>) </a:t>
            </a:r>
          </a:p>
          <a:p>
            <a:r>
              <a:rPr lang="it-IT" dirty="0">
                <a:solidFill>
                  <a:srgbClr val="000000"/>
                </a:solidFill>
                <a:latin typeface="Calibri" panose="020F0502020204030204" pitchFamily="34" charset="0"/>
              </a:rPr>
              <a:t>• </a:t>
            </a:r>
            <a:r>
              <a:rPr lang="it-IT" dirty="0" err="1">
                <a:solidFill>
                  <a:srgbClr val="000000"/>
                </a:solidFill>
                <a:latin typeface="Source Sans Pro Black" panose="020B0803030403020204" pitchFamily="34" charset="0"/>
              </a:rPr>
              <a:t>MultiSite</a:t>
            </a:r>
            <a:r>
              <a:rPr lang="it-IT" dirty="0">
                <a:solidFill>
                  <a:srgbClr val="000000"/>
                </a:solidFill>
                <a:latin typeface="Source Sans Pro Black" panose="020B0803030403020204" pitchFamily="34" charset="0"/>
              </a:rPr>
              <a:t> e </a:t>
            </a:r>
            <a:r>
              <a:rPr lang="it-IT" dirty="0" err="1">
                <a:solidFill>
                  <a:srgbClr val="000000"/>
                </a:solidFill>
                <a:latin typeface="Source Sans Pro Black" panose="020B0803030403020204" pitchFamily="34" charset="0"/>
              </a:rPr>
              <a:t>MultiVendor</a:t>
            </a:r>
            <a:r>
              <a:rPr lang="it-IT" dirty="0">
                <a:solidFill>
                  <a:srgbClr val="000000"/>
                </a:solidFill>
                <a:latin typeface="Source Sans Pro Black" panose="020B0803030403020204" pitchFamily="34" charset="0"/>
              </a:rPr>
              <a:t>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Connettività siti multipli - </a:t>
            </a:r>
            <a:r>
              <a:rPr lang="it-IT" dirty="0" err="1">
                <a:solidFill>
                  <a:srgbClr val="000000"/>
                </a:solidFill>
                <a:latin typeface="Source Sans Pro Black" panose="020B0803030403020204" pitchFamily="34" charset="0"/>
              </a:rPr>
              <a:t>Multiline</a:t>
            </a:r>
            <a:r>
              <a:rPr lang="it-IT" dirty="0">
                <a:solidFill>
                  <a:srgbClr val="000000"/>
                </a:solidFill>
                <a:latin typeface="Source Sans Pro Black" panose="020B0803030403020204" pitchFamily="34" charset="0"/>
              </a:rPr>
              <a:t> TAPI Driver </a:t>
            </a:r>
          </a:p>
          <a:p>
            <a:endParaRPr lang="it-IT" dirty="0">
              <a:solidFill>
                <a:srgbClr val="000000"/>
              </a:solidFill>
              <a:latin typeface="Source Sans Pro Black" panose="020B0803030403020204" pitchFamily="34" charset="0"/>
            </a:endParaRPr>
          </a:p>
          <a:p>
            <a:r>
              <a:rPr lang="it-IT" b="1" dirty="0">
                <a:solidFill>
                  <a:srgbClr val="000000"/>
                </a:solidFill>
                <a:latin typeface="Source Sans Pro Black" panose="020B0803030403020204" pitchFamily="34" charset="0"/>
              </a:rPr>
              <a:t>Esempio di installazione ECSTA </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Installazione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Attivazione ECSTA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Ubicazione ed Espressioni Regolari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Multi Istanza </a:t>
            </a:r>
          </a:p>
          <a:p>
            <a:endParaRPr lang="it-IT" dirty="0">
              <a:solidFill>
                <a:srgbClr val="000000"/>
              </a:solidFill>
              <a:latin typeface="Source Sans Pro Black" panose="020B0803030403020204" pitchFamily="34" charset="0"/>
            </a:endParaRPr>
          </a:p>
          <a:p>
            <a:r>
              <a:rPr lang="it-IT" b="1" dirty="0">
                <a:solidFill>
                  <a:srgbClr val="000000"/>
                </a:solidFill>
                <a:latin typeface="Source Sans Pro Black" panose="020B0803030403020204" pitchFamily="34" charset="0"/>
              </a:rPr>
              <a:t>Messa in opera </a:t>
            </a:r>
            <a:r>
              <a:rPr lang="it-IT" b="1" dirty="0" err="1">
                <a:solidFill>
                  <a:srgbClr val="000000"/>
                </a:solidFill>
                <a:latin typeface="Source Sans Pro Black" panose="020B0803030403020204" pitchFamily="34" charset="0"/>
              </a:rPr>
              <a:t>ProCall</a:t>
            </a:r>
            <a:r>
              <a:rPr lang="it-IT" b="1" dirty="0">
                <a:solidFill>
                  <a:srgbClr val="000000"/>
                </a:solidFill>
                <a:latin typeface="Source Sans Pro Black" panose="020B0803030403020204" pitchFamily="34" charset="0"/>
              </a:rPr>
              <a:t> 5 Enterprise - </a:t>
            </a:r>
            <a:r>
              <a:rPr lang="it-IT" b="1" dirty="0" err="1">
                <a:solidFill>
                  <a:srgbClr val="000000"/>
                </a:solidFill>
                <a:latin typeface="Source Sans Pro Black" panose="020B0803030403020204" pitchFamily="34" charset="0"/>
              </a:rPr>
              <a:t>UCServer</a:t>
            </a:r>
            <a:r>
              <a:rPr lang="it-IT" b="1" dirty="0">
                <a:solidFill>
                  <a:srgbClr val="000000"/>
                </a:solidFill>
                <a:latin typeface="Source Sans Pro Black" panose="020B0803030403020204" pitchFamily="34" charset="0"/>
              </a:rPr>
              <a:t> </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Installazione e </a:t>
            </a:r>
            <a:r>
              <a:rPr lang="it-IT" dirty="0" err="1">
                <a:solidFill>
                  <a:srgbClr val="000000"/>
                </a:solidFill>
                <a:latin typeface="Source Sans Pro Black" panose="020B0803030403020204" pitchFamily="34" charset="0"/>
              </a:rPr>
              <a:t>Licensing</a:t>
            </a:r>
            <a:r>
              <a:rPr lang="it-IT" dirty="0">
                <a:solidFill>
                  <a:srgbClr val="000000"/>
                </a:solidFill>
                <a:latin typeface="Source Sans Pro Black" panose="020B0803030403020204" pitchFamily="34" charset="0"/>
              </a:rPr>
              <a:t>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Database Microsoft Access e Microsoft SQL Server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Amministrazione utenti locale e di dominio (Microsoft Active Directory) </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Configurazione Permessi </a:t>
            </a:r>
          </a:p>
        </p:txBody>
      </p:sp>
    </p:spTree>
    <p:extLst>
      <p:ext uri="{BB962C8B-B14F-4D97-AF65-F5344CB8AC3E}">
        <p14:creationId xmlns:p14="http://schemas.microsoft.com/office/powerpoint/2010/main" val="19762570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Installazione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tramite</a:t>
            </a:r>
            <a:r>
              <a:rPr lang="de-DE" dirty="0">
                <a:solidFill>
                  <a:srgbClr val="7DB928"/>
                </a:solidFill>
                <a:latin typeface="Source Sans Pro Light" panose="020B0403030403020204" pitchFamily="34" charset="0"/>
              </a:rPr>
              <a:t> MS GPO</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40</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2585323"/>
          </a:xfrm>
          <a:prstGeom prst="rect">
            <a:avLst/>
          </a:prstGeom>
          <a:noFill/>
        </p:spPr>
        <p:txBody>
          <a:bodyPr wrap="square" rtlCol="0">
            <a:spAutoFit/>
          </a:bodyPr>
          <a:lstStyle/>
          <a:p>
            <a:r>
              <a:rPr lang="it-IT" dirty="0">
                <a:latin typeface="Source Sans Pro" panose="020B0503030403020204" pitchFamily="34" charset="0"/>
              </a:rPr>
              <a:t>Vantaggi:</a:t>
            </a:r>
          </a:p>
          <a:p>
            <a:pPr marL="285750" indent="-285750">
              <a:buFont typeface="Arial" panose="020B0604020202020204" pitchFamily="34" charset="0"/>
              <a:buChar char="•"/>
            </a:pPr>
            <a:r>
              <a:rPr lang="it-IT" dirty="0">
                <a:latin typeface="Source Sans Pro" panose="020B0503030403020204" pitchFamily="34" charset="0"/>
              </a:rPr>
              <a:t>Indipendente dallo stato di disponibilità della singola WS</a:t>
            </a:r>
          </a:p>
          <a:p>
            <a:pPr marL="285750" indent="-285750">
              <a:buFont typeface="Arial" panose="020B0604020202020204" pitchFamily="34" charset="0"/>
              <a:buChar char="•"/>
            </a:pPr>
            <a:r>
              <a:rPr lang="it-IT" dirty="0">
                <a:latin typeface="Source Sans Pro" panose="020B0503030403020204" pitchFamily="34" charset="0"/>
              </a:rPr>
              <a:t>Facile da gestire per l’</a:t>
            </a:r>
            <a:r>
              <a:rPr lang="it-IT" dirty="0" err="1">
                <a:latin typeface="Source Sans Pro" panose="020B0503030403020204" pitchFamily="34" charset="0"/>
              </a:rPr>
              <a:t>Admin</a:t>
            </a:r>
            <a:r>
              <a:rPr lang="it-IT" dirty="0">
                <a:latin typeface="Source Sans Pro" panose="020B0503030403020204" pitchFamily="34" charset="0"/>
              </a:rPr>
              <a:t> dell’azienda</a:t>
            </a:r>
          </a:p>
          <a:p>
            <a:r>
              <a:rPr lang="it-IT" dirty="0">
                <a:latin typeface="Source Sans Pro" panose="020B0503030403020204" pitchFamily="34" charset="0"/>
              </a:rPr>
              <a:t>Svantaggi:</a:t>
            </a:r>
          </a:p>
          <a:p>
            <a:pPr marL="285750" indent="-285750">
              <a:buFont typeface="Arial" panose="020B0604020202020204" pitchFamily="34" charset="0"/>
              <a:buChar char="•"/>
            </a:pPr>
            <a:r>
              <a:rPr lang="it-IT" dirty="0">
                <a:latin typeface="Source Sans Pro" panose="020B0503030403020204" pitchFamily="34" charset="0"/>
              </a:rPr>
              <a:t>Richiede un’infrastruttura logica complessa e ben manutenuta</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7" name="Immagine 6"/>
          <p:cNvPicPr>
            <a:picLocks noChangeAspect="1"/>
          </p:cNvPicPr>
          <p:nvPr/>
        </p:nvPicPr>
        <p:blipFill>
          <a:blip r:embed="rId3"/>
          <a:stretch>
            <a:fillRect/>
          </a:stretch>
        </p:blipFill>
        <p:spPr>
          <a:xfrm>
            <a:off x="590080" y="2766521"/>
            <a:ext cx="7267575" cy="1743075"/>
          </a:xfrm>
          <a:prstGeom prst="rect">
            <a:avLst/>
          </a:prstGeom>
        </p:spPr>
      </p:pic>
    </p:spTree>
    <p:extLst>
      <p:ext uri="{BB962C8B-B14F-4D97-AF65-F5344CB8AC3E}">
        <p14:creationId xmlns:p14="http://schemas.microsoft.com/office/powerpoint/2010/main" val="34669678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Profili</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41</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4801314"/>
          </a:xfrm>
          <a:prstGeom prst="rect">
            <a:avLst/>
          </a:prstGeom>
          <a:noFill/>
        </p:spPr>
        <p:txBody>
          <a:bodyPr wrap="square" rtlCol="0">
            <a:spAutoFit/>
          </a:bodyPr>
          <a:lstStyle/>
          <a:p>
            <a:r>
              <a:rPr lang="it-IT" dirty="0">
                <a:latin typeface="Source Sans Pro" panose="020B0503030403020204" pitchFamily="34" charset="0"/>
              </a:rPr>
              <a:t>I Profili di </a:t>
            </a:r>
            <a:r>
              <a:rPr lang="it-IT" dirty="0" err="1">
                <a:latin typeface="Source Sans Pro" panose="020B0503030403020204" pitchFamily="34" charset="0"/>
              </a:rPr>
              <a:t>ProCall</a:t>
            </a:r>
            <a:r>
              <a:rPr lang="it-IT" dirty="0">
                <a:latin typeface="Source Sans Pro" panose="020B0503030403020204" pitchFamily="34" charset="0"/>
              </a:rPr>
              <a:t> Enterprise (associabili ai singoli utenti) sono una serie di impostazioni normalmente deputate alla configurazione client-side che è possibile </a:t>
            </a:r>
            <a:r>
              <a:rPr lang="it-IT" dirty="0" err="1">
                <a:latin typeface="Source Sans Pro" panose="020B0503030403020204" pitchFamily="34" charset="0"/>
              </a:rPr>
              <a:t>pushare</a:t>
            </a:r>
            <a:r>
              <a:rPr lang="it-IT" dirty="0">
                <a:latin typeface="Source Sans Pro" panose="020B0503030403020204" pitchFamily="34" charset="0"/>
              </a:rPr>
              <a:t> server-side. </a:t>
            </a:r>
          </a:p>
          <a:p>
            <a:endParaRPr lang="it-IT" dirty="0">
              <a:latin typeface="Source Sans Pro" panose="020B0503030403020204" pitchFamily="34" charset="0"/>
            </a:endParaRPr>
          </a:p>
          <a:p>
            <a:r>
              <a:rPr lang="it-IT" dirty="0">
                <a:latin typeface="Source Sans Pro" panose="020B0503030403020204" pitchFamily="34" charset="0"/>
              </a:rPr>
              <a:t>Essi includono le funzionalità seguenti:</a:t>
            </a:r>
          </a:p>
          <a:p>
            <a:pPr marL="285750" indent="-285750">
              <a:buFont typeface="Arial" panose="020B0604020202020204" pitchFamily="34" charset="0"/>
              <a:buChar char="•"/>
            </a:pPr>
            <a:r>
              <a:rPr lang="it-IT" dirty="0">
                <a:latin typeface="Source Sans Pro" panose="020B0503030403020204" pitchFamily="34" charset="0"/>
              </a:rPr>
              <a:t>Fino a 3 </a:t>
            </a:r>
            <a:r>
              <a:rPr lang="it-IT" dirty="0" err="1">
                <a:latin typeface="Source Sans Pro" panose="020B0503030403020204" pitchFamily="34" charset="0"/>
              </a:rPr>
              <a:t>Tab</a:t>
            </a:r>
            <a:r>
              <a:rPr lang="it-IT" dirty="0">
                <a:latin typeface="Source Sans Pro" panose="020B0503030403020204" pitchFamily="34" charset="0"/>
              </a:rPr>
              <a:t> aggiuntivi con del contenuto Web a scelta (IE </a:t>
            </a:r>
            <a:r>
              <a:rPr lang="it-IT" dirty="0" err="1">
                <a:latin typeface="Source Sans Pro" panose="020B0503030403020204" pitchFamily="34" charset="0"/>
              </a:rPr>
              <a:t>rendering</a:t>
            </a:r>
            <a:r>
              <a:rPr lang="it-IT" dirty="0">
                <a:latin typeface="Source Sans Pro" panose="020B0503030403020204" pitchFamily="34" charset="0"/>
              </a:rPr>
              <a:t>)</a:t>
            </a:r>
          </a:p>
          <a:p>
            <a:pPr marL="285750" indent="-285750">
              <a:buFont typeface="Arial" panose="020B0604020202020204" pitchFamily="34" charset="0"/>
              <a:buChar char="•"/>
            </a:pPr>
            <a:r>
              <a:rPr lang="it-IT" dirty="0">
                <a:latin typeface="Source Sans Pro" panose="020B0503030403020204" pitchFamily="34" charset="0"/>
              </a:rPr>
              <a:t>Policy di configurazione client-side</a:t>
            </a:r>
          </a:p>
          <a:p>
            <a:pPr marL="285750" indent="-285750">
              <a:buFont typeface="Arial" panose="020B0604020202020204" pitchFamily="34" charset="0"/>
              <a:buChar char="•"/>
            </a:pPr>
            <a:r>
              <a:rPr lang="it-IT" dirty="0">
                <a:latin typeface="Source Sans Pro" panose="020B0503030403020204" pitchFamily="34" charset="0"/>
              </a:rPr>
              <a:t>Fax Integration (non disponibile in Italia al momento)</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a:latin typeface="Source Sans Pro" panose="020B0503030403020204" pitchFamily="34" charset="0"/>
              </a:rPr>
              <a:t>Ogni policy è corredata di descrizione, tra le più utilizzate spiccano</a:t>
            </a:r>
          </a:p>
          <a:p>
            <a:pPr marL="285750" indent="-285750">
              <a:buFont typeface="Arial" panose="020B0604020202020204" pitchFamily="34" charset="0"/>
              <a:buChar char="•"/>
            </a:pPr>
            <a:r>
              <a:rPr lang="it-IT" dirty="0" err="1">
                <a:latin typeface="Source Sans Pro" panose="020B0503030403020204" pitchFamily="34" charset="0"/>
              </a:rPr>
              <a:t>HotKey</a:t>
            </a:r>
            <a:r>
              <a:rPr lang="it-IT" dirty="0">
                <a:latin typeface="Source Sans Pro" panose="020B0503030403020204" pitchFamily="34" charset="0"/>
              </a:rPr>
              <a:t> </a:t>
            </a:r>
            <a:r>
              <a:rPr lang="it-IT" dirty="0" err="1">
                <a:latin typeface="Source Sans Pro" panose="020B0503030403020204" pitchFamily="34" charset="0"/>
              </a:rPr>
              <a:t>binding</a:t>
            </a:r>
            <a:r>
              <a:rPr lang="it-IT" dirty="0">
                <a:latin typeface="Source Sans Pro" panose="020B0503030403020204" pitchFamily="34" charset="0"/>
              </a:rPr>
              <a:t>: assegnazione server-side dei pulsanti </a:t>
            </a:r>
            <a:r>
              <a:rPr lang="it-IT" dirty="0" err="1">
                <a:latin typeface="Source Sans Pro" panose="020B0503030403020204" pitchFamily="34" charset="0"/>
              </a:rPr>
              <a:t>hotkey</a:t>
            </a:r>
            <a:endParaRPr lang="it-IT" dirty="0">
              <a:latin typeface="Source Sans Pro" panose="020B0503030403020204" pitchFamily="34" charset="0"/>
            </a:endParaRPr>
          </a:p>
          <a:p>
            <a:pPr marL="285750" indent="-285750">
              <a:buFont typeface="Arial" panose="020B0604020202020204" pitchFamily="34" charset="0"/>
              <a:buChar char="•"/>
            </a:pPr>
            <a:r>
              <a:rPr lang="it-IT" dirty="0" err="1">
                <a:latin typeface="Source Sans Pro" panose="020B0503030403020204" pitchFamily="34" charset="0"/>
              </a:rPr>
              <a:t>Window</a:t>
            </a:r>
            <a:r>
              <a:rPr lang="it-IT" dirty="0">
                <a:latin typeface="Source Sans Pro" panose="020B0503030403020204" pitchFamily="34" charset="0"/>
              </a:rPr>
              <a:t> URL Extension: estensione della finestra di chiamata tramite pagine HTML</a:t>
            </a:r>
          </a:p>
          <a:p>
            <a:pPr marL="285750" indent="-285750">
              <a:buFont typeface="Arial" panose="020B0604020202020204" pitchFamily="34" charset="0"/>
              <a:buChar char="•"/>
            </a:pPr>
            <a:r>
              <a:rPr lang="it-IT" dirty="0" err="1">
                <a:latin typeface="Source Sans Pro" panose="020B0503030403020204" pitchFamily="34" charset="0"/>
              </a:rPr>
              <a:t>Disabilitazione</a:t>
            </a:r>
            <a:r>
              <a:rPr lang="it-IT" dirty="0">
                <a:latin typeface="Source Sans Pro" panose="020B0503030403020204" pitchFamily="34" charset="0"/>
              </a:rPr>
              <a:t> pulsanti Impostazioni/Login</a:t>
            </a:r>
          </a:p>
          <a:p>
            <a:endParaRPr lang="it-IT" dirty="0">
              <a:latin typeface="Source Sans Pro" panose="020B0503030403020204" pitchFamily="34" charset="0"/>
            </a:endParaRPr>
          </a:p>
          <a:p>
            <a:r>
              <a:rPr lang="it-IT" dirty="0">
                <a:latin typeface="Source Sans Pro" panose="020B0503030403020204" pitchFamily="34" charset="0"/>
              </a:rPr>
              <a:t>Una volta modificato un Profilo, le impostazioni saranno attive a partire dal login successivo della singola Workstation.</a:t>
            </a:r>
          </a:p>
        </p:txBody>
      </p:sp>
    </p:spTree>
    <p:extLst>
      <p:ext uri="{BB962C8B-B14F-4D97-AF65-F5344CB8AC3E}">
        <p14:creationId xmlns:p14="http://schemas.microsoft.com/office/powerpoint/2010/main" val="38237792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Operazioni</a:t>
            </a:r>
            <a:r>
              <a:rPr lang="de-DE" dirty="0">
                <a:solidFill>
                  <a:srgbClr val="7DB928"/>
                </a:solidFill>
                <a:latin typeface="Source Sans Pro Light" panose="020B0403030403020204" pitchFamily="34" charset="0"/>
              </a:rPr>
              <a:t> Base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42</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2862322"/>
          </a:xfrm>
          <a:prstGeom prst="rect">
            <a:avLst/>
          </a:prstGeom>
          <a:noFill/>
        </p:spPr>
        <p:txBody>
          <a:bodyPr wrap="square" rtlCol="0">
            <a:spAutoFit/>
          </a:bodyPr>
          <a:lstStyle/>
          <a:p>
            <a:r>
              <a:rPr lang="it-IT" dirty="0">
                <a:latin typeface="Source Sans Pro" panose="020B0503030403020204" pitchFamily="34" charset="0"/>
              </a:rPr>
              <a:t>Oltre alle funzioni classiche presenti nel client </a:t>
            </a:r>
            <a:r>
              <a:rPr lang="it-IT" dirty="0" err="1">
                <a:latin typeface="Source Sans Pro" panose="020B0503030403020204" pitchFamily="34" charset="0"/>
              </a:rPr>
              <a:t>ProCall</a:t>
            </a:r>
            <a:r>
              <a:rPr lang="it-IT" dirty="0">
                <a:latin typeface="Source Sans Pro" panose="020B0503030403020204" pitchFamily="34" charset="0"/>
              </a:rPr>
              <a:t> Enterprise poniamo l’accento su alcuni elementi.</a:t>
            </a:r>
          </a:p>
          <a:p>
            <a:endParaRPr lang="it-IT" dirty="0">
              <a:latin typeface="Source Sans Pro" panose="020B0503030403020204" pitchFamily="34" charset="0"/>
            </a:endParaRPr>
          </a:p>
          <a:p>
            <a:r>
              <a:rPr lang="it-IT" b="1" dirty="0">
                <a:latin typeface="Source Sans Pro" panose="020B0503030403020204" pitchFamily="34" charset="0"/>
              </a:rPr>
              <a:t>Desktop </a:t>
            </a:r>
            <a:r>
              <a:rPr lang="it-IT" b="1" dirty="0" err="1">
                <a:latin typeface="Source Sans Pro" panose="020B0503030403020204" pitchFamily="34" charset="0"/>
              </a:rPr>
              <a:t>Sharing</a:t>
            </a:r>
            <a:endParaRPr lang="it-IT" b="1" dirty="0">
              <a:latin typeface="Source Sans Pro" panose="020B0503030403020204" pitchFamily="34" charset="0"/>
            </a:endParaRPr>
          </a:p>
          <a:p>
            <a:r>
              <a:rPr lang="it-IT" dirty="0">
                <a:latin typeface="Source Sans Pro" panose="020B0503030403020204" pitchFamily="34" charset="0"/>
              </a:rPr>
              <a:t>È una funzionalità attiva di default, è sviluppato internamente da </a:t>
            </a:r>
            <a:r>
              <a:rPr lang="it-IT" dirty="0" err="1">
                <a:latin typeface="Source Sans Pro" panose="020B0503030403020204" pitchFamily="34" charset="0"/>
              </a:rPr>
              <a:t>estos</a:t>
            </a:r>
            <a:r>
              <a:rPr lang="it-IT" dirty="0">
                <a:latin typeface="Source Sans Pro" panose="020B0503030403020204" pitchFamily="34" charset="0"/>
              </a:rPr>
              <a:t> ed è disponibile unicamente fra utenti di </a:t>
            </a:r>
            <a:r>
              <a:rPr lang="it-IT" dirty="0" err="1">
                <a:latin typeface="Source Sans Pro" panose="020B0503030403020204" pitchFamily="34" charset="0"/>
              </a:rPr>
              <a:t>ProCall</a:t>
            </a:r>
            <a:r>
              <a:rPr lang="it-IT" dirty="0">
                <a:latin typeface="Source Sans Pro" panose="020B0503030403020204" pitchFamily="34" charset="0"/>
              </a:rPr>
              <a:t> Enterprise locali.</a:t>
            </a:r>
          </a:p>
          <a:p>
            <a:r>
              <a:rPr lang="it-IT" dirty="0">
                <a:latin typeface="Source Sans Pro" panose="020B0503030403020204" pitchFamily="34" charset="0"/>
              </a:rPr>
              <a:t>Essa stabilisce una connessione client-to-client (quindi è necessaria visibilità diretta) sulle seguenti porte:</a:t>
            </a:r>
          </a:p>
          <a:p>
            <a:endParaRPr lang="it-IT" dirty="0">
              <a:latin typeface="Source Sans Pro" panose="020B0503030403020204" pitchFamily="34" charset="0"/>
            </a:endParaRPr>
          </a:p>
          <a:p>
            <a:endParaRPr lang="it-IT" dirty="0">
              <a:latin typeface="Source Sans Pro" panose="020B0503030403020204" pitchFamily="34" charset="0"/>
            </a:endParaRPr>
          </a:p>
        </p:txBody>
      </p:sp>
      <p:graphicFrame>
        <p:nvGraphicFramePr>
          <p:cNvPr id="7" name="Tabella 6"/>
          <p:cNvGraphicFramePr>
            <a:graphicFrameLocks noGrp="1"/>
          </p:cNvGraphicFramePr>
          <p:nvPr>
            <p:extLst>
              <p:ext uri="{D42A27DB-BD31-4B8C-83A1-F6EECF244321}">
                <p14:modId xmlns:p14="http://schemas.microsoft.com/office/powerpoint/2010/main" val="1042121227"/>
              </p:ext>
            </p:extLst>
          </p:nvPr>
        </p:nvGraphicFramePr>
        <p:xfrm>
          <a:off x="2195736" y="3789040"/>
          <a:ext cx="4320480" cy="1896207"/>
        </p:xfrm>
        <a:graphic>
          <a:graphicData uri="http://schemas.openxmlformats.org/drawingml/2006/table">
            <a:tbl>
              <a:tblPr firstRow="1" firstCol="1" bandRow="1">
                <a:tableStyleId>{5C22544A-7EE6-4342-B048-85BDC9FD1C3A}</a:tableStyleId>
              </a:tblPr>
              <a:tblGrid>
                <a:gridCol w="686901">
                  <a:extLst>
                    <a:ext uri="{9D8B030D-6E8A-4147-A177-3AD203B41FA5}">
                      <a16:colId xmlns:a16="http://schemas.microsoft.com/office/drawing/2014/main" val="20000"/>
                    </a:ext>
                  </a:extLst>
                </a:gridCol>
                <a:gridCol w="440157">
                  <a:extLst>
                    <a:ext uri="{9D8B030D-6E8A-4147-A177-3AD203B41FA5}">
                      <a16:colId xmlns:a16="http://schemas.microsoft.com/office/drawing/2014/main" val="20001"/>
                    </a:ext>
                  </a:extLst>
                </a:gridCol>
                <a:gridCol w="616220">
                  <a:extLst>
                    <a:ext uri="{9D8B030D-6E8A-4147-A177-3AD203B41FA5}">
                      <a16:colId xmlns:a16="http://schemas.microsoft.com/office/drawing/2014/main" val="20002"/>
                    </a:ext>
                  </a:extLst>
                </a:gridCol>
                <a:gridCol w="769579">
                  <a:extLst>
                    <a:ext uri="{9D8B030D-6E8A-4147-A177-3AD203B41FA5}">
                      <a16:colId xmlns:a16="http://schemas.microsoft.com/office/drawing/2014/main" val="20003"/>
                    </a:ext>
                  </a:extLst>
                </a:gridCol>
                <a:gridCol w="1807623">
                  <a:extLst>
                    <a:ext uri="{9D8B030D-6E8A-4147-A177-3AD203B41FA5}">
                      <a16:colId xmlns:a16="http://schemas.microsoft.com/office/drawing/2014/main" val="20004"/>
                    </a:ext>
                  </a:extLst>
                </a:gridCol>
              </a:tblGrid>
              <a:tr h="504056">
                <a:tc>
                  <a:txBody>
                    <a:bodyPr/>
                    <a:lstStyle/>
                    <a:p>
                      <a:pPr>
                        <a:spcAft>
                          <a:spcPts val="0"/>
                        </a:spcAft>
                      </a:pPr>
                      <a:r>
                        <a:rPr lang="it-IT" sz="1200" dirty="0">
                          <a:effectLst/>
                          <a:latin typeface="Source Sans Pro" panose="020B0503030403020204" pitchFamily="34" charset="0"/>
                        </a:rPr>
                        <a:t>7231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1"/>
                    </a:solidFill>
                  </a:tcPr>
                </a:tc>
                <a:tc>
                  <a:txBody>
                    <a:bodyPr/>
                    <a:lstStyle/>
                    <a:p>
                      <a:pPr>
                        <a:spcAft>
                          <a:spcPts val="0"/>
                        </a:spcAft>
                      </a:pPr>
                      <a:r>
                        <a:rPr lang="it-IT" sz="1200" dirty="0">
                          <a:effectLst/>
                          <a:latin typeface="Source Sans Pro" panose="020B0503030403020204" pitchFamily="34" charset="0"/>
                        </a:rPr>
                        <a:t>TCP</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1"/>
                    </a:solidFill>
                  </a:tcPr>
                </a:tc>
                <a:tc>
                  <a:txBody>
                    <a:bodyPr/>
                    <a:lstStyle/>
                    <a:p>
                      <a:pPr>
                        <a:spcAft>
                          <a:spcPts val="0"/>
                        </a:spcAft>
                      </a:pPr>
                      <a:r>
                        <a:rPr lang="it-IT" sz="1200" dirty="0">
                          <a:effectLst/>
                          <a:latin typeface="Source Sans Pro" panose="020B0503030403020204" pitchFamily="34" charset="0"/>
                        </a:rPr>
                        <a:t>In</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1"/>
                    </a:solidFill>
                  </a:tcPr>
                </a:tc>
                <a:tc>
                  <a:txBody>
                    <a:bodyPr/>
                    <a:lstStyle/>
                    <a:p>
                      <a:pPr>
                        <a:spcAft>
                          <a:spcPts val="0"/>
                        </a:spcAft>
                      </a:pPr>
                      <a:r>
                        <a:rPr lang="it-IT" sz="1200" dirty="0">
                          <a:effectLst/>
                          <a:latin typeface="Source Sans Pro" panose="020B0503030403020204" pitchFamily="34" charset="0"/>
                        </a:rPr>
                        <a:t> </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1"/>
                    </a:solidFill>
                  </a:tcPr>
                </a:tc>
                <a:tc>
                  <a:txBody>
                    <a:bodyPr/>
                    <a:lstStyle/>
                    <a:p>
                      <a:pPr>
                        <a:spcAft>
                          <a:spcPts val="0"/>
                        </a:spcAft>
                      </a:pPr>
                      <a:r>
                        <a:rPr lang="it-IT" sz="1100" dirty="0">
                          <a:effectLst/>
                          <a:latin typeface="Source Sans Pro" panose="020B0503030403020204" pitchFamily="34" charset="0"/>
                        </a:rPr>
                        <a:t>EDeskShareService.exe (RTSP)</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solidFill>
                      <a:schemeClr val="accent1"/>
                    </a:solidFill>
                  </a:tcPr>
                </a:tc>
                <a:extLst>
                  <a:ext uri="{0D108BD9-81ED-4DB2-BD59-A6C34878D82A}">
                    <a16:rowId xmlns:a16="http://schemas.microsoft.com/office/drawing/2014/main" val="10000"/>
                  </a:ext>
                </a:extLst>
              </a:tr>
              <a:tr h="432577">
                <a:tc>
                  <a:txBody>
                    <a:bodyPr/>
                    <a:lstStyle/>
                    <a:p>
                      <a:pPr>
                        <a:spcAft>
                          <a:spcPts val="0"/>
                        </a:spcAft>
                      </a:pPr>
                      <a:r>
                        <a:rPr lang="it-IT" sz="1200" dirty="0">
                          <a:effectLst/>
                          <a:latin typeface="Source Sans Pro" panose="020B0503030403020204" pitchFamily="34" charset="0"/>
                        </a:rPr>
                        <a:t>7231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TCP</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Out</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 </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100" dirty="0">
                          <a:effectLst/>
                          <a:latin typeface="Source Sans Pro" panose="020B0503030403020204" pitchFamily="34" charset="0"/>
                        </a:rPr>
                        <a:t>EDeskShare.exe (RTSP)</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0001"/>
                  </a:ext>
                </a:extLst>
              </a:tr>
              <a:tr h="959574">
                <a:tc>
                  <a:txBody>
                    <a:bodyPr/>
                    <a:lstStyle/>
                    <a:p>
                      <a:pPr>
                        <a:spcAft>
                          <a:spcPts val="0"/>
                        </a:spcAft>
                      </a:pPr>
                      <a:r>
                        <a:rPr lang="it-IT" sz="1200" dirty="0">
                          <a:effectLst/>
                          <a:latin typeface="Source Sans Pro" panose="020B0503030403020204" pitchFamily="34" charset="0"/>
                        </a:rPr>
                        <a:t>7500-7700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UDP</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in/out</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it-IT" sz="1200" dirty="0">
                          <a:effectLst/>
                          <a:latin typeface="Source Sans Pro" panose="020B0503030403020204" pitchFamily="34" charset="0"/>
                        </a:rPr>
                        <a:t> </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spcAft>
                          <a:spcPts val="0"/>
                        </a:spcAft>
                      </a:pPr>
                      <a:r>
                        <a:rPr lang="en-US" sz="1100" dirty="0">
                          <a:effectLst/>
                          <a:latin typeface="Source Sans Pro" panose="020B0503030403020204" pitchFamily="34" charset="0"/>
                        </a:rPr>
                        <a:t>EDeskShare.exe (RTP-/RTCP) screen content &amp; control</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2331273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Operazioni</a:t>
            </a:r>
            <a:r>
              <a:rPr lang="de-DE" dirty="0">
                <a:solidFill>
                  <a:srgbClr val="7DB928"/>
                </a:solidFill>
                <a:latin typeface="Source Sans Pro Light" panose="020B0403030403020204" pitchFamily="34" charset="0"/>
              </a:rPr>
              <a:t> Base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43</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2031325"/>
          </a:xfrm>
          <a:prstGeom prst="rect">
            <a:avLst/>
          </a:prstGeom>
          <a:noFill/>
        </p:spPr>
        <p:txBody>
          <a:bodyPr wrap="square" rtlCol="0">
            <a:spAutoFit/>
          </a:bodyPr>
          <a:lstStyle/>
          <a:p>
            <a:r>
              <a:rPr lang="it-IT" b="1" dirty="0" err="1">
                <a:latin typeface="Source Sans Pro" panose="020B0503030403020204" pitchFamily="34" charset="0"/>
              </a:rPr>
              <a:t>Shortcuts</a:t>
            </a:r>
            <a:endParaRPr lang="it-IT" b="1" dirty="0">
              <a:latin typeface="Source Sans Pro" panose="020B0503030403020204" pitchFamily="34" charset="0"/>
            </a:endParaRPr>
          </a:p>
          <a:p>
            <a:r>
              <a:rPr lang="it-IT" dirty="0">
                <a:latin typeface="Source Sans Pro" panose="020B0503030403020204" pitchFamily="34" charset="0"/>
              </a:rPr>
              <a:t>Funzionalità inserita di recente che permette una mappatura di scorciatoie da tastiera sulla quasi totalità delle funzioni di </a:t>
            </a:r>
            <a:r>
              <a:rPr lang="it-IT" dirty="0" err="1">
                <a:latin typeface="Source Sans Pro" panose="020B0503030403020204" pitchFamily="34" charset="0"/>
              </a:rPr>
              <a:t>ProCall</a:t>
            </a:r>
            <a:r>
              <a:rPr lang="it-IT" dirty="0">
                <a:latin typeface="Source Sans Pro" panose="020B0503030403020204" pitchFamily="34" charset="0"/>
              </a:rPr>
              <a:t> Enterprise. È configurabile lato client. </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2720668" y="2249832"/>
            <a:ext cx="3518931" cy="3213919"/>
          </a:xfrm>
          <a:prstGeom prst="rect">
            <a:avLst/>
          </a:prstGeom>
        </p:spPr>
      </p:pic>
    </p:spTree>
    <p:extLst>
      <p:ext uri="{BB962C8B-B14F-4D97-AF65-F5344CB8AC3E}">
        <p14:creationId xmlns:p14="http://schemas.microsoft.com/office/powerpoint/2010/main" val="40414706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Operazioni</a:t>
            </a:r>
            <a:r>
              <a:rPr lang="de-DE" dirty="0">
                <a:solidFill>
                  <a:srgbClr val="7DB928"/>
                </a:solidFill>
                <a:latin typeface="Source Sans Pro Light" panose="020B0403030403020204" pitchFamily="34" charset="0"/>
              </a:rPr>
              <a:t> Base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44</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3139321"/>
          </a:xfrm>
          <a:prstGeom prst="rect">
            <a:avLst/>
          </a:prstGeom>
          <a:noFill/>
        </p:spPr>
        <p:txBody>
          <a:bodyPr wrap="square" rtlCol="0">
            <a:spAutoFit/>
          </a:bodyPr>
          <a:lstStyle/>
          <a:p>
            <a:r>
              <a:rPr lang="it-IT" b="1" dirty="0">
                <a:latin typeface="Source Sans Pro" panose="020B0503030403020204" pitchFamily="34" charset="0"/>
              </a:rPr>
              <a:t>Risultati Ricerca/Parametri Ricerca</a:t>
            </a:r>
          </a:p>
          <a:p>
            <a:r>
              <a:rPr lang="it-IT" dirty="0">
                <a:latin typeface="Source Sans Pro" panose="020B0503030403020204" pitchFamily="34" charset="0"/>
              </a:rPr>
              <a:t>Possibilità di personalizzare quali campi anagrafici </a:t>
            </a:r>
            <a:r>
              <a:rPr lang="it-IT" dirty="0" err="1">
                <a:latin typeface="Source Sans Pro" panose="020B0503030403020204" pitchFamily="34" charset="0"/>
              </a:rPr>
              <a:t>ProCall</a:t>
            </a:r>
            <a:r>
              <a:rPr lang="it-IT" dirty="0">
                <a:latin typeface="Source Sans Pro" panose="020B0503030403020204" pitchFamily="34" charset="0"/>
              </a:rPr>
              <a:t>/</a:t>
            </a:r>
            <a:r>
              <a:rPr lang="it-IT" dirty="0" err="1">
                <a:latin typeface="Source Sans Pro" panose="020B0503030403020204" pitchFamily="34" charset="0"/>
              </a:rPr>
              <a:t>MetaDirectory</a:t>
            </a:r>
            <a:r>
              <a:rPr lang="it-IT" dirty="0">
                <a:latin typeface="Source Sans Pro" panose="020B0503030403020204" pitchFamily="34" charset="0"/>
              </a:rPr>
              <a:t> debbano essere pubblicati/sfogliati durante le ricerche contatto.</a:t>
            </a:r>
          </a:p>
          <a:p>
            <a:endParaRPr lang="it-IT" dirty="0">
              <a:latin typeface="Source Sans Pro" panose="020B0503030403020204" pitchFamily="34" charset="0"/>
            </a:endParaRPr>
          </a:p>
          <a:p>
            <a:r>
              <a:rPr lang="it-IT" dirty="0">
                <a:latin typeface="Source Sans Pro" panose="020B0503030403020204" pitchFamily="34" charset="0"/>
              </a:rPr>
              <a:t>È sufficiente selezionare uno o più campi di interesse, inserire un etichetta ed eventuali formattazioni/azioni. Configurazioni unicamente client-side</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7" name="Immagine 6"/>
          <p:cNvPicPr>
            <a:picLocks noChangeAspect="1"/>
          </p:cNvPicPr>
          <p:nvPr/>
        </p:nvPicPr>
        <p:blipFill>
          <a:blip r:embed="rId3"/>
          <a:stretch>
            <a:fillRect/>
          </a:stretch>
        </p:blipFill>
        <p:spPr>
          <a:xfrm>
            <a:off x="2627784" y="2852936"/>
            <a:ext cx="3711527" cy="3398293"/>
          </a:xfrm>
          <a:prstGeom prst="rect">
            <a:avLst/>
          </a:prstGeom>
        </p:spPr>
      </p:pic>
    </p:spTree>
    <p:extLst>
      <p:ext uri="{BB962C8B-B14F-4D97-AF65-F5344CB8AC3E}">
        <p14:creationId xmlns:p14="http://schemas.microsoft.com/office/powerpoint/2010/main" val="15373329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Operazioni</a:t>
            </a:r>
            <a:r>
              <a:rPr lang="de-DE" dirty="0">
                <a:solidFill>
                  <a:srgbClr val="7DB928"/>
                </a:solidFill>
                <a:latin typeface="Source Sans Pro Light" panose="020B0403030403020204" pitchFamily="34" charset="0"/>
              </a:rPr>
              <a:t> Base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45</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4247317"/>
          </a:xfrm>
          <a:prstGeom prst="rect">
            <a:avLst/>
          </a:prstGeom>
          <a:noFill/>
        </p:spPr>
        <p:txBody>
          <a:bodyPr wrap="square" rtlCol="0">
            <a:spAutoFit/>
          </a:bodyPr>
          <a:lstStyle/>
          <a:p>
            <a:r>
              <a:rPr lang="it-IT" b="1" dirty="0">
                <a:latin typeface="Source Sans Pro" panose="020B0503030403020204" pitchFamily="34" charset="0"/>
              </a:rPr>
              <a:t>Sorgenti Dati</a:t>
            </a:r>
          </a:p>
          <a:p>
            <a:r>
              <a:rPr lang="it-IT" dirty="0">
                <a:latin typeface="Source Sans Pro" panose="020B0503030403020204" pitchFamily="34" charset="0"/>
              </a:rPr>
              <a:t>Il client di </a:t>
            </a:r>
            <a:r>
              <a:rPr lang="it-IT" dirty="0" err="1">
                <a:latin typeface="Source Sans Pro" panose="020B0503030403020204" pitchFamily="34" charset="0"/>
              </a:rPr>
              <a:t>ProCall</a:t>
            </a:r>
            <a:r>
              <a:rPr lang="it-IT" dirty="0">
                <a:latin typeface="Source Sans Pro" panose="020B0503030403020204" pitchFamily="34" charset="0"/>
              </a:rPr>
              <a:t> è in grado di accedere direttamente a delle sorgenti rubrica.</a:t>
            </a:r>
          </a:p>
          <a:p>
            <a:endParaRPr lang="it-IT" dirty="0">
              <a:latin typeface="Source Sans Pro" panose="020B0503030403020204" pitchFamily="34" charset="0"/>
            </a:endParaRPr>
          </a:p>
          <a:p>
            <a:r>
              <a:rPr lang="it-IT" dirty="0">
                <a:latin typeface="Source Sans Pro" panose="020B0503030403020204" pitchFamily="34" charset="0"/>
              </a:rPr>
              <a:t>Le tipologie disponibili sono:</a:t>
            </a:r>
          </a:p>
          <a:p>
            <a:pPr marL="285750" indent="-285750">
              <a:buFont typeface="Arial" panose="020B0604020202020204" pitchFamily="34" charset="0"/>
              <a:buChar char="•"/>
            </a:pPr>
            <a:r>
              <a:rPr lang="it-IT" dirty="0">
                <a:latin typeface="Source Sans Pro" panose="020B0503030403020204" pitchFamily="34" charset="0"/>
              </a:rPr>
              <a:t>ODBC (comprendente quindi SQL, Excel, CSV)</a:t>
            </a:r>
          </a:p>
          <a:p>
            <a:pPr marL="285750" indent="-285750">
              <a:buFont typeface="Arial" panose="020B0604020202020204" pitchFamily="34" charset="0"/>
              <a:buChar char="•"/>
            </a:pPr>
            <a:r>
              <a:rPr lang="it-IT" dirty="0">
                <a:latin typeface="Source Sans Pro" panose="020B0503030403020204" pitchFamily="34" charset="0"/>
              </a:rPr>
              <a:t>LDAP (anche </a:t>
            </a:r>
            <a:r>
              <a:rPr lang="it-IT" dirty="0" err="1">
                <a:latin typeface="Source Sans Pro" panose="020B0503030403020204" pitchFamily="34" charset="0"/>
              </a:rPr>
              <a:t>MetaDirectory</a:t>
            </a:r>
            <a:r>
              <a:rPr lang="it-IT" dirty="0">
                <a:latin typeface="Source Sans Pro" panose="020B0503030403020204" pitchFamily="34" charset="0"/>
              </a:rPr>
              <a:t>)</a:t>
            </a:r>
          </a:p>
          <a:p>
            <a:pPr marL="285750" indent="-285750">
              <a:buFont typeface="Arial" panose="020B0604020202020204" pitchFamily="34" charset="0"/>
              <a:buChar char="•"/>
            </a:pPr>
            <a:r>
              <a:rPr lang="it-IT" dirty="0">
                <a:latin typeface="Source Sans Pro" panose="020B0503030403020204" pitchFamily="34" charset="0"/>
              </a:rPr>
              <a:t>Cartelle Outlook (via MAPI)</a:t>
            </a:r>
          </a:p>
          <a:p>
            <a:pPr marL="285750" indent="-285750">
              <a:buFont typeface="Arial" panose="020B0604020202020204" pitchFamily="34" charset="0"/>
              <a:buChar char="•"/>
            </a:pPr>
            <a:r>
              <a:rPr lang="it-IT" dirty="0">
                <a:latin typeface="Source Sans Pro" panose="020B0503030403020204" pitchFamily="34" charset="0"/>
              </a:rPr>
              <a:t>Lotus Notes</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a:latin typeface="Source Sans Pro" panose="020B0503030403020204" pitchFamily="34" charset="0"/>
              </a:rPr>
              <a:t>Il tutto viene configurato alla voce </a:t>
            </a:r>
            <a:r>
              <a:rPr lang="it-IT" b="1" dirty="0">
                <a:latin typeface="Source Sans Pro" panose="020B0503030403020204" pitchFamily="34" charset="0"/>
              </a:rPr>
              <a:t>Sorgenti Dati</a:t>
            </a:r>
            <a:r>
              <a:rPr lang="it-IT" dirty="0">
                <a:latin typeface="Source Sans Pro" panose="020B0503030403020204" pitchFamily="34" charset="0"/>
              </a:rPr>
              <a:t> lato impostazioni client.</a:t>
            </a:r>
          </a:p>
          <a:p>
            <a:r>
              <a:rPr lang="it-IT" dirty="0">
                <a:latin typeface="Source Sans Pro" panose="020B0503030403020204" pitchFamily="34" charset="0"/>
              </a:rPr>
              <a:t>Tali informazioni sono poi salvate nel file locale</a:t>
            </a:r>
          </a:p>
          <a:p>
            <a:endParaRPr lang="it-IT" dirty="0">
              <a:latin typeface="Source Sans Pro" panose="020B0503030403020204" pitchFamily="34" charset="0"/>
            </a:endParaRPr>
          </a:p>
          <a:p>
            <a:pPr algn="ctr"/>
            <a:r>
              <a:rPr lang="it-IT" i="1" dirty="0">
                <a:latin typeface="Source Sans Pro" panose="020B0503030403020204" pitchFamily="34" charset="0"/>
              </a:rPr>
              <a:t>%</a:t>
            </a:r>
            <a:r>
              <a:rPr lang="it-IT" i="1" dirty="0" err="1">
                <a:latin typeface="Source Sans Pro" panose="020B0503030403020204" pitchFamily="34" charset="0"/>
              </a:rPr>
              <a:t>appdata</a:t>
            </a:r>
            <a:r>
              <a:rPr lang="it-IT" i="1" dirty="0">
                <a:latin typeface="Source Sans Pro" panose="020B0503030403020204" pitchFamily="34" charset="0"/>
              </a:rPr>
              <a:t>%\</a:t>
            </a:r>
            <a:r>
              <a:rPr lang="it-IT" i="1" dirty="0" err="1">
                <a:latin typeface="Source Sans Pro" panose="020B0503030403020204" pitchFamily="34" charset="0"/>
              </a:rPr>
              <a:t>estos</a:t>
            </a:r>
            <a:r>
              <a:rPr lang="it-IT" i="1" dirty="0">
                <a:latin typeface="Source Sans Pro" panose="020B0503030403020204" pitchFamily="34" charset="0"/>
              </a:rPr>
              <a:t>\</a:t>
            </a:r>
            <a:r>
              <a:rPr lang="it-IT" i="1" dirty="0" err="1">
                <a:latin typeface="Source Sans Pro" panose="020B0503030403020204" pitchFamily="34" charset="0"/>
              </a:rPr>
              <a:t>ProCall</a:t>
            </a:r>
            <a:r>
              <a:rPr lang="it-IT" i="1" dirty="0">
                <a:latin typeface="Source Sans Pro" panose="020B0503030403020204" pitchFamily="34" charset="0"/>
              </a:rPr>
              <a:t> 5\databases.xml</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3623355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Integrazione</a:t>
            </a:r>
            <a:r>
              <a:rPr lang="de-DE" dirty="0">
                <a:solidFill>
                  <a:srgbClr val="7DB928"/>
                </a:solidFill>
                <a:latin typeface="Source Sans Pro Light" panose="020B0403030403020204" pitchFamily="34" charset="0"/>
              </a:rPr>
              <a:t> Bluetooth</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46</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4247317"/>
          </a:xfrm>
          <a:prstGeom prst="rect">
            <a:avLst/>
          </a:prstGeom>
          <a:noFill/>
        </p:spPr>
        <p:txBody>
          <a:bodyPr wrap="square" rtlCol="0">
            <a:spAutoFit/>
          </a:bodyPr>
          <a:lstStyle/>
          <a:p>
            <a:r>
              <a:rPr lang="it-IT" b="1" dirty="0">
                <a:latin typeface="Source Sans Pro" panose="020B0503030403020204" pitchFamily="34" charset="0"/>
              </a:rPr>
              <a:t>CSPI – Computer </a:t>
            </a:r>
            <a:r>
              <a:rPr lang="it-IT" b="1" dirty="0" err="1">
                <a:latin typeface="Source Sans Pro" panose="020B0503030403020204" pitchFamily="34" charset="0"/>
              </a:rPr>
              <a:t>SmartPhone</a:t>
            </a:r>
            <a:r>
              <a:rPr lang="it-IT" b="1" dirty="0">
                <a:latin typeface="Source Sans Pro" panose="020B0503030403020204" pitchFamily="34" charset="0"/>
              </a:rPr>
              <a:t> Integration</a:t>
            </a:r>
          </a:p>
          <a:p>
            <a:r>
              <a:rPr lang="it-IT" dirty="0">
                <a:latin typeface="Source Sans Pro" panose="020B0503030403020204" pitchFamily="34" charset="0"/>
              </a:rPr>
              <a:t>Il client di </a:t>
            </a:r>
            <a:r>
              <a:rPr lang="it-IT" dirty="0" err="1">
                <a:latin typeface="Source Sans Pro" panose="020B0503030403020204" pitchFamily="34" charset="0"/>
              </a:rPr>
              <a:t>ProCall</a:t>
            </a:r>
            <a:r>
              <a:rPr lang="it-IT" dirty="0">
                <a:latin typeface="Source Sans Pro" panose="020B0503030403020204" pitchFamily="34" charset="0"/>
              </a:rPr>
              <a:t> 5 è inoltre in grado di comandare uno o più dispositivi cellulari (</a:t>
            </a:r>
            <a:r>
              <a:rPr lang="it-IT" dirty="0" err="1">
                <a:latin typeface="Source Sans Pro" panose="020B0503030403020204" pitchFamily="34" charset="0"/>
              </a:rPr>
              <a:t>smartphone</a:t>
            </a:r>
            <a:r>
              <a:rPr lang="it-IT" dirty="0">
                <a:latin typeface="Source Sans Pro" panose="020B0503030403020204" pitchFamily="34" charset="0"/>
              </a:rPr>
              <a:t> e </a:t>
            </a:r>
            <a:r>
              <a:rPr lang="it-IT" dirty="0" err="1">
                <a:latin typeface="Source Sans Pro" panose="020B0503030403020204" pitchFamily="34" charset="0"/>
              </a:rPr>
              <a:t>dumbphone</a:t>
            </a:r>
            <a:r>
              <a:rPr lang="it-IT" dirty="0">
                <a:latin typeface="Source Sans Pro" panose="020B0503030403020204" pitchFamily="34" charset="0"/>
              </a:rPr>
              <a:t>) tramite una connessione client via Bluetooth (&gt;= 2.0). Sono inoltre disponibili la ricerca contatti e la sincronia del journal.</a:t>
            </a:r>
          </a:p>
          <a:p>
            <a:endParaRPr lang="it-IT" dirty="0">
              <a:latin typeface="Source Sans Pro" panose="020B0503030403020204" pitchFamily="34" charset="0"/>
            </a:endParaRPr>
          </a:p>
          <a:p>
            <a:r>
              <a:rPr lang="it-IT" dirty="0">
                <a:latin typeface="Source Sans Pro" panose="020B0503030403020204" pitchFamily="34" charset="0"/>
              </a:rPr>
              <a:t>Premesse per l’abilitazione:</a:t>
            </a:r>
          </a:p>
          <a:p>
            <a:pPr marL="342900" indent="-342900">
              <a:buFont typeface="+mj-lt"/>
              <a:buAutoNum type="arabicPeriod"/>
            </a:pPr>
            <a:r>
              <a:rPr lang="it-IT" dirty="0">
                <a:latin typeface="Source Sans Pro" panose="020B0503030403020204" pitchFamily="34" charset="0"/>
              </a:rPr>
              <a:t>Il PC deve possedere un’interfaccia di rete Bluetooth (integrata o esterna) installata e funzionante</a:t>
            </a:r>
          </a:p>
          <a:p>
            <a:pPr marL="342900" indent="-342900">
              <a:buFont typeface="+mj-lt"/>
              <a:buAutoNum type="arabicPeriod"/>
            </a:pPr>
            <a:r>
              <a:rPr lang="it-IT" dirty="0">
                <a:latin typeface="Source Sans Pro" panose="020B0503030403020204" pitchFamily="34" charset="0"/>
              </a:rPr>
              <a:t>Deve essere eseguito il </a:t>
            </a:r>
            <a:r>
              <a:rPr lang="it-IT" dirty="0" err="1">
                <a:latin typeface="Source Sans Pro" panose="020B0503030403020204" pitchFamily="34" charset="0"/>
              </a:rPr>
              <a:t>pairing</a:t>
            </a:r>
            <a:r>
              <a:rPr lang="it-IT" dirty="0">
                <a:latin typeface="Source Sans Pro" panose="020B0503030403020204" pitchFamily="34" charset="0"/>
              </a:rPr>
              <a:t> del dispositivo mobile</a:t>
            </a:r>
          </a:p>
          <a:p>
            <a:endParaRPr lang="it-IT" dirty="0">
              <a:latin typeface="Source Sans Pro" panose="020B0503030403020204" pitchFamily="34" charset="0"/>
            </a:endParaRPr>
          </a:p>
          <a:p>
            <a:r>
              <a:rPr lang="it-IT" dirty="0">
                <a:latin typeface="Source Sans Pro" panose="020B0503030403020204" pitchFamily="34" charset="0"/>
              </a:rPr>
              <a:t>Il cellulare può essere quindi abilitato dal menu Impostazioni -&gt; Bluetooth</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3303" y="4464481"/>
            <a:ext cx="2613661" cy="1559358"/>
          </a:xfrm>
          <a:prstGeom prst="rect">
            <a:avLst/>
          </a:prstGeom>
        </p:spPr>
      </p:pic>
    </p:spTree>
    <p:extLst>
      <p:ext uri="{BB962C8B-B14F-4D97-AF65-F5344CB8AC3E}">
        <p14:creationId xmlns:p14="http://schemas.microsoft.com/office/powerpoint/2010/main" val="15241085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Tweaks</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47</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2308324"/>
          </a:xfrm>
          <a:prstGeom prst="rect">
            <a:avLst/>
          </a:prstGeom>
          <a:noFill/>
        </p:spPr>
        <p:txBody>
          <a:bodyPr wrap="square" rtlCol="0">
            <a:spAutoFit/>
          </a:bodyPr>
          <a:lstStyle/>
          <a:p>
            <a:r>
              <a:rPr lang="it-IT" b="1" dirty="0">
                <a:latin typeface="Source Sans Pro" panose="020B0503030403020204" pitchFamily="34" charset="0"/>
              </a:rPr>
              <a:t>Configurazioni XML</a:t>
            </a:r>
          </a:p>
          <a:p>
            <a:r>
              <a:rPr lang="it-IT" dirty="0">
                <a:latin typeface="Source Sans Pro" panose="020B0503030403020204" pitchFamily="34" charset="0"/>
              </a:rPr>
              <a:t>Tutte le configurazioni client side sono memorizzate nella directory</a:t>
            </a:r>
          </a:p>
          <a:p>
            <a:endParaRPr lang="it-IT" dirty="0">
              <a:latin typeface="Source Sans Pro" panose="020B0503030403020204" pitchFamily="34" charset="0"/>
            </a:endParaRPr>
          </a:p>
          <a:p>
            <a:pPr algn="ctr"/>
            <a:r>
              <a:rPr lang="it-IT" i="1" dirty="0">
                <a:latin typeface="Source Sans Pro" panose="020B0503030403020204" pitchFamily="34" charset="0"/>
              </a:rPr>
              <a:t>%</a:t>
            </a:r>
            <a:r>
              <a:rPr lang="it-IT" i="1" dirty="0" err="1">
                <a:latin typeface="Source Sans Pro" panose="020B0503030403020204" pitchFamily="34" charset="0"/>
              </a:rPr>
              <a:t>appdata</a:t>
            </a:r>
            <a:r>
              <a:rPr lang="it-IT" i="1" dirty="0">
                <a:latin typeface="Source Sans Pro" panose="020B0503030403020204" pitchFamily="34" charset="0"/>
              </a:rPr>
              <a:t>%\</a:t>
            </a:r>
            <a:r>
              <a:rPr lang="it-IT" i="1" dirty="0" err="1">
                <a:latin typeface="Source Sans Pro" panose="020B0503030403020204" pitchFamily="34" charset="0"/>
              </a:rPr>
              <a:t>estos</a:t>
            </a:r>
            <a:r>
              <a:rPr lang="it-IT" i="1" dirty="0">
                <a:latin typeface="Source Sans Pro" panose="020B0503030403020204" pitchFamily="34" charset="0"/>
              </a:rPr>
              <a:t>\</a:t>
            </a:r>
            <a:r>
              <a:rPr lang="it-IT" i="1" dirty="0" err="1">
                <a:latin typeface="Source Sans Pro" panose="020B0503030403020204" pitchFamily="34" charset="0"/>
              </a:rPr>
              <a:t>ProCall</a:t>
            </a:r>
            <a:r>
              <a:rPr lang="it-IT" i="1" dirty="0">
                <a:latin typeface="Source Sans Pro" panose="020B0503030403020204" pitchFamily="34" charset="0"/>
              </a:rPr>
              <a:t> 5</a:t>
            </a:r>
          </a:p>
          <a:p>
            <a:pPr algn="ctr"/>
            <a:endParaRPr lang="it-IT" i="1" dirty="0">
              <a:latin typeface="Source Sans Pro" panose="020B0503030403020204" pitchFamily="34" charset="0"/>
            </a:endParaRPr>
          </a:p>
          <a:p>
            <a:r>
              <a:rPr lang="it-IT" dirty="0">
                <a:latin typeface="Source Sans Pro" panose="020B0503030403020204" pitchFamily="34" charset="0"/>
              </a:rPr>
              <a:t>E sono (salvo credenziali integrate) replicabili su altre workstation.</a:t>
            </a: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7676541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err="1">
                <a:solidFill>
                  <a:srgbClr val="7DB928"/>
                </a:solidFill>
                <a:latin typeface="Source Sans Pro Light" panose="020B0403030403020204" pitchFamily="34" charset="0"/>
              </a:rPr>
              <a:t>MetaDirectory</a:t>
            </a:r>
            <a:r>
              <a:rPr lang="de-DE" sz="3600" dirty="0">
                <a:solidFill>
                  <a:srgbClr val="7DB928"/>
                </a:solidFill>
                <a:latin typeface="Source Sans Pro Light" panose="020B0403030403020204" pitchFamily="34" charset="0"/>
              </a:rPr>
              <a:t> &amp; CEBP</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48</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pic>
        <p:nvPicPr>
          <p:cNvPr id="7" name="Immagine 6"/>
          <p:cNvPicPr>
            <a:picLocks noChangeAspect="1"/>
          </p:cNvPicPr>
          <p:nvPr/>
        </p:nvPicPr>
        <p:blipFill>
          <a:blip r:embed="rId3"/>
          <a:stretch>
            <a:fillRect/>
          </a:stretch>
        </p:blipFill>
        <p:spPr>
          <a:xfrm>
            <a:off x="731300" y="1340211"/>
            <a:ext cx="7607573" cy="4297408"/>
          </a:xfrm>
          <a:prstGeom prst="rect">
            <a:avLst/>
          </a:prstGeom>
          <a:effectLst>
            <a:glow rad="228600">
              <a:srgbClr val="C9E725">
                <a:alpha val="40000"/>
              </a:srgbClr>
            </a:glow>
          </a:effectLst>
        </p:spPr>
      </p:pic>
    </p:spTree>
    <p:extLst>
      <p:ext uri="{BB962C8B-B14F-4D97-AF65-F5344CB8AC3E}">
        <p14:creationId xmlns:p14="http://schemas.microsoft.com/office/powerpoint/2010/main" val="4275482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CEBP – </a:t>
            </a:r>
            <a:r>
              <a:rPr lang="de-DE" dirty="0" err="1">
                <a:solidFill>
                  <a:srgbClr val="7DB928"/>
                </a:solidFill>
                <a:latin typeface="Source Sans Pro Light" panose="020B0403030403020204" pitchFamily="34" charset="0"/>
              </a:rPr>
              <a:t>Significato</a:t>
            </a:r>
            <a:r>
              <a:rPr lang="de-DE" dirty="0">
                <a:solidFill>
                  <a:srgbClr val="7DB928"/>
                </a:solidFill>
                <a:latin typeface="Source Sans Pro Light" panose="020B0403030403020204" pitchFamily="34" charset="0"/>
              </a:rPr>
              <a:t> e </a:t>
            </a:r>
            <a:r>
              <a:rPr lang="de-DE" dirty="0" err="1">
                <a:solidFill>
                  <a:srgbClr val="7DB928"/>
                </a:solidFill>
                <a:latin typeface="Source Sans Pro Light" panose="020B0403030403020204" pitchFamily="34" charset="0"/>
              </a:rPr>
              <a:t>opportunità</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49</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9" name="CasellaDiTesto 8"/>
          <p:cNvSpPr txBox="1"/>
          <p:nvPr/>
        </p:nvSpPr>
        <p:spPr>
          <a:xfrm>
            <a:off x="481643" y="1052736"/>
            <a:ext cx="7996983" cy="5078313"/>
          </a:xfrm>
          <a:prstGeom prst="rect">
            <a:avLst/>
          </a:prstGeom>
          <a:noFill/>
        </p:spPr>
        <p:txBody>
          <a:bodyPr wrap="square" rtlCol="0">
            <a:spAutoFit/>
          </a:bodyPr>
          <a:lstStyle/>
          <a:p>
            <a:r>
              <a:rPr lang="it-IT" b="1" dirty="0">
                <a:latin typeface="Source Sans Pro" panose="020B0503030403020204" pitchFamily="34" charset="0"/>
              </a:rPr>
              <a:t>CEBP </a:t>
            </a:r>
            <a:r>
              <a:rPr lang="it-IT" dirty="0">
                <a:latin typeface="Source Sans Pro" panose="020B0503030403020204" pitchFamily="34" charset="0"/>
              </a:rPr>
              <a:t>significa </a:t>
            </a:r>
            <a:r>
              <a:rPr lang="it-IT" dirty="0" err="1">
                <a:latin typeface="Source Sans Pro" panose="020B0503030403020204" pitchFamily="34" charset="0"/>
              </a:rPr>
              <a:t>Communication</a:t>
            </a:r>
            <a:r>
              <a:rPr lang="it-IT" dirty="0">
                <a:latin typeface="Source Sans Pro" panose="020B0503030403020204" pitchFamily="34" charset="0"/>
              </a:rPr>
              <a:t> </a:t>
            </a:r>
            <a:r>
              <a:rPr lang="it-IT" dirty="0" err="1">
                <a:latin typeface="Source Sans Pro" panose="020B0503030403020204" pitchFamily="34" charset="0"/>
              </a:rPr>
              <a:t>Enabled</a:t>
            </a:r>
            <a:r>
              <a:rPr lang="it-IT" dirty="0">
                <a:latin typeface="Source Sans Pro" panose="020B0503030403020204" pitchFamily="34" charset="0"/>
              </a:rPr>
              <a:t> Business </a:t>
            </a:r>
            <a:r>
              <a:rPr lang="it-IT" dirty="0" err="1">
                <a:latin typeface="Source Sans Pro" panose="020B0503030403020204" pitchFamily="34" charset="0"/>
              </a:rPr>
              <a:t>Processes</a:t>
            </a:r>
            <a:r>
              <a:rPr lang="it-IT" dirty="0">
                <a:latin typeface="Source Sans Pro" panose="020B0503030403020204" pitchFamily="34" charset="0"/>
              </a:rPr>
              <a:t>. Ovvero, superando gli acronimi commerciali, la possibilità di rendere possibile, per le applicazioni CRM/ERP/Gestionali del client, l’interazione con il mondo comunicativo e, in primis, con gli eventi generati dal PBX.</a:t>
            </a:r>
          </a:p>
          <a:p>
            <a:endParaRPr lang="it-IT" b="1" dirty="0">
              <a:latin typeface="Source Sans Pro" panose="020B0503030403020204" pitchFamily="34" charset="0"/>
            </a:endParaRPr>
          </a:p>
          <a:p>
            <a:r>
              <a:rPr lang="it-IT" dirty="0">
                <a:latin typeface="Source Sans Pro" panose="020B0503030403020204" pitchFamily="34" charset="0"/>
              </a:rPr>
              <a:t>All’interno dell’ecosistema </a:t>
            </a:r>
            <a:r>
              <a:rPr lang="it-IT" dirty="0" err="1">
                <a:latin typeface="Source Sans Pro" panose="020B0503030403020204" pitchFamily="34" charset="0"/>
              </a:rPr>
              <a:t>estos</a:t>
            </a:r>
            <a:r>
              <a:rPr lang="it-IT" dirty="0">
                <a:latin typeface="Source Sans Pro" panose="020B0503030403020204" pitchFamily="34" charset="0"/>
              </a:rPr>
              <a:t> il CEBP è raggiunto solitamente in tre fasi in ordine di importanza:</a:t>
            </a:r>
          </a:p>
          <a:p>
            <a:endParaRPr lang="it-IT" dirty="0">
              <a:latin typeface="Source Sans Pro" panose="020B0503030403020204" pitchFamily="34" charset="0"/>
            </a:endParaRPr>
          </a:p>
          <a:p>
            <a:pPr marL="342900" indent="-342900">
              <a:buAutoNum type="arabicParenR"/>
            </a:pPr>
            <a:r>
              <a:rPr lang="it-IT" b="1" dirty="0">
                <a:latin typeface="Source Sans Pro" panose="020B0503030403020204" pitchFamily="34" charset="0"/>
              </a:rPr>
              <a:t>Importazione anagrafiche all’interno di </a:t>
            </a:r>
            <a:r>
              <a:rPr lang="it-IT" b="1" dirty="0" err="1">
                <a:latin typeface="Source Sans Pro" panose="020B0503030403020204" pitchFamily="34" charset="0"/>
              </a:rPr>
              <a:t>MetaDirectory</a:t>
            </a:r>
            <a:endParaRPr lang="it-IT" b="1" dirty="0">
              <a:latin typeface="Source Sans Pro" panose="020B0503030403020204" pitchFamily="34" charset="0"/>
            </a:endParaRPr>
          </a:p>
          <a:p>
            <a:pPr marL="342900" indent="-342900">
              <a:buAutoNum type="arabicParenR"/>
            </a:pPr>
            <a:r>
              <a:rPr lang="it-IT" b="1" dirty="0">
                <a:latin typeface="Source Sans Pro" panose="020B0503030403020204" pitchFamily="34" charset="0"/>
              </a:rPr>
              <a:t>Personalizzazione delle interfacce (Finestra di chiamata) </a:t>
            </a:r>
          </a:p>
          <a:p>
            <a:pPr marL="342900" indent="-342900">
              <a:buAutoNum type="arabicParenR"/>
            </a:pPr>
            <a:r>
              <a:rPr lang="it-IT" b="1" dirty="0" err="1">
                <a:latin typeface="Source Sans Pro" panose="020B0503030403020204" pitchFamily="34" charset="0"/>
              </a:rPr>
              <a:t>ClickToCall</a:t>
            </a:r>
            <a:r>
              <a:rPr lang="it-IT" b="1" dirty="0">
                <a:latin typeface="Source Sans Pro" panose="020B0503030403020204" pitchFamily="34" charset="0"/>
              </a:rPr>
              <a:t> dalle interfacce del CRM/ERP/Gestionale</a:t>
            </a:r>
          </a:p>
          <a:p>
            <a:pPr marL="342900" indent="-342900">
              <a:buAutoNum type="arabicParenR"/>
            </a:pPr>
            <a:endParaRPr lang="it-IT" b="1" dirty="0">
              <a:latin typeface="Source Sans Pro" panose="020B0503030403020204" pitchFamily="34" charset="0"/>
            </a:endParaRPr>
          </a:p>
          <a:p>
            <a:r>
              <a:rPr lang="it-IT" dirty="0">
                <a:latin typeface="Source Sans Pro" panose="020B0503030403020204" pitchFamily="34" charset="0"/>
              </a:rPr>
              <a:t>La flessibilità di personalizzazione di </a:t>
            </a:r>
            <a:r>
              <a:rPr lang="it-IT" dirty="0" err="1">
                <a:latin typeface="Source Sans Pro" panose="020B0503030403020204" pitchFamily="34" charset="0"/>
              </a:rPr>
              <a:t>ProCall</a:t>
            </a:r>
            <a:r>
              <a:rPr lang="it-IT" dirty="0">
                <a:latin typeface="Source Sans Pro" panose="020B0503030403020204" pitchFamily="34" charset="0"/>
              </a:rPr>
              <a:t> Enterprise è la vera punta di diamante della soluzione. Nessun’altra soluzione sul mercato, ad oggi, è in grado di fornire spazi di manovra equivalenti.</a:t>
            </a:r>
            <a:r>
              <a:rPr lang="it-IT" b="1" dirty="0">
                <a:latin typeface="Source Sans Pro" panose="020B0503030403020204" pitchFamily="34" charset="0"/>
              </a:rPr>
              <a:t>  </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2482437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Agenda Day 2</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5</a:t>
            </a:fld>
            <a:endParaRPr lang="de-DE" dirty="0"/>
          </a:p>
        </p:txBody>
      </p:sp>
      <p:sp>
        <p:nvSpPr>
          <p:cNvPr id="3" name="Rettangolo 2"/>
          <p:cNvSpPr/>
          <p:nvPr/>
        </p:nvSpPr>
        <p:spPr>
          <a:xfrm>
            <a:off x="481643" y="620688"/>
            <a:ext cx="8046640" cy="6494085"/>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a:p>
            <a:r>
              <a:rPr lang="it-IT" b="1" dirty="0">
                <a:solidFill>
                  <a:srgbClr val="000000"/>
                </a:solidFill>
                <a:latin typeface="Source Sans Pro Black" panose="020B0803030403020204" pitchFamily="34" charset="0"/>
              </a:rPr>
              <a:t>CEBP: Accenni di importazione Rubriche  </a:t>
            </a:r>
            <a:endParaRPr lang="it-IT" dirty="0">
              <a:solidFill>
                <a:srgbClr val="000000"/>
              </a:solidFill>
              <a:latin typeface="Source Sans Pro Black" panose="020B0803030403020204" pitchFamily="34" charset="0"/>
            </a:endParaRPr>
          </a:p>
          <a:p>
            <a:pPr marL="285750" indent="-285750">
              <a:buFont typeface="Arial" panose="020B0604020202020204" pitchFamily="34" charset="0"/>
              <a:buChar char="•"/>
            </a:pPr>
            <a:r>
              <a:rPr lang="it-IT" dirty="0">
                <a:solidFill>
                  <a:srgbClr val="000000"/>
                </a:solidFill>
                <a:latin typeface="Source Sans Pro Black" panose="020B0803030403020204" pitchFamily="34" charset="0"/>
              </a:rPr>
              <a:t>Installazione e configurazione base </a:t>
            </a:r>
            <a:r>
              <a:rPr lang="it-IT" dirty="0" err="1">
                <a:solidFill>
                  <a:srgbClr val="000000"/>
                </a:solidFill>
                <a:latin typeface="Source Sans Pro Black" panose="020B0803030403020204" pitchFamily="34" charset="0"/>
              </a:rPr>
              <a:t>MetaDirectory</a:t>
            </a:r>
            <a:endParaRPr lang="it-IT" dirty="0">
              <a:solidFill>
                <a:srgbClr val="000000"/>
              </a:solidFill>
              <a:latin typeface="Source Sans Pro Black" panose="020B0803030403020204" pitchFamily="34" charset="0"/>
            </a:endParaRPr>
          </a:p>
          <a:p>
            <a:pPr marL="285750" indent="-285750">
              <a:buFont typeface="Arial" panose="020B0604020202020204" pitchFamily="34" charset="0"/>
              <a:buChar char="•"/>
            </a:pPr>
            <a:r>
              <a:rPr lang="it-IT" dirty="0">
                <a:solidFill>
                  <a:srgbClr val="000000"/>
                </a:solidFill>
                <a:latin typeface="Source Sans Pro Black" panose="020B0803030403020204" pitchFamily="34" charset="0"/>
              </a:rPr>
              <a:t>Importazione rubriche CSV e SQL</a:t>
            </a:r>
          </a:p>
          <a:p>
            <a:endParaRPr lang="it-IT" dirty="0">
              <a:solidFill>
                <a:srgbClr val="000000"/>
              </a:solidFill>
              <a:latin typeface="Source Sans Pro Black" panose="020B0803030403020204" pitchFamily="34" charset="0"/>
            </a:endParaRPr>
          </a:p>
          <a:p>
            <a:r>
              <a:rPr lang="it-IT" b="1" dirty="0">
                <a:solidFill>
                  <a:srgbClr val="000000"/>
                </a:solidFill>
                <a:latin typeface="Source Sans Pro Black" panose="020B0803030403020204" pitchFamily="34" charset="0"/>
              </a:rPr>
              <a:t>CEBP: Personalizzazione interfacce client </a:t>
            </a:r>
            <a:r>
              <a:rPr lang="it-IT" b="1" dirty="0" err="1">
                <a:solidFill>
                  <a:srgbClr val="000000"/>
                </a:solidFill>
                <a:latin typeface="Source Sans Pro Black" panose="020B0803030403020204" pitchFamily="34" charset="0"/>
              </a:rPr>
              <a:t>ProCall</a:t>
            </a:r>
            <a:r>
              <a:rPr lang="it-IT" b="1" dirty="0">
                <a:solidFill>
                  <a:srgbClr val="000000"/>
                </a:solidFill>
                <a:latin typeface="Source Sans Pro Black" panose="020B0803030403020204" pitchFamily="34" charset="0"/>
              </a:rPr>
              <a:t> Enterprise</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Modalità locale (editing XSLT)</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Modalità centralizzata (</a:t>
            </a:r>
            <a:r>
              <a:rPr lang="it-IT" dirty="0" err="1">
                <a:solidFill>
                  <a:srgbClr val="000000"/>
                </a:solidFill>
                <a:latin typeface="Source Sans Pro Black" panose="020B0803030403020204" pitchFamily="34" charset="0"/>
              </a:rPr>
              <a:t>scripting</a:t>
            </a:r>
            <a:r>
              <a:rPr lang="it-IT" dirty="0">
                <a:solidFill>
                  <a:srgbClr val="000000"/>
                </a:solidFill>
                <a:latin typeface="Source Sans Pro Black" panose="020B0803030403020204" pitchFamily="34" charset="0"/>
              </a:rPr>
              <a:t> HTML/JavaScript)</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Addestramento documentazione / Prove di modifica</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Esempi di integrazione / Progetti eseguiti</a:t>
            </a:r>
          </a:p>
          <a:p>
            <a:endParaRPr lang="it-IT" dirty="0">
              <a:solidFill>
                <a:srgbClr val="000000"/>
              </a:solidFill>
              <a:latin typeface="Source Sans Pro Black" panose="020B0803030403020204" pitchFamily="34" charset="0"/>
            </a:endParaRPr>
          </a:p>
          <a:p>
            <a:r>
              <a:rPr lang="it-IT" b="1" dirty="0">
                <a:solidFill>
                  <a:srgbClr val="000000"/>
                </a:solidFill>
                <a:latin typeface="Source Sans Pro Black" panose="020B0803030403020204" pitchFamily="34" charset="0"/>
              </a:rPr>
              <a:t>CEBP: Aspetti approfonditi </a:t>
            </a:r>
            <a:r>
              <a:rPr lang="it-IT" b="1" dirty="0" err="1">
                <a:solidFill>
                  <a:srgbClr val="000000"/>
                </a:solidFill>
                <a:latin typeface="Source Sans Pro Black" panose="020B0803030403020204" pitchFamily="34" charset="0"/>
              </a:rPr>
              <a:t>MetaDirectory</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Analisi funzionalità avanzate</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Scenari di esempio</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Interfacce Web / Interfacce per telefoni tramite LDAP(s)/HTTP(s) </a:t>
            </a:r>
          </a:p>
          <a:p>
            <a:r>
              <a:rPr lang="it-IT" dirty="0">
                <a:solidFill>
                  <a:srgbClr val="000000"/>
                </a:solidFill>
                <a:latin typeface="Calibri" panose="020F0502020204030204" pitchFamily="34" charset="0"/>
              </a:rPr>
              <a:t>• </a:t>
            </a:r>
            <a:r>
              <a:rPr lang="it-IT" dirty="0" err="1">
                <a:solidFill>
                  <a:srgbClr val="000000"/>
                </a:solidFill>
                <a:latin typeface="Source Sans Pro Black" panose="020B0803030403020204" pitchFamily="34" charset="0"/>
              </a:rPr>
              <a:t>Tweaks</a:t>
            </a:r>
            <a:r>
              <a:rPr lang="it-IT" dirty="0">
                <a:solidFill>
                  <a:srgbClr val="000000"/>
                </a:solidFill>
                <a:latin typeface="Source Sans Pro Black" panose="020B0803030403020204" pitchFamily="34" charset="0"/>
              </a:rPr>
              <a:t> di configurazione</a:t>
            </a:r>
          </a:p>
          <a:p>
            <a:endParaRPr lang="it-IT" dirty="0">
              <a:solidFill>
                <a:srgbClr val="000000"/>
              </a:solidFill>
              <a:latin typeface="Source Sans Pro Black" panose="020B0803030403020204" pitchFamily="34" charset="0"/>
            </a:endParaRPr>
          </a:p>
          <a:p>
            <a:r>
              <a:rPr lang="it-IT" b="1" dirty="0" err="1">
                <a:solidFill>
                  <a:srgbClr val="000000"/>
                </a:solidFill>
                <a:latin typeface="Source Sans Pro Black" panose="020B0803030403020204" pitchFamily="34" charset="0"/>
              </a:rPr>
              <a:t>Addons</a:t>
            </a:r>
            <a:endParaRPr lang="it-IT" b="1"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err="1">
                <a:solidFill>
                  <a:srgbClr val="000000"/>
                </a:solidFill>
                <a:latin typeface="Source Sans Pro Black" panose="020B0803030403020204" pitchFamily="34" charset="0"/>
              </a:rPr>
              <a:t>ProCall</a:t>
            </a:r>
            <a:r>
              <a:rPr lang="it-IT" dirty="0">
                <a:solidFill>
                  <a:srgbClr val="000000"/>
                </a:solidFill>
                <a:latin typeface="Source Sans Pro Black" panose="020B0803030403020204" pitchFamily="34" charset="0"/>
              </a:rPr>
              <a:t> Analytics 2.0</a:t>
            </a:r>
          </a:p>
          <a:p>
            <a:r>
              <a:rPr lang="it-IT" dirty="0">
                <a:solidFill>
                  <a:srgbClr val="000000"/>
                </a:solidFill>
                <a:latin typeface="Calibri" panose="020F0502020204030204" pitchFamily="34" charset="0"/>
              </a:rPr>
              <a:t>• </a:t>
            </a:r>
            <a:r>
              <a:rPr lang="it-IT" dirty="0" err="1">
                <a:solidFill>
                  <a:srgbClr val="000000"/>
                </a:solidFill>
                <a:latin typeface="Source Sans Pro Black" panose="020B0803030403020204" pitchFamily="34" charset="0"/>
              </a:rPr>
              <a:t>UCWebService</a:t>
            </a:r>
            <a:r>
              <a:rPr lang="it-IT" dirty="0">
                <a:solidFill>
                  <a:srgbClr val="000000"/>
                </a:solidFill>
                <a:latin typeface="Source Sans Pro Black" panose="020B0803030403020204" pitchFamily="34" charset="0"/>
              </a:rPr>
              <a:t> (per client OSX e </a:t>
            </a:r>
            <a:r>
              <a:rPr lang="it-IT" dirty="0" err="1">
                <a:solidFill>
                  <a:srgbClr val="000000"/>
                </a:solidFill>
                <a:latin typeface="Source Sans Pro Black" panose="020B0803030403020204" pitchFamily="34" charset="0"/>
              </a:rPr>
              <a:t>iOS</a:t>
            </a:r>
            <a:r>
              <a:rPr lang="it-IT" dirty="0">
                <a:solidFill>
                  <a:srgbClr val="000000"/>
                </a:solidFill>
                <a:latin typeface="Source Sans Pro Black" panose="020B0803030403020204" pitchFamily="34" charset="0"/>
              </a:rPr>
              <a:t>/</a:t>
            </a:r>
            <a:r>
              <a:rPr lang="it-IT" dirty="0" err="1">
                <a:solidFill>
                  <a:srgbClr val="000000"/>
                </a:solidFill>
                <a:latin typeface="Source Sans Pro Black" panose="020B0803030403020204" pitchFamily="34" charset="0"/>
              </a:rPr>
              <a:t>Android</a:t>
            </a:r>
            <a:r>
              <a:rPr lang="it-IT" dirty="0">
                <a:solidFill>
                  <a:srgbClr val="000000"/>
                </a:solidFill>
                <a:latin typeface="Source Sans Pro Black" panose="020B0803030403020204" pitchFamily="34" charset="0"/>
              </a:rPr>
              <a:t>)</a:t>
            </a:r>
            <a:r>
              <a:rPr lang="it-IT" dirty="0">
                <a:solidFill>
                  <a:srgbClr val="000000"/>
                </a:solidFill>
                <a:latin typeface="Calibri" panose="020F0502020204030204" pitchFamily="34" charset="0"/>
              </a:rPr>
              <a:t> </a:t>
            </a:r>
          </a:p>
          <a:p>
            <a:r>
              <a:rPr lang="it-IT" dirty="0">
                <a:solidFill>
                  <a:srgbClr val="000000"/>
                </a:solidFill>
                <a:latin typeface="Calibri" panose="020F0502020204030204" pitchFamily="34" charset="0"/>
              </a:rPr>
              <a:t>• </a:t>
            </a:r>
            <a:r>
              <a:rPr lang="it-IT" dirty="0" err="1">
                <a:solidFill>
                  <a:srgbClr val="000000"/>
                </a:solidFill>
                <a:latin typeface="Source Sans Pro Black" panose="020B0803030403020204" pitchFamily="34" charset="0"/>
              </a:rPr>
              <a:t>ProCall</a:t>
            </a:r>
            <a:r>
              <a:rPr lang="it-IT" dirty="0">
                <a:solidFill>
                  <a:srgbClr val="000000"/>
                </a:solidFill>
                <a:latin typeface="Source Sans Pro Black" panose="020B0803030403020204" pitchFamily="34" charset="0"/>
              </a:rPr>
              <a:t> </a:t>
            </a:r>
            <a:r>
              <a:rPr lang="it-IT" dirty="0" err="1">
                <a:solidFill>
                  <a:srgbClr val="000000"/>
                </a:solidFill>
                <a:latin typeface="Source Sans Pro Black" panose="020B0803030403020204" pitchFamily="34" charset="0"/>
              </a:rPr>
              <a:t>LiveChat</a:t>
            </a:r>
            <a:r>
              <a:rPr lang="it-IT" dirty="0">
                <a:solidFill>
                  <a:srgbClr val="000000"/>
                </a:solidFill>
                <a:latin typeface="Source Sans Pro Black" panose="020B0803030403020204" pitchFamily="34" charset="0"/>
              </a:rPr>
              <a:t>!</a:t>
            </a:r>
          </a:p>
          <a:p>
            <a:endParaRPr lang="it-IT" dirty="0">
              <a:solidFill>
                <a:srgbClr val="000000"/>
              </a:solidFill>
              <a:latin typeface="Source Sans Pro Black" panose="020B0803030403020204" pitchFamily="34" charset="0"/>
            </a:endParaRPr>
          </a:p>
          <a:p>
            <a:endParaRPr lang="it-IT" dirty="0">
              <a:solidFill>
                <a:srgbClr val="000000"/>
              </a:solidFill>
              <a:latin typeface="Source Sans Pro Black" panose="020B0803030403020204" pitchFamily="34" charset="0"/>
            </a:endParaRPr>
          </a:p>
        </p:txBody>
      </p:sp>
    </p:spTree>
    <p:extLst>
      <p:ext uri="{BB962C8B-B14F-4D97-AF65-F5344CB8AC3E}">
        <p14:creationId xmlns:p14="http://schemas.microsoft.com/office/powerpoint/2010/main" val="42516370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Schema</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50</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pic>
        <p:nvPicPr>
          <p:cNvPr id="4098" name="Picture 2" descr="http://www.estos.it/uploads/pics/metakrake3-02-me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5525" y="1139253"/>
            <a:ext cx="4095750" cy="501015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estos Gmb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7943" y="2636912"/>
            <a:ext cx="1088901" cy="432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2048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Installazione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51</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pic>
        <p:nvPicPr>
          <p:cNvPr id="7" name="Immagine 6"/>
          <p:cNvPicPr>
            <a:picLocks noChangeAspect="1"/>
          </p:cNvPicPr>
          <p:nvPr/>
        </p:nvPicPr>
        <p:blipFill>
          <a:blip r:embed="rId3"/>
          <a:stretch>
            <a:fillRect/>
          </a:stretch>
        </p:blipFill>
        <p:spPr>
          <a:xfrm>
            <a:off x="2232150" y="1268760"/>
            <a:ext cx="4762500" cy="3600450"/>
          </a:xfrm>
          <a:prstGeom prst="rect">
            <a:avLst/>
          </a:prstGeom>
        </p:spPr>
      </p:pic>
      <p:sp>
        <p:nvSpPr>
          <p:cNvPr id="10" name="CasellaDiTesto 9"/>
          <p:cNvSpPr txBox="1"/>
          <p:nvPr/>
        </p:nvSpPr>
        <p:spPr>
          <a:xfrm>
            <a:off x="1949104" y="5067705"/>
            <a:ext cx="5328592" cy="369332"/>
          </a:xfrm>
          <a:prstGeom prst="rect">
            <a:avLst/>
          </a:prstGeom>
          <a:noFill/>
        </p:spPr>
        <p:txBody>
          <a:bodyPr wrap="square" rtlCol="0">
            <a:spAutoFit/>
          </a:bodyPr>
          <a:lstStyle/>
          <a:p>
            <a:r>
              <a:rPr lang="it-IT" dirty="0">
                <a:latin typeface="Source Sans Pro" panose="020B0503030403020204" pitchFamily="34" charset="0"/>
              </a:rPr>
              <a:t>Manuale di installazione PDF a corredo del corso</a:t>
            </a:r>
          </a:p>
        </p:txBody>
      </p:sp>
      <p:pic>
        <p:nvPicPr>
          <p:cNvPr id="4098" name="Picture 2" descr="estos Gmb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0916" y="1519414"/>
            <a:ext cx="1033734" cy="410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2602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Importazione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Rubriche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52</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10" name="CasellaDiTesto 9"/>
          <p:cNvSpPr txBox="1"/>
          <p:nvPr/>
        </p:nvSpPr>
        <p:spPr>
          <a:xfrm>
            <a:off x="1949104" y="5067705"/>
            <a:ext cx="5328592" cy="369332"/>
          </a:xfrm>
          <a:prstGeom prst="rect">
            <a:avLst/>
          </a:prstGeom>
          <a:noFill/>
        </p:spPr>
        <p:txBody>
          <a:bodyPr wrap="square" rtlCol="0">
            <a:spAutoFit/>
          </a:bodyPr>
          <a:lstStyle/>
          <a:p>
            <a:r>
              <a:rPr lang="it-IT" dirty="0">
                <a:latin typeface="Source Sans Pro" panose="020B0503030403020204" pitchFamily="34" charset="0"/>
              </a:rPr>
              <a:t>Manuale di installazione PDF a corredo del corso</a:t>
            </a:r>
          </a:p>
        </p:txBody>
      </p:sp>
      <p:pic>
        <p:nvPicPr>
          <p:cNvPr id="8" name="Immagine 7"/>
          <p:cNvPicPr>
            <a:picLocks noChangeAspect="1"/>
          </p:cNvPicPr>
          <p:nvPr/>
        </p:nvPicPr>
        <p:blipFill>
          <a:blip r:embed="rId3"/>
          <a:stretch>
            <a:fillRect/>
          </a:stretch>
        </p:blipFill>
        <p:spPr>
          <a:xfrm>
            <a:off x="1913062" y="1124744"/>
            <a:ext cx="5400675" cy="3657600"/>
          </a:xfrm>
          <a:prstGeom prst="rect">
            <a:avLst/>
          </a:prstGeom>
        </p:spPr>
      </p:pic>
    </p:spTree>
    <p:extLst>
      <p:ext uri="{BB962C8B-B14F-4D97-AF65-F5344CB8AC3E}">
        <p14:creationId xmlns:p14="http://schemas.microsoft.com/office/powerpoint/2010/main" val="38810237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Descrizione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53</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139321"/>
          </a:xfrm>
          <a:prstGeom prst="rect">
            <a:avLst/>
          </a:prstGeom>
          <a:noFill/>
        </p:spPr>
        <p:txBody>
          <a:bodyPr wrap="square" rtlCol="0">
            <a:spAutoFit/>
          </a:bodyPr>
          <a:lstStyle/>
          <a:p>
            <a:r>
              <a:rPr lang="it-IT" dirty="0" err="1">
                <a:latin typeface="Source Sans Pro" panose="020B0503030403020204" pitchFamily="34" charset="0"/>
              </a:rPr>
              <a:t>MetaDirectory</a:t>
            </a:r>
            <a:r>
              <a:rPr lang="it-IT" dirty="0">
                <a:latin typeface="Source Sans Pro" panose="020B0503030403020204" pitchFamily="34" charset="0"/>
              </a:rPr>
              <a:t> è un server LDAP </a:t>
            </a:r>
            <a:r>
              <a:rPr lang="it-IT" dirty="0" err="1">
                <a:latin typeface="Source Sans Pro" panose="020B0503030403020204" pitchFamily="34" charset="0"/>
              </a:rPr>
              <a:t>compliant</a:t>
            </a:r>
            <a:r>
              <a:rPr lang="it-IT" dirty="0">
                <a:latin typeface="Source Sans Pro" panose="020B0503030403020204" pitchFamily="34" charset="0"/>
              </a:rPr>
              <a:t> v2/v3.</a:t>
            </a:r>
          </a:p>
          <a:p>
            <a:endParaRPr lang="it-IT" dirty="0">
              <a:latin typeface="Source Sans Pro" panose="020B0503030403020204" pitchFamily="34" charset="0"/>
            </a:endParaRPr>
          </a:p>
          <a:p>
            <a:r>
              <a:rPr lang="it-IT" dirty="0">
                <a:latin typeface="Source Sans Pro" panose="020B0503030403020204" pitchFamily="34" charset="0"/>
              </a:rPr>
              <a:t>Questo significa che qualunque client LDAP è in grado di accedere alle informazioni contenute all’interno di </a:t>
            </a:r>
            <a:r>
              <a:rPr lang="it-IT" dirty="0" err="1">
                <a:latin typeface="Source Sans Pro" panose="020B0503030403020204" pitchFamily="34" charset="0"/>
              </a:rPr>
              <a:t>MetaDirectory</a:t>
            </a:r>
            <a:r>
              <a:rPr lang="it-IT" dirty="0">
                <a:latin typeface="Source Sans Pro" panose="020B0503030403020204" pitchFamily="34" charset="0"/>
              </a:rPr>
              <a:t> (applicazioni, dispositivi, PBX, </a:t>
            </a:r>
            <a:r>
              <a:rPr lang="it-IT" dirty="0" err="1">
                <a:latin typeface="Source Sans Pro" panose="020B0503030403020204" pitchFamily="34" charset="0"/>
              </a:rPr>
              <a:t>etc</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I punti di forza di </a:t>
            </a:r>
            <a:r>
              <a:rPr lang="it-IT" dirty="0" err="1">
                <a:latin typeface="Source Sans Pro" panose="020B0503030403020204" pitchFamily="34" charset="0"/>
              </a:rPr>
              <a:t>MetaDirectory</a:t>
            </a:r>
            <a:r>
              <a:rPr lang="it-IT" dirty="0">
                <a:latin typeface="Source Sans Pro" panose="020B0503030403020204" pitchFamily="34" charset="0"/>
              </a:rPr>
              <a:t> sono:</a:t>
            </a:r>
          </a:p>
          <a:p>
            <a:pPr marL="285750" indent="-285750">
              <a:buFont typeface="Arial" panose="020B0604020202020204" pitchFamily="34" charset="0"/>
              <a:buChar char="•"/>
            </a:pPr>
            <a:r>
              <a:rPr lang="it-IT" dirty="0">
                <a:latin typeface="Source Sans Pro" panose="020B0503030403020204" pitchFamily="34" charset="0"/>
              </a:rPr>
              <a:t>Bassi requisiti HW</a:t>
            </a:r>
          </a:p>
          <a:p>
            <a:pPr marL="285750" indent="-285750">
              <a:buFont typeface="Arial" panose="020B0604020202020204" pitchFamily="34" charset="0"/>
              <a:buChar char="•"/>
            </a:pPr>
            <a:r>
              <a:rPr lang="it-IT" dirty="0">
                <a:latin typeface="Source Sans Pro" panose="020B0503030403020204" pitchFamily="34" charset="0"/>
              </a:rPr>
              <a:t>Basso impatto prestazionale</a:t>
            </a:r>
          </a:p>
          <a:p>
            <a:pPr marL="285750" indent="-285750">
              <a:buFont typeface="Arial" panose="020B0604020202020204" pitchFamily="34" charset="0"/>
              <a:buChar char="•"/>
            </a:pPr>
            <a:r>
              <a:rPr lang="it-IT" dirty="0">
                <a:latin typeface="Source Sans Pro" panose="020B0503030403020204" pitchFamily="34" charset="0"/>
              </a:rPr>
              <a:t>Supporto certificato fino a 1.000.000 di record per server</a:t>
            </a:r>
          </a:p>
          <a:p>
            <a:pPr marL="285750" indent="-285750">
              <a:buFont typeface="Arial" panose="020B0604020202020204" pitchFamily="34" charset="0"/>
              <a:buChar char="•"/>
            </a:pPr>
            <a:r>
              <a:rPr lang="it-IT" dirty="0">
                <a:latin typeface="Source Sans Pro" panose="020B0503030403020204" pitchFamily="34" charset="0"/>
              </a:rPr>
              <a:t>Esposizione su protocolli standard (LDAP/HTTP)</a:t>
            </a:r>
          </a:p>
          <a:p>
            <a:pPr marL="285750" indent="-285750">
              <a:buFont typeface="Arial" panose="020B0604020202020204" pitchFamily="34" charset="0"/>
              <a:buChar char="•"/>
            </a:pPr>
            <a:r>
              <a:rPr lang="it-IT" dirty="0">
                <a:latin typeface="Source Sans Pro" panose="020B0503030403020204" pitchFamily="34" charset="0"/>
              </a:rPr>
              <a:t>Possibilità di riesportazione dati importati (AD, CSV, XML)</a:t>
            </a:r>
          </a:p>
        </p:txBody>
      </p:sp>
    </p:spTree>
    <p:extLst>
      <p:ext uri="{BB962C8B-B14F-4D97-AF65-F5344CB8AC3E}">
        <p14:creationId xmlns:p14="http://schemas.microsoft.com/office/powerpoint/2010/main" val="16744817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Tweak</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54</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970318"/>
          </a:xfrm>
          <a:prstGeom prst="rect">
            <a:avLst/>
          </a:prstGeom>
          <a:noFill/>
        </p:spPr>
        <p:txBody>
          <a:bodyPr wrap="square" rtlCol="0">
            <a:spAutoFit/>
          </a:bodyPr>
          <a:lstStyle/>
          <a:p>
            <a:r>
              <a:rPr lang="it-IT" b="1" dirty="0">
                <a:latin typeface="Source Sans Pro" panose="020B0503030403020204" pitchFamily="34" charset="0"/>
              </a:rPr>
              <a:t>Replicazione a «trigger»</a:t>
            </a:r>
          </a:p>
          <a:p>
            <a:r>
              <a:rPr lang="it-IT" dirty="0">
                <a:latin typeface="Source Sans Pro" panose="020B0503030403020204" pitchFamily="34" charset="0"/>
              </a:rPr>
              <a:t>Ogni </a:t>
            </a:r>
            <a:r>
              <a:rPr lang="it-IT" dirty="0" err="1">
                <a:latin typeface="Source Sans Pro" panose="020B0503030403020204" pitchFamily="34" charset="0"/>
              </a:rPr>
              <a:t>replicatore</a:t>
            </a:r>
            <a:r>
              <a:rPr lang="it-IT" dirty="0">
                <a:latin typeface="Source Sans Pro" panose="020B0503030403020204" pitchFamily="34" charset="0"/>
              </a:rPr>
              <a:t> è un eseguibile a se presente nella directory di installazione di </a:t>
            </a:r>
            <a:r>
              <a:rPr lang="it-IT" dirty="0" err="1">
                <a:latin typeface="Source Sans Pro" panose="020B0503030403020204" pitchFamily="34" charset="0"/>
              </a:rPr>
              <a:t>MetaDirectory</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Se tale </a:t>
            </a:r>
            <a:r>
              <a:rPr lang="it-IT" dirty="0" err="1">
                <a:latin typeface="Source Sans Pro" panose="020B0503030403020204" pitchFamily="34" charset="0"/>
              </a:rPr>
              <a:t>replicatore</a:t>
            </a:r>
            <a:r>
              <a:rPr lang="it-IT" dirty="0">
                <a:latin typeface="Source Sans Pro" panose="020B0503030403020204" pitchFamily="34" charset="0"/>
              </a:rPr>
              <a:t> viene eseguito, da riga di comando, ponendo come parametro il file XML di configurazione del </a:t>
            </a:r>
            <a:r>
              <a:rPr lang="it-IT" dirty="0" err="1">
                <a:latin typeface="Source Sans Pro" panose="020B0503030403020204" pitchFamily="34" charset="0"/>
              </a:rPr>
              <a:t>replicatore</a:t>
            </a:r>
            <a:r>
              <a:rPr lang="it-IT" dirty="0">
                <a:latin typeface="Source Sans Pro" panose="020B0503030403020204" pitchFamily="34" charset="0"/>
              </a:rPr>
              <a:t> (presenti sotto </a:t>
            </a:r>
            <a:r>
              <a:rPr lang="it-IT" dirty="0" err="1">
                <a:latin typeface="Source Sans Pro" panose="020B0503030403020204" pitchFamily="34" charset="0"/>
              </a:rPr>
              <a:t>config</a:t>
            </a:r>
            <a:r>
              <a:rPr lang="it-IT" dirty="0">
                <a:latin typeface="Source Sans Pro" panose="020B0503030403020204" pitchFamily="34" charset="0"/>
              </a:rPr>
              <a:t>/</a:t>
            </a:r>
            <a:r>
              <a:rPr lang="it-IT" dirty="0" err="1">
                <a:latin typeface="Source Sans Pro" panose="020B0503030403020204" pitchFamily="34" charset="0"/>
              </a:rPr>
              <a:t>nomereplicatore.repxml</a:t>
            </a:r>
            <a:r>
              <a:rPr lang="it-IT" dirty="0">
                <a:latin typeface="Source Sans Pro" panose="020B0503030403020204" pitchFamily="34" charset="0"/>
              </a:rPr>
              <a:t>) la replicazione verrà scatenata.</a:t>
            </a:r>
          </a:p>
          <a:p>
            <a:endParaRPr lang="it-IT" dirty="0">
              <a:latin typeface="Source Sans Pro" panose="020B0503030403020204" pitchFamily="34" charset="0"/>
            </a:endParaRPr>
          </a:p>
          <a:p>
            <a:r>
              <a:rPr lang="it-IT" dirty="0">
                <a:latin typeface="Source Sans Pro" panose="020B0503030403020204" pitchFamily="34" charset="0"/>
              </a:rPr>
              <a:t>Ciò significa che è possibile, per il system integrator, eseguire una replica «on </a:t>
            </a:r>
            <a:r>
              <a:rPr lang="it-IT" dirty="0" err="1">
                <a:latin typeface="Source Sans Pro" panose="020B0503030403020204" pitchFamily="34" charset="0"/>
              </a:rPr>
              <a:t>demand</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Esempio</a:t>
            </a:r>
          </a:p>
          <a:p>
            <a:endParaRPr lang="it-IT" dirty="0">
              <a:latin typeface="Source Sans Pro" panose="020B0503030403020204" pitchFamily="34" charset="0"/>
            </a:endParaRPr>
          </a:p>
          <a:p>
            <a:pPr algn="ctr"/>
            <a:r>
              <a:rPr lang="it-IT" i="1" dirty="0">
                <a:latin typeface="Source Sans Pro" panose="020B0503030403020204" pitchFamily="34" charset="0"/>
              </a:rPr>
              <a:t>%</a:t>
            </a:r>
            <a:r>
              <a:rPr lang="it-IT" i="1" dirty="0" err="1">
                <a:latin typeface="Source Sans Pro" panose="020B0503030403020204" pitchFamily="34" charset="0"/>
              </a:rPr>
              <a:t>installdir</a:t>
            </a:r>
            <a:r>
              <a:rPr lang="it-IT" i="1" dirty="0">
                <a:latin typeface="Source Sans Pro" panose="020B0503030403020204" pitchFamily="34" charset="0"/>
              </a:rPr>
              <a:t>%\ODBCReplicator.exe %</a:t>
            </a:r>
            <a:r>
              <a:rPr lang="it-IT" i="1" dirty="0" err="1">
                <a:latin typeface="Source Sans Pro" panose="020B0503030403020204" pitchFamily="34" charset="0"/>
              </a:rPr>
              <a:t>installdir</a:t>
            </a:r>
            <a:r>
              <a:rPr lang="it-IT" i="1" dirty="0">
                <a:latin typeface="Source Sans Pro" panose="020B0503030403020204" pitchFamily="34" charset="0"/>
              </a:rPr>
              <a:t>%\</a:t>
            </a:r>
            <a:r>
              <a:rPr lang="it-IT" i="1" dirty="0" err="1">
                <a:latin typeface="Source Sans Pro" panose="020B0503030403020204" pitchFamily="34" charset="0"/>
              </a:rPr>
              <a:t>config</a:t>
            </a:r>
            <a:r>
              <a:rPr lang="it-IT" i="1" dirty="0">
                <a:latin typeface="Source Sans Pro" panose="020B0503030403020204" pitchFamily="34" charset="0"/>
              </a:rPr>
              <a:t>\</a:t>
            </a:r>
            <a:r>
              <a:rPr lang="it-IT" i="1" dirty="0" err="1">
                <a:latin typeface="Source Sans Pro" panose="020B0503030403020204" pitchFamily="34" charset="0"/>
              </a:rPr>
              <a:t>Replicatore.repxml</a:t>
            </a:r>
            <a:endParaRPr lang="it-IT" i="1" dirty="0">
              <a:latin typeface="Source Sans Pro" panose="020B0503030403020204" pitchFamily="34" charset="0"/>
            </a:endParaRPr>
          </a:p>
        </p:txBody>
      </p:sp>
    </p:spTree>
    <p:extLst>
      <p:ext uri="{BB962C8B-B14F-4D97-AF65-F5344CB8AC3E}">
        <p14:creationId xmlns:p14="http://schemas.microsoft.com/office/powerpoint/2010/main" val="30523469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Tweak</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55</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970318"/>
          </a:xfrm>
          <a:prstGeom prst="rect">
            <a:avLst/>
          </a:prstGeom>
          <a:noFill/>
        </p:spPr>
        <p:txBody>
          <a:bodyPr wrap="square" rtlCol="0">
            <a:spAutoFit/>
          </a:bodyPr>
          <a:lstStyle/>
          <a:p>
            <a:r>
              <a:rPr lang="it-IT" b="1" dirty="0">
                <a:latin typeface="Source Sans Pro" panose="020B0503030403020204" pitchFamily="34" charset="0"/>
              </a:rPr>
              <a:t>Replicazione a «trigger»</a:t>
            </a:r>
          </a:p>
          <a:p>
            <a:r>
              <a:rPr lang="it-IT" dirty="0">
                <a:latin typeface="Source Sans Pro" panose="020B0503030403020204" pitchFamily="34" charset="0"/>
              </a:rPr>
              <a:t>Ogni </a:t>
            </a:r>
            <a:r>
              <a:rPr lang="it-IT" dirty="0" err="1">
                <a:latin typeface="Source Sans Pro" panose="020B0503030403020204" pitchFamily="34" charset="0"/>
              </a:rPr>
              <a:t>replicatore</a:t>
            </a:r>
            <a:r>
              <a:rPr lang="it-IT" dirty="0">
                <a:latin typeface="Source Sans Pro" panose="020B0503030403020204" pitchFamily="34" charset="0"/>
              </a:rPr>
              <a:t> è un eseguibile a se presente nella directory di installazione di </a:t>
            </a:r>
            <a:r>
              <a:rPr lang="it-IT" dirty="0" err="1">
                <a:latin typeface="Source Sans Pro" panose="020B0503030403020204" pitchFamily="34" charset="0"/>
              </a:rPr>
              <a:t>MetaDirectory</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Se tale </a:t>
            </a:r>
            <a:r>
              <a:rPr lang="it-IT" dirty="0" err="1">
                <a:latin typeface="Source Sans Pro" panose="020B0503030403020204" pitchFamily="34" charset="0"/>
              </a:rPr>
              <a:t>replicatore</a:t>
            </a:r>
            <a:r>
              <a:rPr lang="it-IT" dirty="0">
                <a:latin typeface="Source Sans Pro" panose="020B0503030403020204" pitchFamily="34" charset="0"/>
              </a:rPr>
              <a:t> viene eseguito, da riga di comando, ponendo come parametro il file XML di configurazione del </a:t>
            </a:r>
            <a:r>
              <a:rPr lang="it-IT" dirty="0" err="1">
                <a:latin typeface="Source Sans Pro" panose="020B0503030403020204" pitchFamily="34" charset="0"/>
              </a:rPr>
              <a:t>replicatore</a:t>
            </a:r>
            <a:r>
              <a:rPr lang="it-IT" dirty="0">
                <a:latin typeface="Source Sans Pro" panose="020B0503030403020204" pitchFamily="34" charset="0"/>
              </a:rPr>
              <a:t> (presenti sotto </a:t>
            </a:r>
            <a:r>
              <a:rPr lang="it-IT" dirty="0" err="1">
                <a:latin typeface="Source Sans Pro" panose="020B0503030403020204" pitchFamily="34" charset="0"/>
              </a:rPr>
              <a:t>config</a:t>
            </a:r>
            <a:r>
              <a:rPr lang="it-IT" dirty="0">
                <a:latin typeface="Source Sans Pro" panose="020B0503030403020204" pitchFamily="34" charset="0"/>
              </a:rPr>
              <a:t>/</a:t>
            </a:r>
            <a:r>
              <a:rPr lang="it-IT" dirty="0" err="1">
                <a:latin typeface="Source Sans Pro" panose="020B0503030403020204" pitchFamily="34" charset="0"/>
              </a:rPr>
              <a:t>nomereplicatore.repxml</a:t>
            </a:r>
            <a:r>
              <a:rPr lang="it-IT" dirty="0">
                <a:latin typeface="Source Sans Pro" panose="020B0503030403020204" pitchFamily="34" charset="0"/>
              </a:rPr>
              <a:t>) la replicazione verrà scatenata.</a:t>
            </a:r>
          </a:p>
          <a:p>
            <a:endParaRPr lang="it-IT" dirty="0">
              <a:latin typeface="Source Sans Pro" panose="020B0503030403020204" pitchFamily="34" charset="0"/>
            </a:endParaRPr>
          </a:p>
          <a:p>
            <a:r>
              <a:rPr lang="it-IT" dirty="0">
                <a:latin typeface="Source Sans Pro" panose="020B0503030403020204" pitchFamily="34" charset="0"/>
              </a:rPr>
              <a:t>Ciò significa che è possibile, per il system integrator, eseguire una replica «on </a:t>
            </a:r>
            <a:r>
              <a:rPr lang="it-IT" dirty="0" err="1">
                <a:latin typeface="Source Sans Pro" panose="020B0503030403020204" pitchFamily="34" charset="0"/>
              </a:rPr>
              <a:t>demand</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Esempio</a:t>
            </a:r>
          </a:p>
          <a:p>
            <a:endParaRPr lang="it-IT" dirty="0">
              <a:latin typeface="Source Sans Pro" panose="020B0503030403020204" pitchFamily="34" charset="0"/>
            </a:endParaRPr>
          </a:p>
          <a:p>
            <a:pPr algn="ctr"/>
            <a:r>
              <a:rPr lang="it-IT" i="1" dirty="0">
                <a:latin typeface="Source Sans Pro" panose="020B0503030403020204" pitchFamily="34" charset="0"/>
              </a:rPr>
              <a:t>%</a:t>
            </a:r>
            <a:r>
              <a:rPr lang="it-IT" i="1" dirty="0" err="1">
                <a:latin typeface="Source Sans Pro" panose="020B0503030403020204" pitchFamily="34" charset="0"/>
              </a:rPr>
              <a:t>installdir</a:t>
            </a:r>
            <a:r>
              <a:rPr lang="it-IT" i="1" dirty="0">
                <a:latin typeface="Source Sans Pro" panose="020B0503030403020204" pitchFamily="34" charset="0"/>
              </a:rPr>
              <a:t>%\ODBCReplicator.exe %</a:t>
            </a:r>
            <a:r>
              <a:rPr lang="it-IT" i="1" dirty="0" err="1">
                <a:latin typeface="Source Sans Pro" panose="020B0503030403020204" pitchFamily="34" charset="0"/>
              </a:rPr>
              <a:t>installdir</a:t>
            </a:r>
            <a:r>
              <a:rPr lang="it-IT" i="1" dirty="0">
                <a:latin typeface="Source Sans Pro" panose="020B0503030403020204" pitchFamily="34" charset="0"/>
              </a:rPr>
              <a:t>%\</a:t>
            </a:r>
            <a:r>
              <a:rPr lang="it-IT" i="1" dirty="0" err="1">
                <a:latin typeface="Source Sans Pro" panose="020B0503030403020204" pitchFamily="34" charset="0"/>
              </a:rPr>
              <a:t>config</a:t>
            </a:r>
            <a:r>
              <a:rPr lang="it-IT" i="1" dirty="0">
                <a:latin typeface="Source Sans Pro" panose="020B0503030403020204" pitchFamily="34" charset="0"/>
              </a:rPr>
              <a:t>\</a:t>
            </a:r>
            <a:r>
              <a:rPr lang="it-IT" i="1" dirty="0" err="1">
                <a:latin typeface="Source Sans Pro" panose="020B0503030403020204" pitchFamily="34" charset="0"/>
              </a:rPr>
              <a:t>Replicatore.repxml</a:t>
            </a:r>
            <a:endParaRPr lang="it-IT" i="1" dirty="0">
              <a:latin typeface="Source Sans Pro" panose="020B0503030403020204" pitchFamily="34" charset="0"/>
            </a:endParaRPr>
          </a:p>
        </p:txBody>
      </p:sp>
    </p:spTree>
    <p:extLst>
      <p:ext uri="{BB962C8B-B14F-4D97-AF65-F5344CB8AC3E}">
        <p14:creationId xmlns:p14="http://schemas.microsoft.com/office/powerpoint/2010/main" val="26196403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Tweak</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56</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693319"/>
          </a:xfrm>
          <a:prstGeom prst="rect">
            <a:avLst/>
          </a:prstGeom>
          <a:noFill/>
        </p:spPr>
        <p:txBody>
          <a:bodyPr wrap="square" rtlCol="0">
            <a:spAutoFit/>
          </a:bodyPr>
          <a:lstStyle/>
          <a:p>
            <a:r>
              <a:rPr lang="it-IT" b="1" dirty="0">
                <a:latin typeface="Source Sans Pro" panose="020B0503030403020204" pitchFamily="34" charset="0"/>
              </a:rPr>
              <a:t>Personalizzazione schema LDAP 1/2</a:t>
            </a:r>
          </a:p>
          <a:p>
            <a:r>
              <a:rPr lang="it-IT" dirty="0">
                <a:latin typeface="Source Sans Pro" panose="020B0503030403020204" pitchFamily="34" charset="0"/>
              </a:rPr>
              <a:t>Tramite alcuni file di configurazione di </a:t>
            </a:r>
            <a:r>
              <a:rPr lang="it-IT" dirty="0" err="1">
                <a:latin typeface="Source Sans Pro" panose="020B0503030403020204" pitchFamily="34" charset="0"/>
              </a:rPr>
              <a:t>MetaDirectory</a:t>
            </a:r>
            <a:r>
              <a:rPr lang="it-IT" dirty="0">
                <a:latin typeface="Source Sans Pro" panose="020B0503030403020204" pitchFamily="34" charset="0"/>
              </a:rPr>
              <a:t> è possibile modificare i campi che vengono esposti dal server LDAP. La funzionalità è molto utile quando si ha a che fare con delle situazioni «rigide» in cui il client LDAP richiede tassativamente dei campi come «</a:t>
            </a:r>
            <a:r>
              <a:rPr lang="it-IT" dirty="0" err="1">
                <a:latin typeface="Source Sans Pro" panose="020B0503030403020204" pitchFamily="34" charset="0"/>
              </a:rPr>
              <a:t>cn</a:t>
            </a:r>
            <a:r>
              <a:rPr lang="it-IT" dirty="0">
                <a:latin typeface="Source Sans Pro" panose="020B0503030403020204" pitchFamily="34" charset="0"/>
              </a:rPr>
              <a:t>» o «</a:t>
            </a:r>
            <a:r>
              <a:rPr lang="it-IT" dirty="0" err="1">
                <a:latin typeface="Source Sans Pro" panose="020B0503030403020204" pitchFamily="34" charset="0"/>
              </a:rPr>
              <a:t>uid</a:t>
            </a:r>
            <a:r>
              <a:rPr lang="it-IT" dirty="0">
                <a:latin typeface="Source Sans Pro" panose="020B0503030403020204" pitchFamily="34" charset="0"/>
              </a:rPr>
              <a:t>».</a:t>
            </a:r>
          </a:p>
          <a:p>
            <a:endParaRPr lang="it-IT" i="1" dirty="0">
              <a:latin typeface="Source Sans Pro" panose="020B0503030403020204" pitchFamily="34" charset="0"/>
            </a:endParaRPr>
          </a:p>
          <a:p>
            <a:r>
              <a:rPr lang="it-IT" i="1" dirty="0">
                <a:latin typeface="Source Sans Pro" panose="020B0503030403020204" pitchFamily="34" charset="0"/>
              </a:rPr>
              <a:t>Ogni </a:t>
            </a:r>
            <a:r>
              <a:rPr lang="it-IT" i="1" dirty="0" err="1">
                <a:latin typeface="Source Sans Pro" panose="020B0503030403020204" pitchFamily="34" charset="0"/>
              </a:rPr>
              <a:t>template</a:t>
            </a:r>
            <a:r>
              <a:rPr lang="it-IT" i="1" dirty="0">
                <a:latin typeface="Source Sans Pro" panose="020B0503030403020204" pitchFamily="34" charset="0"/>
              </a:rPr>
              <a:t> di esposizione ha un suo file corrispondente nella directory (server) C:\Programmi\estos\MetaDirectory\config\default\</a:t>
            </a:r>
            <a:r>
              <a:rPr lang="it-IT" dirty="0">
                <a:latin typeface="Source Sans Pro" panose="020B0503030403020204" pitchFamily="34" charset="0"/>
              </a:rPr>
              <a:t>nomefile.</a:t>
            </a:r>
            <a:r>
              <a:rPr lang="it-IT" i="1" dirty="0">
                <a:latin typeface="Source Sans Pro" panose="020B0503030403020204" pitchFamily="34" charset="0"/>
              </a:rPr>
              <a:t>termxml</a:t>
            </a:r>
          </a:p>
          <a:p>
            <a:endParaRPr lang="it-IT" i="1" dirty="0">
              <a:latin typeface="Source Sans Pro" panose="020B0503030403020204" pitchFamily="34" charset="0"/>
            </a:endParaRPr>
          </a:p>
          <a:p>
            <a:r>
              <a:rPr lang="it-IT" dirty="0">
                <a:latin typeface="Source Sans Pro" panose="020B0503030403020204" pitchFamily="34" charset="0"/>
              </a:rPr>
              <a:t>Arrestate il servizio </a:t>
            </a:r>
            <a:r>
              <a:rPr lang="it-IT" dirty="0" err="1">
                <a:latin typeface="Source Sans Pro" panose="020B0503030403020204" pitchFamily="34" charset="0"/>
              </a:rPr>
              <a:t>MetaDirectory</a:t>
            </a:r>
            <a:endParaRPr lang="it-IT" dirty="0">
              <a:latin typeface="Source Sans Pro" panose="020B0503030403020204" pitchFamily="34" charset="0"/>
            </a:endParaRPr>
          </a:p>
          <a:p>
            <a:r>
              <a:rPr lang="it-IT" dirty="0">
                <a:latin typeface="Source Sans Pro" panose="020B0503030403020204" pitchFamily="34" charset="0"/>
              </a:rPr>
              <a:t>Fate una copia del file e rinominatela a piacere (</a:t>
            </a:r>
            <a:r>
              <a:rPr lang="it-IT" dirty="0" err="1">
                <a:latin typeface="Source Sans Pro" panose="020B0503030403020204" pitchFamily="34" charset="0"/>
              </a:rPr>
              <a:t>esposizionecustom.termxml</a:t>
            </a:r>
            <a:r>
              <a:rPr lang="it-IT" dirty="0">
                <a:latin typeface="Source Sans Pro" panose="020B0503030403020204" pitchFamily="34" charset="0"/>
              </a:rPr>
              <a:t>)</a:t>
            </a:r>
          </a:p>
          <a:p>
            <a:endParaRPr lang="it-IT" dirty="0">
              <a:latin typeface="Source Sans Pro" panose="020B0503030403020204" pitchFamily="34" charset="0"/>
            </a:endParaRPr>
          </a:p>
          <a:p>
            <a:r>
              <a:rPr lang="it-IT" dirty="0">
                <a:latin typeface="Source Sans Pro" panose="020B0503030403020204" pitchFamily="34" charset="0"/>
              </a:rPr>
              <a:t>A quel punto modificare il file con le possibilità seguenti:</a:t>
            </a:r>
          </a:p>
        </p:txBody>
      </p:sp>
    </p:spTree>
    <p:extLst>
      <p:ext uri="{BB962C8B-B14F-4D97-AF65-F5344CB8AC3E}">
        <p14:creationId xmlns:p14="http://schemas.microsoft.com/office/powerpoint/2010/main" val="40132071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MetaDirectory</a:t>
            </a:r>
            <a:r>
              <a:rPr lang="de-DE" dirty="0">
                <a:solidFill>
                  <a:srgbClr val="7DB928"/>
                </a:solidFill>
                <a:latin typeface="Source Sans Pro Light" panose="020B0403030403020204" pitchFamily="34" charset="0"/>
              </a:rPr>
              <a:t> – </a:t>
            </a:r>
            <a:r>
              <a:rPr lang="de-DE" dirty="0" err="1">
                <a:solidFill>
                  <a:srgbClr val="7DB928"/>
                </a:solidFill>
                <a:latin typeface="Source Sans Pro Light" panose="020B0403030403020204" pitchFamily="34" charset="0"/>
              </a:rPr>
              <a:t>Tweak</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57</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436936" y="1314251"/>
            <a:ext cx="8455544" cy="4493538"/>
          </a:xfrm>
          <a:prstGeom prst="rect">
            <a:avLst/>
          </a:prstGeom>
          <a:noFill/>
        </p:spPr>
        <p:txBody>
          <a:bodyPr wrap="square" rtlCol="0">
            <a:spAutoFit/>
          </a:bodyPr>
          <a:lstStyle/>
          <a:p>
            <a:r>
              <a:rPr lang="it-IT" b="1" dirty="0">
                <a:latin typeface="Source Sans Pro" panose="020B0503030403020204" pitchFamily="34" charset="0"/>
              </a:rPr>
              <a:t>Personalizzazione schema LDAP 2/2</a:t>
            </a:r>
          </a:p>
          <a:p>
            <a:endParaRPr lang="it-IT" b="1" dirty="0">
              <a:latin typeface="Source Sans Pro" panose="020B0503030403020204" pitchFamily="34" charset="0"/>
            </a:endParaRPr>
          </a:p>
          <a:p>
            <a:r>
              <a:rPr lang="en-US" sz="1400" b="1" dirty="0" err="1">
                <a:latin typeface="Source Sans Pro" panose="020B0503030403020204" pitchFamily="34" charset="0"/>
              </a:rPr>
              <a:t>Mappatura</a:t>
            </a:r>
            <a:r>
              <a:rPr lang="en-US" sz="1400" b="1" dirty="0">
                <a:latin typeface="Source Sans Pro" panose="020B0503030403020204" pitchFamily="34" charset="0"/>
              </a:rPr>
              <a:t> </a:t>
            </a:r>
            <a:r>
              <a:rPr lang="en-US" sz="1400" b="1" dirty="0" err="1">
                <a:latin typeface="Source Sans Pro" panose="020B0503030403020204" pitchFamily="34" charset="0"/>
              </a:rPr>
              <a:t>displayName</a:t>
            </a:r>
            <a:r>
              <a:rPr lang="en-US" sz="1400" b="1" dirty="0">
                <a:latin typeface="Source Sans Pro" panose="020B0503030403020204" pitchFamily="34" charset="0"/>
              </a:rPr>
              <a:t> </a:t>
            </a:r>
            <a:r>
              <a:rPr lang="en-US" sz="1400" b="1" dirty="0" err="1">
                <a:latin typeface="Source Sans Pro" panose="020B0503030403020204" pitchFamily="34" charset="0"/>
              </a:rPr>
              <a:t>su</a:t>
            </a:r>
            <a:r>
              <a:rPr lang="en-US" sz="1400" b="1" dirty="0">
                <a:latin typeface="Source Sans Pro" panose="020B0503030403020204" pitchFamily="34" charset="0"/>
              </a:rPr>
              <a:t> un campo custom “</a:t>
            </a:r>
            <a:r>
              <a:rPr lang="en-US" sz="1400" b="1" dirty="0" err="1">
                <a:latin typeface="Source Sans Pro" panose="020B0503030403020204" pitchFamily="34" charset="0"/>
              </a:rPr>
              <a:t>SAMAccountName</a:t>
            </a:r>
            <a:r>
              <a:rPr lang="en-US" sz="1400" b="1" dirty="0">
                <a:latin typeface="Source Sans Pro" panose="020B0503030403020204" pitchFamily="34" charset="0"/>
              </a:rPr>
              <a:t>”</a:t>
            </a:r>
          </a:p>
          <a:p>
            <a:r>
              <a:rPr lang="en-US" sz="1200" dirty="0">
                <a:latin typeface="Source Sans Pro" panose="020B0503030403020204" pitchFamily="34" charset="0"/>
              </a:rPr>
              <a:t>&lt;</a:t>
            </a:r>
            <a:r>
              <a:rPr lang="en-US" sz="1200" dirty="0" err="1">
                <a:latin typeface="Source Sans Pro" panose="020B0503030403020204" pitchFamily="34" charset="0"/>
              </a:rPr>
              <a:t>QueryFilterMapping</a:t>
            </a:r>
            <a:r>
              <a:rPr lang="en-US" sz="1200" dirty="0">
                <a:latin typeface="Source Sans Pro" panose="020B0503030403020204" pitchFamily="34" charset="0"/>
              </a:rPr>
              <a:t>&gt;</a:t>
            </a:r>
          </a:p>
          <a:p>
            <a:r>
              <a:rPr lang="en-US" sz="1200" dirty="0">
                <a:latin typeface="Source Sans Pro" panose="020B0503030403020204" pitchFamily="34" charset="0"/>
              </a:rPr>
              <a:t>	&lt;String Key="</a:t>
            </a:r>
            <a:r>
              <a:rPr lang="en-US" sz="1200" dirty="0" err="1">
                <a:latin typeface="Source Sans Pro" panose="020B0503030403020204" pitchFamily="34" charset="0"/>
              </a:rPr>
              <a:t>SAMAccountName</a:t>
            </a:r>
            <a:r>
              <a:rPr lang="en-US" sz="1200" dirty="0">
                <a:latin typeface="Source Sans Pro" panose="020B0503030403020204" pitchFamily="34" charset="0"/>
              </a:rPr>
              <a:t>"&gt;</a:t>
            </a:r>
            <a:r>
              <a:rPr lang="en-US" sz="1200" dirty="0" err="1">
                <a:latin typeface="Source Sans Pro" panose="020B0503030403020204" pitchFamily="34" charset="0"/>
              </a:rPr>
              <a:t>displayName</a:t>
            </a:r>
            <a:r>
              <a:rPr lang="en-US" sz="1200" dirty="0">
                <a:latin typeface="Source Sans Pro" panose="020B0503030403020204" pitchFamily="34" charset="0"/>
              </a:rPr>
              <a:t>&lt;/String&gt;</a:t>
            </a:r>
          </a:p>
          <a:p>
            <a:r>
              <a:rPr lang="en-US" sz="1200" dirty="0">
                <a:latin typeface="Source Sans Pro" panose="020B0503030403020204" pitchFamily="34" charset="0"/>
              </a:rPr>
              <a:t>&lt;/</a:t>
            </a:r>
            <a:r>
              <a:rPr lang="en-US" sz="1200" dirty="0" err="1">
                <a:latin typeface="Source Sans Pro" panose="020B0503030403020204" pitchFamily="34" charset="0"/>
              </a:rPr>
              <a:t>QueryFilterMapping</a:t>
            </a:r>
            <a:r>
              <a:rPr lang="en-US" sz="1200" dirty="0">
                <a:latin typeface="Source Sans Pro" panose="020B0503030403020204" pitchFamily="34" charset="0"/>
              </a:rPr>
              <a:t>&gt;</a:t>
            </a:r>
          </a:p>
          <a:p>
            <a:endParaRPr lang="en-US" sz="1200" dirty="0">
              <a:latin typeface="Source Sans Pro" panose="020B0503030403020204" pitchFamily="34" charset="0"/>
            </a:endParaRPr>
          </a:p>
          <a:p>
            <a:r>
              <a:rPr lang="en-US" sz="1400" b="1" dirty="0" err="1">
                <a:latin typeface="Source Sans Pro" panose="020B0503030403020204" pitchFamily="34" charset="0"/>
              </a:rPr>
              <a:t>Mappatura</a:t>
            </a:r>
            <a:r>
              <a:rPr lang="en-US" sz="1400" b="1" dirty="0">
                <a:latin typeface="Source Sans Pro" panose="020B0503030403020204" pitchFamily="34" charset="0"/>
              </a:rPr>
              <a:t> del campo </a:t>
            </a:r>
            <a:r>
              <a:rPr lang="en-US" sz="1400" b="1" dirty="0" err="1">
                <a:latin typeface="Source Sans Pro" panose="020B0503030403020204" pitchFamily="34" charset="0"/>
              </a:rPr>
              <a:t>SAMAccountName</a:t>
            </a:r>
            <a:r>
              <a:rPr lang="en-US" sz="1400" b="1" dirty="0">
                <a:latin typeface="Source Sans Pro" panose="020B0503030403020204" pitchFamily="34" charset="0"/>
              </a:rPr>
              <a:t> (</a:t>
            </a:r>
            <a:r>
              <a:rPr lang="en-US" sz="1400" b="1" dirty="0" err="1">
                <a:latin typeface="Source Sans Pro" panose="020B0503030403020204" pitchFamily="34" charset="0"/>
              </a:rPr>
              <a:t>su</a:t>
            </a:r>
            <a:r>
              <a:rPr lang="en-US" sz="1400" b="1" dirty="0">
                <a:latin typeface="Source Sans Pro" panose="020B0503030403020204" pitchFamily="34" charset="0"/>
              </a:rPr>
              <a:t> </a:t>
            </a:r>
            <a:r>
              <a:rPr lang="en-US" sz="1400" b="1" dirty="0" err="1">
                <a:latin typeface="Source Sans Pro" panose="020B0503030403020204" pitchFamily="34" charset="0"/>
              </a:rPr>
              <a:t>displayName</a:t>
            </a:r>
            <a:r>
              <a:rPr lang="en-US" sz="1400" b="1" dirty="0">
                <a:latin typeface="Source Sans Pro" panose="020B0503030403020204" pitchFamily="34" charset="0"/>
              </a:rPr>
              <a:t>) come campo di </a:t>
            </a:r>
            <a:r>
              <a:rPr lang="en-US" sz="1400" b="1" dirty="0" err="1">
                <a:latin typeface="Source Sans Pro" panose="020B0503030403020204" pitchFamily="34" charset="0"/>
              </a:rPr>
              <a:t>ricerca</a:t>
            </a:r>
            <a:r>
              <a:rPr lang="en-US" sz="1400" b="1" dirty="0">
                <a:latin typeface="Source Sans Pro" panose="020B0503030403020204" pitchFamily="34" charset="0"/>
              </a:rPr>
              <a:t> da parte di un client LDAP </a:t>
            </a:r>
          </a:p>
          <a:p>
            <a:r>
              <a:rPr lang="en-US" sz="1200" dirty="0">
                <a:latin typeface="Source Sans Pro" panose="020B0503030403020204" pitchFamily="34" charset="0"/>
              </a:rPr>
              <a:t>&lt;</a:t>
            </a:r>
            <a:r>
              <a:rPr lang="en-US" sz="1200" dirty="0" err="1">
                <a:latin typeface="Source Sans Pro" panose="020B0503030403020204" pitchFamily="34" charset="0"/>
              </a:rPr>
              <a:t>QueryAttributeMapping</a:t>
            </a:r>
            <a:r>
              <a:rPr lang="en-US" sz="1200" dirty="0">
                <a:latin typeface="Source Sans Pro" panose="020B0503030403020204" pitchFamily="34" charset="0"/>
              </a:rPr>
              <a:t>&gt;</a:t>
            </a:r>
          </a:p>
          <a:p>
            <a:r>
              <a:rPr lang="en-US" sz="1200" dirty="0">
                <a:latin typeface="Source Sans Pro" panose="020B0503030403020204" pitchFamily="34" charset="0"/>
              </a:rPr>
              <a:t>	&lt;String Key="</a:t>
            </a:r>
            <a:r>
              <a:rPr lang="en-US" sz="1200" dirty="0" err="1">
                <a:latin typeface="Source Sans Pro" panose="020B0503030403020204" pitchFamily="34" charset="0"/>
              </a:rPr>
              <a:t>SAMAccountName</a:t>
            </a:r>
            <a:r>
              <a:rPr lang="en-US" sz="1200" dirty="0">
                <a:latin typeface="Source Sans Pro" panose="020B0503030403020204" pitchFamily="34" charset="0"/>
              </a:rPr>
              <a:t>"&gt;</a:t>
            </a:r>
            <a:r>
              <a:rPr lang="en-US" sz="1200" dirty="0" err="1">
                <a:latin typeface="Source Sans Pro" panose="020B0503030403020204" pitchFamily="34" charset="0"/>
              </a:rPr>
              <a:t>displayName</a:t>
            </a:r>
            <a:r>
              <a:rPr lang="en-US" sz="1200" dirty="0">
                <a:latin typeface="Source Sans Pro" panose="020B0503030403020204" pitchFamily="34" charset="0"/>
              </a:rPr>
              <a:t>&lt;/String&gt;</a:t>
            </a:r>
          </a:p>
          <a:p>
            <a:r>
              <a:rPr lang="en-US" sz="1200" dirty="0">
                <a:latin typeface="Source Sans Pro" panose="020B0503030403020204" pitchFamily="34" charset="0"/>
              </a:rPr>
              <a:t>&lt;/</a:t>
            </a:r>
            <a:r>
              <a:rPr lang="en-US" sz="1200" dirty="0" err="1">
                <a:latin typeface="Source Sans Pro" panose="020B0503030403020204" pitchFamily="34" charset="0"/>
              </a:rPr>
              <a:t>QueryAttributeMapping</a:t>
            </a:r>
            <a:r>
              <a:rPr lang="en-US" sz="1200" dirty="0">
                <a:latin typeface="Source Sans Pro" panose="020B0503030403020204" pitchFamily="34" charset="0"/>
              </a:rPr>
              <a:t>&gt;</a:t>
            </a:r>
          </a:p>
          <a:p>
            <a:endParaRPr lang="en-US" sz="1200" dirty="0">
              <a:latin typeface="Source Sans Pro" panose="020B0503030403020204" pitchFamily="34" charset="0"/>
            </a:endParaRPr>
          </a:p>
          <a:p>
            <a:r>
              <a:rPr lang="en-US" sz="1400" b="1" dirty="0" err="1">
                <a:latin typeface="Source Sans Pro" panose="020B0503030403020204" pitchFamily="34" charset="0"/>
              </a:rPr>
              <a:t>Mappatura</a:t>
            </a:r>
            <a:r>
              <a:rPr lang="en-US" sz="1400" b="1" dirty="0">
                <a:latin typeface="Source Sans Pro" panose="020B0503030403020204" pitchFamily="34" charset="0"/>
              </a:rPr>
              <a:t> del campo custom </a:t>
            </a:r>
            <a:r>
              <a:rPr lang="en-US" sz="1400" b="1" dirty="0" err="1">
                <a:latin typeface="Source Sans Pro" panose="020B0503030403020204" pitchFamily="34" charset="0"/>
              </a:rPr>
              <a:t>SAMAccountName</a:t>
            </a:r>
            <a:r>
              <a:rPr lang="en-US" sz="1400" b="1" dirty="0">
                <a:latin typeface="Source Sans Pro" panose="020B0503030403020204" pitchFamily="34" charset="0"/>
              </a:rPr>
              <a:t> (</a:t>
            </a:r>
            <a:r>
              <a:rPr lang="en-US" sz="1400" b="1" dirty="0" err="1">
                <a:latin typeface="Source Sans Pro" panose="020B0503030403020204" pitchFamily="34" charset="0"/>
              </a:rPr>
              <a:t>su</a:t>
            </a:r>
            <a:r>
              <a:rPr lang="en-US" sz="1400" b="1" dirty="0">
                <a:latin typeface="Source Sans Pro" panose="020B0503030403020204" pitchFamily="34" charset="0"/>
              </a:rPr>
              <a:t> </a:t>
            </a:r>
            <a:r>
              <a:rPr lang="en-US" sz="1400" b="1" dirty="0" err="1">
                <a:latin typeface="Source Sans Pro" panose="020B0503030403020204" pitchFamily="34" charset="0"/>
              </a:rPr>
              <a:t>displayName</a:t>
            </a:r>
            <a:r>
              <a:rPr lang="en-US" sz="1400" b="1" dirty="0">
                <a:latin typeface="Source Sans Pro" panose="020B0503030403020204" pitchFamily="34" charset="0"/>
              </a:rPr>
              <a:t>) da </a:t>
            </a:r>
            <a:r>
              <a:rPr lang="en-US" sz="1400" b="1" dirty="0" err="1">
                <a:latin typeface="Source Sans Pro" panose="020B0503030403020204" pitchFamily="34" charset="0"/>
              </a:rPr>
              <a:t>utilizzare</a:t>
            </a:r>
            <a:r>
              <a:rPr lang="en-US" sz="1400" b="1" dirty="0">
                <a:latin typeface="Source Sans Pro" panose="020B0503030403020204" pitchFamily="34" charset="0"/>
              </a:rPr>
              <a:t> in </a:t>
            </a:r>
            <a:r>
              <a:rPr lang="en-US" sz="1400" b="1" dirty="0" err="1">
                <a:latin typeface="Source Sans Pro" panose="020B0503030403020204" pitchFamily="34" charset="0"/>
              </a:rPr>
              <a:t>visualizzazione</a:t>
            </a:r>
            <a:endParaRPr lang="en-US" sz="1400" b="1" dirty="0">
              <a:latin typeface="Source Sans Pro" panose="020B0503030403020204" pitchFamily="34" charset="0"/>
            </a:endParaRPr>
          </a:p>
          <a:p>
            <a:r>
              <a:rPr lang="en-US" sz="1200" dirty="0">
                <a:latin typeface="Source Sans Pro" panose="020B0503030403020204" pitchFamily="34" charset="0"/>
              </a:rPr>
              <a:t>&lt;</a:t>
            </a:r>
            <a:r>
              <a:rPr lang="en-US" sz="1200" dirty="0" err="1">
                <a:latin typeface="Source Sans Pro" panose="020B0503030403020204" pitchFamily="34" charset="0"/>
              </a:rPr>
              <a:t>ResultAttributeMapping</a:t>
            </a:r>
            <a:r>
              <a:rPr lang="en-US" sz="1200" dirty="0">
                <a:latin typeface="Source Sans Pro" panose="020B0503030403020204" pitchFamily="34" charset="0"/>
              </a:rPr>
              <a:t>&gt;</a:t>
            </a:r>
          </a:p>
          <a:p>
            <a:r>
              <a:rPr lang="en-US" sz="1200" dirty="0">
                <a:latin typeface="Source Sans Pro" panose="020B0503030403020204" pitchFamily="34" charset="0"/>
              </a:rPr>
              <a:t>	&lt;String Key="</a:t>
            </a:r>
            <a:r>
              <a:rPr lang="en-US" sz="1200" dirty="0" err="1">
                <a:latin typeface="Source Sans Pro" panose="020B0503030403020204" pitchFamily="34" charset="0"/>
              </a:rPr>
              <a:t>displayName</a:t>
            </a:r>
            <a:r>
              <a:rPr lang="en-US" sz="1200" dirty="0">
                <a:latin typeface="Source Sans Pro" panose="020B0503030403020204" pitchFamily="34" charset="0"/>
              </a:rPr>
              <a:t>"&gt;</a:t>
            </a:r>
            <a:r>
              <a:rPr lang="en-US" sz="1200" dirty="0" err="1">
                <a:latin typeface="Source Sans Pro" panose="020B0503030403020204" pitchFamily="34" charset="0"/>
              </a:rPr>
              <a:t>SAMAccountName</a:t>
            </a:r>
            <a:r>
              <a:rPr lang="en-US" sz="1200" dirty="0">
                <a:latin typeface="Source Sans Pro" panose="020B0503030403020204" pitchFamily="34" charset="0"/>
              </a:rPr>
              <a:t>&lt;/String&gt;</a:t>
            </a:r>
          </a:p>
          <a:p>
            <a:r>
              <a:rPr lang="en-US" sz="1200" dirty="0">
                <a:latin typeface="Source Sans Pro" panose="020B0503030403020204" pitchFamily="34" charset="0"/>
              </a:rPr>
              <a:t>&lt;/</a:t>
            </a:r>
            <a:r>
              <a:rPr lang="en-US" sz="1200" dirty="0" err="1">
                <a:latin typeface="Source Sans Pro" panose="020B0503030403020204" pitchFamily="34" charset="0"/>
              </a:rPr>
              <a:t>ResultAttributeMapping</a:t>
            </a:r>
            <a:r>
              <a:rPr lang="en-US" sz="1200" dirty="0">
                <a:latin typeface="Source Sans Pro" panose="020B0503030403020204" pitchFamily="34" charset="0"/>
              </a:rPr>
              <a:t>&gt;</a:t>
            </a:r>
          </a:p>
          <a:p>
            <a:r>
              <a:rPr lang="en-US" sz="1200" dirty="0">
                <a:latin typeface="Source Sans Pro" panose="020B0503030403020204" pitchFamily="34" charset="0"/>
              </a:rPr>
              <a:t>		</a:t>
            </a:r>
          </a:p>
          <a:p>
            <a:r>
              <a:rPr lang="en-US" sz="1400" b="1" dirty="0" err="1">
                <a:latin typeface="Source Sans Pro" panose="020B0503030403020204" pitchFamily="34" charset="0"/>
              </a:rPr>
              <a:t>Una</a:t>
            </a:r>
            <a:r>
              <a:rPr lang="en-US" sz="1400" b="1" dirty="0">
                <a:latin typeface="Source Sans Pro" panose="020B0503030403020204" pitchFamily="34" charset="0"/>
              </a:rPr>
              <a:t> “</a:t>
            </a:r>
            <a:r>
              <a:rPr lang="en-US" sz="1400" b="1" dirty="0" err="1">
                <a:latin typeface="Source Sans Pro" panose="020B0503030403020204" pitchFamily="34" charset="0"/>
              </a:rPr>
              <a:t>objectClass</a:t>
            </a:r>
            <a:r>
              <a:rPr lang="en-US" sz="1400" b="1" dirty="0">
                <a:latin typeface="Source Sans Pro" panose="020B0503030403020204" pitchFamily="34" charset="0"/>
              </a:rPr>
              <a:t>” </a:t>
            </a:r>
            <a:r>
              <a:rPr lang="en-US" sz="1400" b="1" dirty="0" err="1">
                <a:latin typeface="Source Sans Pro" panose="020B0503030403020204" pitchFamily="34" charset="0"/>
              </a:rPr>
              <a:t>aggiuntiva</a:t>
            </a:r>
            <a:r>
              <a:rPr lang="en-US" sz="1400" b="1" dirty="0">
                <a:latin typeface="Source Sans Pro" panose="020B0503030403020204" pitchFamily="34" charset="0"/>
              </a:rPr>
              <a:t> per </a:t>
            </a:r>
            <a:r>
              <a:rPr lang="en-US" sz="1400" b="1" dirty="0" err="1">
                <a:latin typeface="Source Sans Pro" panose="020B0503030403020204" pitchFamily="34" charset="0"/>
              </a:rPr>
              <a:t>gli</a:t>
            </a:r>
            <a:r>
              <a:rPr lang="en-US" sz="1400" b="1" dirty="0">
                <a:latin typeface="Source Sans Pro" panose="020B0503030403020204" pitchFamily="34" charset="0"/>
              </a:rPr>
              <a:t> </a:t>
            </a:r>
            <a:r>
              <a:rPr lang="en-US" sz="1400" b="1" dirty="0" err="1">
                <a:latin typeface="Source Sans Pro" panose="020B0503030403020204" pitchFamily="34" charset="0"/>
              </a:rPr>
              <a:t>elementi</a:t>
            </a:r>
            <a:r>
              <a:rPr lang="en-US" sz="1400" b="1" dirty="0">
                <a:latin typeface="Source Sans Pro" panose="020B0503030403020204" pitchFamily="34" charset="0"/>
              </a:rPr>
              <a:t> </a:t>
            </a:r>
            <a:r>
              <a:rPr lang="en-US" sz="1400" b="1" dirty="0" err="1">
                <a:latin typeface="Source Sans Pro" panose="020B0503030403020204" pitchFamily="34" charset="0"/>
              </a:rPr>
              <a:t>presenti</a:t>
            </a:r>
            <a:r>
              <a:rPr lang="en-US" sz="1400" b="1" dirty="0">
                <a:latin typeface="Source Sans Pro" panose="020B0503030403020204" pitchFamily="34" charset="0"/>
              </a:rPr>
              <a:t> </a:t>
            </a:r>
            <a:r>
              <a:rPr lang="en-US" sz="1400" b="1" dirty="0" err="1">
                <a:latin typeface="Source Sans Pro" panose="020B0503030403020204" pitchFamily="34" charset="0"/>
              </a:rPr>
              <a:t>nell’esposizione</a:t>
            </a:r>
            <a:r>
              <a:rPr lang="en-US" sz="1400" b="1" dirty="0">
                <a:latin typeface="Source Sans Pro" panose="020B0503030403020204" pitchFamily="34" charset="0"/>
              </a:rPr>
              <a:t> LDAP</a:t>
            </a:r>
          </a:p>
          <a:p>
            <a:r>
              <a:rPr lang="en-US" sz="1200" dirty="0">
                <a:latin typeface="Source Sans Pro" panose="020B0503030403020204" pitchFamily="34" charset="0"/>
              </a:rPr>
              <a:t>&lt;</a:t>
            </a:r>
            <a:r>
              <a:rPr lang="en-US" sz="1200" dirty="0" err="1">
                <a:latin typeface="Source Sans Pro" panose="020B0503030403020204" pitchFamily="34" charset="0"/>
              </a:rPr>
              <a:t>AdditionalObjectClasses</a:t>
            </a:r>
            <a:r>
              <a:rPr lang="en-US" sz="1200" dirty="0">
                <a:latin typeface="Source Sans Pro" panose="020B0503030403020204" pitchFamily="34" charset="0"/>
              </a:rPr>
              <a:t>&gt;</a:t>
            </a:r>
          </a:p>
          <a:p>
            <a:r>
              <a:rPr lang="en-US" sz="1200" dirty="0">
                <a:latin typeface="Source Sans Pro" panose="020B0503030403020204" pitchFamily="34" charset="0"/>
              </a:rPr>
              <a:t>	&lt;Class&gt;</a:t>
            </a:r>
            <a:r>
              <a:rPr lang="en-US" sz="1200" dirty="0" err="1">
                <a:latin typeface="Source Sans Pro" panose="020B0503030403020204" pitchFamily="34" charset="0"/>
              </a:rPr>
              <a:t>inetOrgPerson</a:t>
            </a:r>
            <a:r>
              <a:rPr lang="en-US" sz="1200" dirty="0">
                <a:latin typeface="Source Sans Pro" panose="020B0503030403020204" pitchFamily="34" charset="0"/>
              </a:rPr>
              <a:t>&lt;/Class&gt;</a:t>
            </a:r>
          </a:p>
          <a:p>
            <a:r>
              <a:rPr lang="en-US" sz="1200" dirty="0">
                <a:latin typeface="Source Sans Pro" panose="020B0503030403020204" pitchFamily="34" charset="0"/>
              </a:rPr>
              <a:t>&lt;/</a:t>
            </a:r>
            <a:r>
              <a:rPr lang="en-US" sz="1200" dirty="0" err="1">
                <a:latin typeface="Source Sans Pro" panose="020B0503030403020204" pitchFamily="34" charset="0"/>
              </a:rPr>
              <a:t>AdditionalObjectClasses</a:t>
            </a:r>
            <a:r>
              <a:rPr lang="en-US" sz="1200" dirty="0">
                <a:latin typeface="Source Sans Pro" panose="020B0503030403020204" pitchFamily="34" charset="0"/>
              </a:rPr>
              <a:t>&gt;</a:t>
            </a:r>
            <a:endParaRPr lang="it-IT" sz="1200" dirty="0">
              <a:latin typeface="Source Sans Pro" panose="020B0503030403020204" pitchFamily="34" charset="0"/>
            </a:endParaRPr>
          </a:p>
        </p:txBody>
      </p:sp>
    </p:spTree>
    <p:extLst>
      <p:ext uri="{BB962C8B-B14F-4D97-AF65-F5344CB8AC3E}">
        <p14:creationId xmlns:p14="http://schemas.microsoft.com/office/powerpoint/2010/main" val="17004432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Personalizzazione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interfacce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58</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2031325"/>
          </a:xfrm>
          <a:prstGeom prst="rect">
            <a:avLst/>
          </a:prstGeom>
          <a:noFill/>
        </p:spPr>
        <p:txBody>
          <a:bodyPr wrap="square" rtlCol="0">
            <a:spAutoFit/>
          </a:bodyPr>
          <a:lstStyle/>
          <a:p>
            <a:r>
              <a:rPr lang="it-IT" dirty="0">
                <a:latin typeface="Source Sans Pro" panose="020B0503030403020204" pitchFamily="34" charset="0"/>
              </a:rPr>
              <a:t>Una volta importate le rubriche all’interno di </a:t>
            </a:r>
            <a:r>
              <a:rPr lang="it-IT" dirty="0" err="1">
                <a:latin typeface="Source Sans Pro" panose="020B0503030403020204" pitchFamily="34" charset="0"/>
              </a:rPr>
              <a:t>MetaDirectory</a:t>
            </a:r>
            <a:r>
              <a:rPr lang="it-IT" dirty="0">
                <a:latin typeface="Source Sans Pro" panose="020B0503030403020204" pitchFamily="34" charset="0"/>
              </a:rPr>
              <a:t>, tutti i campi disponibili possono essere utilizzati all’interno delle personalizzazioni di </a:t>
            </a:r>
            <a:r>
              <a:rPr lang="it-IT" dirty="0" err="1">
                <a:latin typeface="Source Sans Pro" panose="020B0503030403020204" pitchFamily="34" charset="0"/>
              </a:rPr>
              <a:t>ProCall</a:t>
            </a:r>
            <a:r>
              <a:rPr lang="it-IT" dirty="0">
                <a:latin typeface="Source Sans Pro" panose="020B0503030403020204" pitchFamily="34" charset="0"/>
              </a:rPr>
              <a:t> 5 Enterprise client.</a:t>
            </a:r>
          </a:p>
          <a:p>
            <a:endParaRPr lang="it-IT" i="1" dirty="0">
              <a:latin typeface="Source Sans Pro" panose="020B0503030403020204" pitchFamily="34" charset="0"/>
            </a:endParaRPr>
          </a:p>
          <a:p>
            <a:r>
              <a:rPr lang="it-IT" dirty="0">
                <a:latin typeface="Source Sans Pro" panose="020B0503030403020204" pitchFamily="34" charset="0"/>
              </a:rPr>
              <a:t>Ci sono due modalità di personalizzazione</a:t>
            </a:r>
          </a:p>
          <a:p>
            <a:pPr marL="342900" indent="-342900">
              <a:buAutoNum type="arabicParenR"/>
            </a:pPr>
            <a:r>
              <a:rPr lang="it-IT" dirty="0">
                <a:latin typeface="Source Sans Pro" panose="020B0503030403020204" pitchFamily="34" charset="0"/>
              </a:rPr>
              <a:t>Editing locale dei </a:t>
            </a:r>
            <a:r>
              <a:rPr lang="it-IT" dirty="0" err="1">
                <a:latin typeface="Source Sans Pro" panose="020B0503030403020204" pitchFamily="34" charset="0"/>
              </a:rPr>
              <a:t>template</a:t>
            </a:r>
            <a:r>
              <a:rPr lang="it-IT" dirty="0">
                <a:latin typeface="Source Sans Pro" panose="020B0503030403020204" pitchFamily="34" charset="0"/>
              </a:rPr>
              <a:t> XSLT</a:t>
            </a:r>
          </a:p>
          <a:p>
            <a:pPr marL="342900" indent="-342900">
              <a:buAutoNum type="arabicParenR"/>
            </a:pPr>
            <a:r>
              <a:rPr lang="it-IT" dirty="0" err="1">
                <a:latin typeface="Source Sans Pro" panose="020B0503030403020204" pitchFamily="34" charset="0"/>
              </a:rPr>
              <a:t>Conversation</a:t>
            </a:r>
            <a:r>
              <a:rPr lang="it-IT" dirty="0">
                <a:latin typeface="Source Sans Pro" panose="020B0503030403020204" pitchFamily="34" charset="0"/>
              </a:rPr>
              <a:t> </a:t>
            </a:r>
            <a:r>
              <a:rPr lang="it-IT" dirty="0" err="1">
                <a:latin typeface="Source Sans Pro" panose="020B0503030403020204" pitchFamily="34" charset="0"/>
              </a:rPr>
              <a:t>Window</a:t>
            </a:r>
            <a:r>
              <a:rPr lang="it-IT" dirty="0">
                <a:latin typeface="Source Sans Pro" panose="020B0503030403020204" pitchFamily="34" charset="0"/>
              </a:rPr>
              <a:t> Extension</a:t>
            </a:r>
          </a:p>
        </p:txBody>
      </p:sp>
      <p:pic>
        <p:nvPicPr>
          <p:cNvPr id="8" name="Immagine 7"/>
          <p:cNvPicPr>
            <a:picLocks noChangeAspect="1"/>
          </p:cNvPicPr>
          <p:nvPr/>
        </p:nvPicPr>
        <p:blipFill>
          <a:blip r:embed="rId3"/>
          <a:stretch>
            <a:fillRect/>
          </a:stretch>
        </p:blipFill>
        <p:spPr>
          <a:xfrm>
            <a:off x="3614972" y="3356992"/>
            <a:ext cx="1996407" cy="2664296"/>
          </a:xfrm>
          <a:prstGeom prst="rect">
            <a:avLst/>
          </a:prstGeom>
        </p:spPr>
      </p:pic>
    </p:spTree>
    <p:extLst>
      <p:ext uri="{BB962C8B-B14F-4D97-AF65-F5344CB8AC3E}">
        <p14:creationId xmlns:p14="http://schemas.microsoft.com/office/powerpoint/2010/main" val="155355529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Personalizzazione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interfacce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59</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970318"/>
          </a:xfrm>
          <a:prstGeom prst="rect">
            <a:avLst/>
          </a:prstGeom>
          <a:noFill/>
        </p:spPr>
        <p:txBody>
          <a:bodyPr wrap="square" rtlCol="0">
            <a:spAutoFit/>
          </a:bodyPr>
          <a:lstStyle/>
          <a:p>
            <a:r>
              <a:rPr lang="it-IT" b="1" dirty="0">
                <a:latin typeface="Source Sans Pro" panose="020B0503030403020204" pitchFamily="34" charset="0"/>
              </a:rPr>
              <a:t>Editing locale XSLT</a:t>
            </a:r>
          </a:p>
          <a:p>
            <a:r>
              <a:rPr lang="it-IT" dirty="0">
                <a:latin typeface="Source Sans Pro" panose="020B0503030403020204" pitchFamily="34" charset="0"/>
              </a:rPr>
              <a:t>All’interno della directory di installazione di PCE client, vi è una cartella «</a:t>
            </a:r>
            <a:r>
              <a:rPr lang="it-IT" dirty="0" err="1">
                <a:latin typeface="Source Sans Pro" panose="020B0503030403020204" pitchFamily="34" charset="0"/>
              </a:rPr>
              <a:t>templates</a:t>
            </a:r>
            <a:r>
              <a:rPr lang="it-IT" dirty="0">
                <a:latin typeface="Source Sans Pro" panose="020B0503030403020204" pitchFamily="34" charset="0"/>
              </a:rPr>
              <a:t>» la quale include alcuni file che verranno poi </a:t>
            </a:r>
            <a:r>
              <a:rPr lang="it-IT" dirty="0" err="1">
                <a:latin typeface="Source Sans Pro" panose="020B0503030403020204" pitchFamily="34" charset="0"/>
              </a:rPr>
              <a:t>renderizzati</a:t>
            </a:r>
            <a:r>
              <a:rPr lang="it-IT" dirty="0">
                <a:latin typeface="Source Sans Pro" panose="020B0503030403020204" pitchFamily="34" charset="0"/>
              </a:rPr>
              <a:t> da un’istanza di Internet Explorer per produrre la Finestra di Chiamata.</a:t>
            </a:r>
          </a:p>
          <a:p>
            <a:endParaRPr lang="it-IT" dirty="0">
              <a:latin typeface="Source Sans Pro" panose="020B0503030403020204" pitchFamily="34" charset="0"/>
            </a:endParaRPr>
          </a:p>
          <a:p>
            <a:r>
              <a:rPr lang="it-IT" dirty="0">
                <a:latin typeface="Source Sans Pro" panose="020B0503030403020204" pitchFamily="34" charset="0"/>
              </a:rPr>
              <a:t>Vantaggi:</a:t>
            </a:r>
          </a:p>
          <a:p>
            <a:pPr marL="285750" indent="-285750">
              <a:buFont typeface="Arial" panose="020B0604020202020204" pitchFamily="34" charset="0"/>
              <a:buChar char="•"/>
            </a:pPr>
            <a:r>
              <a:rPr lang="it-IT" dirty="0">
                <a:latin typeface="Source Sans Pro" panose="020B0503030403020204" pitchFamily="34" charset="0"/>
              </a:rPr>
              <a:t>Semplicità di personalizzazione</a:t>
            </a:r>
          </a:p>
          <a:p>
            <a:pPr marL="285750" indent="-285750">
              <a:buFont typeface="Arial" panose="020B0604020202020204" pitchFamily="34" charset="0"/>
              <a:buChar char="•"/>
            </a:pPr>
            <a:r>
              <a:rPr lang="it-IT" dirty="0">
                <a:latin typeface="Source Sans Pro" panose="020B0503030403020204" pitchFamily="34" charset="0"/>
              </a:rPr>
              <a:t>Definizione client per client</a:t>
            </a:r>
          </a:p>
          <a:p>
            <a:r>
              <a:rPr lang="it-IT" dirty="0">
                <a:latin typeface="Source Sans Pro" panose="020B0503030403020204" pitchFamily="34" charset="0"/>
              </a:rPr>
              <a:t>Svantaggi:</a:t>
            </a:r>
          </a:p>
          <a:p>
            <a:pPr marL="285750" indent="-285750">
              <a:buFont typeface="Arial" panose="020B0604020202020204" pitchFamily="34" charset="0"/>
              <a:buChar char="•"/>
            </a:pPr>
            <a:r>
              <a:rPr lang="it-IT" dirty="0">
                <a:latin typeface="Source Sans Pro" panose="020B0503030403020204" pitchFamily="34" charset="0"/>
              </a:rPr>
              <a:t>Definizione client per client</a:t>
            </a:r>
          </a:p>
          <a:p>
            <a:pPr marL="285750" indent="-285750">
              <a:buFont typeface="Arial" panose="020B0604020202020204" pitchFamily="34" charset="0"/>
              <a:buChar char="•"/>
            </a:pPr>
            <a:r>
              <a:rPr lang="it-IT" dirty="0">
                <a:latin typeface="Source Sans Pro" panose="020B0503030403020204" pitchFamily="34" charset="0"/>
              </a:rPr>
              <a:t>Disponibilità unicamente di dati stringa</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a:latin typeface="Source Sans Pro" panose="020B0503030403020204" pitchFamily="34" charset="0"/>
              </a:rPr>
              <a:t>Un tutorial completo è presente nel manuale INFO06-Personalizzazione_Bolla</a:t>
            </a:r>
          </a:p>
          <a:p>
            <a:r>
              <a:rPr lang="it-IT" dirty="0">
                <a:latin typeface="Source Sans Pro" panose="020B0503030403020204" pitchFamily="34" charset="0"/>
              </a:rPr>
              <a:t>a corredo del corso.</a:t>
            </a:r>
          </a:p>
        </p:txBody>
      </p:sp>
    </p:spTree>
    <p:extLst>
      <p:ext uri="{BB962C8B-B14F-4D97-AF65-F5344CB8AC3E}">
        <p14:creationId xmlns:p14="http://schemas.microsoft.com/office/powerpoint/2010/main" val="3289681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Agenda Day 3</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6</a:t>
            </a:fld>
            <a:endParaRPr lang="de-DE" dirty="0"/>
          </a:p>
        </p:txBody>
      </p:sp>
      <p:sp>
        <p:nvSpPr>
          <p:cNvPr id="3" name="Rettangolo 2"/>
          <p:cNvSpPr/>
          <p:nvPr/>
        </p:nvSpPr>
        <p:spPr>
          <a:xfrm>
            <a:off x="474651" y="692696"/>
            <a:ext cx="8046640" cy="3447098"/>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a:p>
            <a:r>
              <a:rPr lang="it-IT" b="1" dirty="0" err="1">
                <a:solidFill>
                  <a:srgbClr val="000000"/>
                </a:solidFill>
                <a:latin typeface="Source Sans Pro Black" panose="020B0803030403020204" pitchFamily="34" charset="0"/>
              </a:rPr>
              <a:t>Troubleshooting</a:t>
            </a:r>
            <a:endParaRPr lang="it-IT" dirty="0">
              <a:solidFill>
                <a:srgbClr val="000000"/>
              </a:solidFill>
              <a:latin typeface="Source Sans Pro Black" panose="020B0803030403020204" pitchFamily="34" charset="0"/>
            </a:endParaRPr>
          </a:p>
          <a:p>
            <a:pPr marL="285750" indent="-285750">
              <a:buFont typeface="Arial" panose="020B0604020202020204" pitchFamily="34" charset="0"/>
              <a:buChar char="•"/>
            </a:pPr>
            <a:r>
              <a:rPr lang="it-IT" dirty="0">
                <a:solidFill>
                  <a:srgbClr val="000000"/>
                </a:solidFill>
                <a:latin typeface="Source Sans Pro Black" panose="020B0803030403020204" pitchFamily="34" charset="0"/>
              </a:rPr>
              <a:t>Casistiche comuni, </a:t>
            </a:r>
            <a:r>
              <a:rPr lang="it-IT" dirty="0" err="1">
                <a:solidFill>
                  <a:srgbClr val="000000"/>
                </a:solidFill>
                <a:latin typeface="Source Sans Pro Black" panose="020B0803030403020204" pitchFamily="34" charset="0"/>
              </a:rPr>
              <a:t>problem</a:t>
            </a:r>
            <a:r>
              <a:rPr lang="it-IT" dirty="0">
                <a:solidFill>
                  <a:srgbClr val="000000"/>
                </a:solidFill>
                <a:latin typeface="Source Sans Pro Black" panose="020B0803030403020204" pitchFamily="34" charset="0"/>
              </a:rPr>
              <a:t> </a:t>
            </a:r>
            <a:r>
              <a:rPr lang="it-IT" dirty="0" err="1">
                <a:solidFill>
                  <a:srgbClr val="000000"/>
                </a:solidFill>
                <a:latin typeface="Source Sans Pro Black" panose="020B0803030403020204" pitchFamily="34" charset="0"/>
              </a:rPr>
              <a:t>solving</a:t>
            </a:r>
            <a:endParaRPr lang="it-IT" dirty="0">
              <a:solidFill>
                <a:srgbClr val="000000"/>
              </a:solidFill>
              <a:latin typeface="Source Sans Pro Black" panose="020B0803030403020204" pitchFamily="34" charset="0"/>
            </a:endParaRPr>
          </a:p>
          <a:p>
            <a:pPr marL="285750" indent="-285750">
              <a:buFont typeface="Arial" panose="020B0604020202020204" pitchFamily="34" charset="0"/>
              <a:buChar char="•"/>
            </a:pPr>
            <a:r>
              <a:rPr lang="it-IT" dirty="0">
                <a:solidFill>
                  <a:srgbClr val="000000"/>
                </a:solidFill>
                <a:latin typeface="Source Sans Pro Black" panose="020B0803030403020204" pitchFamily="34" charset="0"/>
              </a:rPr>
              <a:t>Come rapportarsi con il supporto tecnico (log, </a:t>
            </a:r>
            <a:r>
              <a:rPr lang="it-IT" dirty="0" err="1">
                <a:solidFill>
                  <a:srgbClr val="000000"/>
                </a:solidFill>
                <a:latin typeface="Source Sans Pro Black" panose="020B0803030403020204" pitchFamily="34" charset="0"/>
              </a:rPr>
              <a:t>updates</a:t>
            </a:r>
            <a:r>
              <a:rPr lang="it-IT" dirty="0">
                <a:solidFill>
                  <a:srgbClr val="000000"/>
                </a:solidFill>
                <a:latin typeface="Source Sans Pro Black" panose="020B0803030403020204" pitchFamily="34" charset="0"/>
              </a:rPr>
              <a:t>, </a:t>
            </a:r>
            <a:r>
              <a:rPr lang="it-IT" dirty="0" err="1">
                <a:solidFill>
                  <a:srgbClr val="000000"/>
                </a:solidFill>
                <a:latin typeface="Source Sans Pro Black" panose="020B0803030403020204" pitchFamily="34" charset="0"/>
              </a:rPr>
              <a:t>etc</a:t>
            </a:r>
            <a:r>
              <a:rPr lang="it-IT" dirty="0">
                <a:solidFill>
                  <a:srgbClr val="000000"/>
                </a:solidFill>
                <a:latin typeface="Source Sans Pro Black" panose="020B0803030403020204" pitchFamily="34" charset="0"/>
              </a:rPr>
              <a:t>)</a:t>
            </a:r>
          </a:p>
          <a:p>
            <a:endParaRPr lang="it-IT" dirty="0">
              <a:solidFill>
                <a:srgbClr val="000000"/>
              </a:solidFill>
              <a:latin typeface="Source Sans Pro Black" panose="020B0803030403020204" pitchFamily="34" charset="0"/>
            </a:endParaRPr>
          </a:p>
          <a:p>
            <a:r>
              <a:rPr lang="it-IT" b="1" dirty="0">
                <a:solidFill>
                  <a:srgbClr val="000000"/>
                </a:solidFill>
                <a:latin typeface="Source Sans Pro Black" panose="020B0803030403020204" pitchFamily="34" charset="0"/>
              </a:rPr>
              <a:t>Manutenzione </a:t>
            </a:r>
            <a:endParaRPr lang="it-IT" dirty="0">
              <a:solidFill>
                <a:srgbClr val="000000"/>
              </a:solidFill>
              <a:latin typeface="Source Sans Pro Black" panose="020B0803030403020204" pitchFamily="34" charset="0"/>
            </a:endParaRP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Aggiornamento installazioni</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Procedure di Migrazione (configurazioni e </a:t>
            </a:r>
            <a:r>
              <a:rPr lang="it-IT" dirty="0" err="1">
                <a:solidFill>
                  <a:srgbClr val="000000"/>
                </a:solidFill>
                <a:latin typeface="Source Sans Pro Black" panose="020B0803030403020204" pitchFamily="34" charset="0"/>
              </a:rPr>
              <a:t>licensing</a:t>
            </a:r>
            <a:r>
              <a:rPr lang="it-IT" dirty="0">
                <a:solidFill>
                  <a:srgbClr val="000000"/>
                </a:solidFill>
                <a:latin typeface="Source Sans Pro Black" panose="020B0803030403020204" pitchFamily="34" charset="0"/>
              </a:rPr>
              <a:t>)</a:t>
            </a:r>
          </a:p>
          <a:p>
            <a:r>
              <a:rPr lang="it-IT" dirty="0">
                <a:solidFill>
                  <a:srgbClr val="000000"/>
                </a:solidFill>
                <a:latin typeface="Calibri" panose="020F0502020204030204" pitchFamily="34" charset="0"/>
              </a:rPr>
              <a:t>• </a:t>
            </a:r>
            <a:r>
              <a:rPr lang="it-IT" dirty="0">
                <a:solidFill>
                  <a:srgbClr val="000000"/>
                </a:solidFill>
                <a:latin typeface="Source Sans Pro Black" panose="020B0803030403020204" pitchFamily="34" charset="0"/>
              </a:rPr>
              <a:t>Attivazione licenze</a:t>
            </a:r>
          </a:p>
          <a:p>
            <a:endParaRPr lang="it-IT" dirty="0">
              <a:solidFill>
                <a:srgbClr val="000000"/>
              </a:solidFill>
              <a:latin typeface="Source Sans Pro Black" panose="020B0803030403020204" pitchFamily="34" charset="0"/>
            </a:endParaRPr>
          </a:p>
          <a:p>
            <a:r>
              <a:rPr lang="it-IT" b="1" dirty="0">
                <a:solidFill>
                  <a:srgbClr val="000000"/>
                </a:solidFill>
                <a:latin typeface="Source Sans Pro Black" panose="020B0803030403020204" pitchFamily="34" charset="0"/>
              </a:rPr>
              <a:t>Q &amp; A (30 </a:t>
            </a:r>
            <a:r>
              <a:rPr lang="it-IT" b="1" dirty="0" err="1">
                <a:solidFill>
                  <a:srgbClr val="000000"/>
                </a:solidFill>
                <a:latin typeface="Source Sans Pro Black" panose="020B0803030403020204" pitchFamily="34" charset="0"/>
              </a:rPr>
              <a:t>mins</a:t>
            </a:r>
            <a:r>
              <a:rPr lang="it-IT" b="1" dirty="0">
                <a:solidFill>
                  <a:srgbClr val="000000"/>
                </a:solidFill>
                <a:latin typeface="Source Sans Pro Black" panose="020B0803030403020204" pitchFamily="34" charset="0"/>
              </a:rPr>
              <a:t>)</a:t>
            </a:r>
          </a:p>
          <a:p>
            <a:r>
              <a:rPr lang="it-IT" b="1" dirty="0">
                <a:solidFill>
                  <a:srgbClr val="000000"/>
                </a:solidFill>
                <a:latin typeface="Source Sans Pro Black" panose="020B0803030403020204" pitchFamily="34" charset="0"/>
              </a:rPr>
              <a:t>Test di certificazione</a:t>
            </a:r>
            <a:endParaRPr lang="it-IT" dirty="0">
              <a:solidFill>
                <a:srgbClr val="000000"/>
              </a:solidFill>
              <a:latin typeface="Source Sans Pro Black" panose="020B0803030403020204" pitchFamily="34" charset="0"/>
            </a:endParaRPr>
          </a:p>
        </p:txBody>
      </p:sp>
    </p:spTree>
    <p:extLst>
      <p:ext uri="{BB962C8B-B14F-4D97-AF65-F5344CB8AC3E}">
        <p14:creationId xmlns:p14="http://schemas.microsoft.com/office/powerpoint/2010/main" val="19251657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Personalizzazione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interfacce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60</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4524315"/>
          </a:xfrm>
          <a:prstGeom prst="rect">
            <a:avLst/>
          </a:prstGeom>
          <a:noFill/>
        </p:spPr>
        <p:txBody>
          <a:bodyPr wrap="square" rtlCol="0">
            <a:spAutoFit/>
          </a:bodyPr>
          <a:lstStyle/>
          <a:p>
            <a:r>
              <a:rPr lang="it-IT" b="1" dirty="0" err="1">
                <a:latin typeface="Source Sans Pro" panose="020B0503030403020204" pitchFamily="34" charset="0"/>
              </a:rPr>
              <a:t>Conversation</a:t>
            </a:r>
            <a:r>
              <a:rPr lang="it-IT" b="1" dirty="0">
                <a:latin typeface="Source Sans Pro" panose="020B0503030403020204" pitchFamily="34" charset="0"/>
              </a:rPr>
              <a:t> </a:t>
            </a:r>
            <a:r>
              <a:rPr lang="it-IT" b="1" dirty="0" err="1">
                <a:latin typeface="Source Sans Pro" panose="020B0503030403020204" pitchFamily="34" charset="0"/>
              </a:rPr>
              <a:t>Window</a:t>
            </a:r>
            <a:r>
              <a:rPr lang="it-IT" b="1" dirty="0">
                <a:latin typeface="Source Sans Pro" panose="020B0503030403020204" pitchFamily="34" charset="0"/>
              </a:rPr>
              <a:t> Extension</a:t>
            </a:r>
          </a:p>
          <a:p>
            <a:r>
              <a:rPr lang="it-IT" dirty="0">
                <a:latin typeface="Source Sans Pro" panose="020B0503030403020204" pitchFamily="34" charset="0"/>
              </a:rPr>
              <a:t>Si tratta della possibilità di «agganciare» fino a 3 file HTML in coda al popup. Tale HTML potrà contenere degli oggetti JavaScript descritti singolarmente nell’Help del SDK di </a:t>
            </a:r>
            <a:r>
              <a:rPr lang="it-IT" dirty="0" err="1">
                <a:latin typeface="Source Sans Pro" panose="020B0503030403020204" pitchFamily="34" charset="0"/>
              </a:rPr>
              <a:t>ProCall</a:t>
            </a:r>
            <a:r>
              <a:rPr lang="it-IT" dirty="0">
                <a:latin typeface="Source Sans Pro" panose="020B0503030403020204" pitchFamily="34" charset="0"/>
              </a:rPr>
              <a:t> Enterprise scaricabile dall’area download di www.estos.it</a:t>
            </a:r>
          </a:p>
          <a:p>
            <a:endParaRPr lang="it-IT" dirty="0">
              <a:latin typeface="Source Sans Pro" panose="020B0503030403020204" pitchFamily="34" charset="0"/>
            </a:endParaRPr>
          </a:p>
          <a:p>
            <a:r>
              <a:rPr lang="it-IT" dirty="0">
                <a:latin typeface="Source Sans Pro" panose="020B0503030403020204" pitchFamily="34" charset="0"/>
              </a:rPr>
              <a:t>Vantaggi:</a:t>
            </a:r>
          </a:p>
          <a:p>
            <a:pPr marL="285750" indent="-285750">
              <a:buFont typeface="Arial" panose="020B0604020202020204" pitchFamily="34" charset="0"/>
              <a:buChar char="•"/>
            </a:pPr>
            <a:r>
              <a:rPr lang="it-IT" dirty="0">
                <a:latin typeface="Source Sans Pro" panose="020B0503030403020204" pitchFamily="34" charset="0"/>
              </a:rPr>
              <a:t>Personalizzazione senza limiti</a:t>
            </a:r>
          </a:p>
          <a:p>
            <a:pPr marL="285750" indent="-285750">
              <a:buFont typeface="Arial" panose="020B0604020202020204" pitchFamily="34" charset="0"/>
              <a:buChar char="•"/>
            </a:pPr>
            <a:r>
              <a:rPr lang="it-IT" dirty="0" err="1">
                <a:latin typeface="Source Sans Pro" panose="020B0503030403020204" pitchFamily="34" charset="0"/>
              </a:rPr>
              <a:t>Push</a:t>
            </a:r>
            <a:r>
              <a:rPr lang="it-IT" dirty="0">
                <a:latin typeface="Source Sans Pro" panose="020B0503030403020204" pitchFamily="34" charset="0"/>
              </a:rPr>
              <a:t> della personalizzazione server-side e in base ai Profili</a:t>
            </a:r>
          </a:p>
          <a:p>
            <a:pPr marL="285750" indent="-285750">
              <a:buFont typeface="Arial" panose="020B0604020202020204" pitchFamily="34" charset="0"/>
              <a:buChar char="•"/>
            </a:pPr>
            <a:r>
              <a:rPr lang="it-IT" dirty="0">
                <a:latin typeface="Source Sans Pro" panose="020B0503030403020204" pitchFamily="34" charset="0"/>
              </a:rPr>
              <a:t>Oggetti JavaScript permettono anche di eseguire azioni come Risposta, Inoltro, Digitazione DTMF, etc.</a:t>
            </a:r>
          </a:p>
          <a:p>
            <a:endParaRPr lang="it-IT" dirty="0">
              <a:latin typeface="Source Sans Pro" panose="020B0503030403020204" pitchFamily="34" charset="0"/>
            </a:endParaRPr>
          </a:p>
          <a:p>
            <a:r>
              <a:rPr lang="it-IT" dirty="0">
                <a:latin typeface="Source Sans Pro" panose="020B0503030403020204" pitchFamily="34" charset="0"/>
              </a:rPr>
              <a:t>Svantaggi:</a:t>
            </a:r>
          </a:p>
          <a:p>
            <a:pPr marL="285750" indent="-285750">
              <a:buFont typeface="Arial" panose="020B0604020202020204" pitchFamily="34" charset="0"/>
              <a:buChar char="•"/>
            </a:pPr>
            <a:r>
              <a:rPr lang="it-IT" dirty="0">
                <a:latin typeface="Source Sans Pro" panose="020B0503030403020204" pitchFamily="34" charset="0"/>
              </a:rPr>
              <a:t>Tempo di sviluppo più elevato</a:t>
            </a:r>
          </a:p>
          <a:p>
            <a:pPr marL="285750" indent="-285750">
              <a:buFont typeface="Arial" panose="020B0604020202020204" pitchFamily="34" charset="0"/>
              <a:buChar char="•"/>
            </a:pPr>
            <a:r>
              <a:rPr lang="it-IT" dirty="0">
                <a:latin typeface="Source Sans Pro" panose="020B0503030403020204" pitchFamily="34" charset="0"/>
              </a:rPr>
              <a:t>Caldamente consigliata un’infarinatura di CSS o la personalizzazione sembrerà graficamente estranea al resto del prodotto.</a:t>
            </a:r>
          </a:p>
          <a:p>
            <a:pPr marL="285750" indent="-285750">
              <a:buFont typeface="Arial" panose="020B0604020202020204" pitchFamily="34" charset="0"/>
              <a:buChar char="•"/>
            </a:pPr>
            <a:endParaRPr lang="it-IT" dirty="0">
              <a:latin typeface="Source Sans Pro" panose="020B0503030403020204" pitchFamily="34" charset="0"/>
            </a:endParaRPr>
          </a:p>
        </p:txBody>
      </p:sp>
    </p:spTree>
    <p:extLst>
      <p:ext uri="{BB962C8B-B14F-4D97-AF65-F5344CB8AC3E}">
        <p14:creationId xmlns:p14="http://schemas.microsoft.com/office/powerpoint/2010/main" val="11326815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Personalizzazione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interfacce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61</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2308324"/>
          </a:xfrm>
          <a:prstGeom prst="rect">
            <a:avLst/>
          </a:prstGeom>
          <a:noFill/>
        </p:spPr>
        <p:txBody>
          <a:bodyPr wrap="square" rtlCol="0">
            <a:spAutoFit/>
          </a:bodyPr>
          <a:lstStyle/>
          <a:p>
            <a:r>
              <a:rPr lang="it-IT" b="1" dirty="0">
                <a:latin typeface="Source Sans Pro" panose="020B0503030403020204" pitchFamily="34" charset="0"/>
              </a:rPr>
              <a:t>Esempi di progetti realizzati:</a:t>
            </a:r>
          </a:p>
          <a:p>
            <a:pPr marL="285750" indent="-285750">
              <a:buFont typeface="Arial" panose="020B0604020202020204" pitchFamily="34" charset="0"/>
              <a:buChar char="•"/>
            </a:pPr>
            <a:r>
              <a:rPr lang="it-IT" dirty="0" err="1">
                <a:latin typeface="Source Sans Pro" panose="020B0503030403020204" pitchFamily="34" charset="0"/>
              </a:rPr>
              <a:t>Ridirezionatore</a:t>
            </a:r>
            <a:r>
              <a:rPr lang="it-IT" dirty="0">
                <a:latin typeface="Source Sans Pro" panose="020B0503030403020204" pitchFamily="34" charset="0"/>
              </a:rPr>
              <a:t> automatico di chiamate in base a campi specifici di </a:t>
            </a:r>
            <a:r>
              <a:rPr lang="it-IT" dirty="0" err="1">
                <a:latin typeface="Source Sans Pro" panose="020B0503030403020204" pitchFamily="34" charset="0"/>
              </a:rPr>
              <a:t>MetaDirectory</a:t>
            </a:r>
            <a:r>
              <a:rPr lang="it-IT" dirty="0">
                <a:latin typeface="Source Sans Pro" panose="020B0503030403020204" pitchFamily="34" charset="0"/>
              </a:rPr>
              <a:t> (es. commerciale di riferimento)</a:t>
            </a:r>
          </a:p>
          <a:p>
            <a:pPr marL="285750" indent="-285750">
              <a:buFont typeface="Arial" panose="020B0604020202020204" pitchFamily="34" charset="0"/>
              <a:buChar char="•"/>
            </a:pPr>
            <a:r>
              <a:rPr lang="it-IT" dirty="0">
                <a:latin typeface="Source Sans Pro" panose="020B0503030403020204" pitchFamily="34" charset="0"/>
              </a:rPr>
              <a:t>Pulsante di inserimento automatico codice commessa via DTMF</a:t>
            </a:r>
          </a:p>
          <a:p>
            <a:pPr marL="285750" indent="-285750">
              <a:buFont typeface="Arial" panose="020B0604020202020204" pitchFamily="34" charset="0"/>
              <a:buChar char="•"/>
            </a:pPr>
            <a:r>
              <a:rPr lang="it-IT" dirty="0" err="1">
                <a:latin typeface="Source Sans Pro" panose="020B0503030403020204" pitchFamily="34" charset="0"/>
              </a:rPr>
              <a:t>Alert</a:t>
            </a:r>
            <a:r>
              <a:rPr lang="it-IT" dirty="0">
                <a:latin typeface="Source Sans Pro" panose="020B0503030403020204" pitchFamily="34" charset="0"/>
              </a:rPr>
              <a:t> di </a:t>
            </a:r>
            <a:r>
              <a:rPr lang="it-IT" dirty="0" err="1">
                <a:latin typeface="Source Sans Pro" panose="020B0503030403020204" pitchFamily="34" charset="0"/>
              </a:rPr>
              <a:t>timeout</a:t>
            </a:r>
            <a:r>
              <a:rPr lang="it-IT" dirty="0">
                <a:latin typeface="Source Sans Pro" panose="020B0503030403020204" pitchFamily="34" charset="0"/>
              </a:rPr>
              <a:t> e riaggancio automatico chiamate in base a condizioni determinate dall’amministratore</a:t>
            </a:r>
          </a:p>
          <a:p>
            <a:pPr marL="285750" indent="-285750">
              <a:buFont typeface="Arial" panose="020B0604020202020204" pitchFamily="34" charset="0"/>
              <a:buChar char="•"/>
            </a:pPr>
            <a:r>
              <a:rPr lang="it-IT" dirty="0">
                <a:latin typeface="Source Sans Pro" panose="020B0503030403020204" pitchFamily="34" charset="0"/>
              </a:rPr>
              <a:t>Tastiera di comando ibrida </a:t>
            </a:r>
            <a:r>
              <a:rPr lang="it-IT" dirty="0" err="1">
                <a:latin typeface="Source Sans Pro" panose="020B0503030403020204" pitchFamily="34" charset="0"/>
              </a:rPr>
              <a:t>vTiger</a:t>
            </a:r>
            <a:r>
              <a:rPr lang="it-IT" dirty="0">
                <a:latin typeface="Source Sans Pro" panose="020B0503030403020204" pitchFamily="34" charset="0"/>
              </a:rPr>
              <a:t>/MS Outlook</a:t>
            </a:r>
          </a:p>
          <a:p>
            <a:pPr marL="285750" indent="-285750">
              <a:buFont typeface="Arial" panose="020B0604020202020204" pitchFamily="34" charset="0"/>
              <a:buChar char="•"/>
            </a:pPr>
            <a:endParaRPr lang="it-IT" dirty="0">
              <a:latin typeface="Source Sans Pro" panose="020B0503030403020204" pitchFamily="34" charset="0"/>
            </a:endParaRPr>
          </a:p>
        </p:txBody>
      </p:sp>
    </p:spTree>
    <p:extLst>
      <p:ext uri="{BB962C8B-B14F-4D97-AF65-F5344CB8AC3E}">
        <p14:creationId xmlns:p14="http://schemas.microsoft.com/office/powerpoint/2010/main" val="27645568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err="1">
                <a:solidFill>
                  <a:srgbClr val="7DB928"/>
                </a:solidFill>
                <a:latin typeface="Source Sans Pro Light" panose="020B0403030403020204" pitchFamily="34" charset="0"/>
              </a:rPr>
              <a:t>Addons</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62</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pic>
        <p:nvPicPr>
          <p:cNvPr id="20482" name="Picture 2" descr="http://www.whyestos.com/wp-content/uploads/2013/04/Mobile_grandi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5892" y="1370124"/>
            <a:ext cx="7015016" cy="4019497"/>
          </a:xfrm>
          <a:prstGeom prst="rect">
            <a:avLst/>
          </a:prstGeom>
          <a:noFill/>
          <a:effectLst>
            <a:glow rad="228600">
              <a:srgbClr val="C9E725">
                <a:alpha val="40000"/>
              </a:srgb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9144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UC </a:t>
            </a:r>
            <a:r>
              <a:rPr lang="de-DE" dirty="0" err="1">
                <a:solidFill>
                  <a:srgbClr val="7DB928"/>
                </a:solidFill>
                <a:latin typeface="Source Sans Pro Light" panose="020B0403030403020204" pitchFamily="34" charset="0"/>
              </a:rPr>
              <a:t>WebService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63</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416320"/>
          </a:xfrm>
          <a:prstGeom prst="rect">
            <a:avLst/>
          </a:prstGeom>
          <a:noFill/>
        </p:spPr>
        <p:txBody>
          <a:bodyPr wrap="square" rtlCol="0">
            <a:spAutoFit/>
          </a:bodyPr>
          <a:lstStyle/>
          <a:p>
            <a:r>
              <a:rPr lang="it-IT" dirty="0">
                <a:latin typeface="Source Sans Pro" panose="020B0503030403020204" pitchFamily="34" charset="0"/>
              </a:rPr>
              <a:t>Lo </a:t>
            </a:r>
            <a:r>
              <a:rPr lang="it-IT" dirty="0" err="1">
                <a:latin typeface="Source Sans Pro" panose="020B0503030403020204" pitchFamily="34" charset="0"/>
              </a:rPr>
              <a:t>UCWebService</a:t>
            </a:r>
            <a:r>
              <a:rPr lang="it-IT" dirty="0">
                <a:latin typeface="Source Sans Pro" panose="020B0503030403020204" pitchFamily="34" charset="0"/>
              </a:rPr>
              <a:t> è un’applicazione web per Microsoft IIS che si occupa di tradurre una connessione standard a un server </a:t>
            </a:r>
            <a:r>
              <a:rPr lang="it-IT" dirty="0" err="1">
                <a:latin typeface="Source Sans Pro" panose="020B0503030403020204" pitchFamily="34" charset="0"/>
              </a:rPr>
              <a:t>ProCall</a:t>
            </a:r>
            <a:r>
              <a:rPr lang="it-IT" dirty="0">
                <a:latin typeface="Source Sans Pro" panose="020B0503030403020204" pitchFamily="34" charset="0"/>
              </a:rPr>
              <a:t> Enterprise in XML che verrà interpretato da:</a:t>
            </a:r>
          </a:p>
          <a:p>
            <a:pPr marL="285750" indent="-285750">
              <a:buFont typeface="Arial" panose="020B0604020202020204" pitchFamily="34" charset="0"/>
              <a:buChar char="•"/>
            </a:pPr>
            <a:r>
              <a:rPr lang="it-IT" dirty="0" err="1">
                <a:latin typeface="Source Sans Pro" panose="020B0503030403020204" pitchFamily="34" charset="0"/>
              </a:rPr>
              <a:t>ProCall</a:t>
            </a:r>
            <a:r>
              <a:rPr lang="it-IT" dirty="0">
                <a:latin typeface="Source Sans Pro" panose="020B0503030403020204" pitchFamily="34" charset="0"/>
              </a:rPr>
              <a:t> Mobile (per </a:t>
            </a:r>
            <a:r>
              <a:rPr lang="it-IT" dirty="0" err="1">
                <a:latin typeface="Source Sans Pro" panose="020B0503030403020204" pitchFamily="34" charset="0"/>
              </a:rPr>
              <a:t>iPhone</a:t>
            </a:r>
            <a:r>
              <a:rPr lang="it-IT" dirty="0">
                <a:latin typeface="Source Sans Pro" panose="020B0503030403020204" pitchFamily="34" charset="0"/>
              </a:rPr>
              <a:t>, </a:t>
            </a:r>
            <a:r>
              <a:rPr lang="it-IT" dirty="0" err="1">
                <a:latin typeface="Source Sans Pro" panose="020B0503030403020204" pitchFamily="34" charset="0"/>
              </a:rPr>
              <a:t>iPad</a:t>
            </a:r>
            <a:r>
              <a:rPr lang="it-IT" dirty="0">
                <a:latin typeface="Source Sans Pro" panose="020B0503030403020204" pitchFamily="34" charset="0"/>
              </a:rPr>
              <a:t> e </a:t>
            </a:r>
            <a:r>
              <a:rPr lang="it-IT" dirty="0" err="1">
                <a:latin typeface="Source Sans Pro" panose="020B0503030403020204" pitchFamily="34" charset="0"/>
              </a:rPr>
              <a:t>Android</a:t>
            </a:r>
            <a:r>
              <a:rPr lang="it-IT" dirty="0">
                <a:latin typeface="Source Sans Pro" panose="020B0503030403020204" pitchFamily="34" charset="0"/>
              </a:rPr>
              <a:t>)</a:t>
            </a:r>
          </a:p>
          <a:p>
            <a:pPr marL="285750" indent="-285750">
              <a:buFont typeface="Arial" panose="020B0604020202020204" pitchFamily="34" charset="0"/>
              <a:buChar char="•"/>
            </a:pPr>
            <a:r>
              <a:rPr lang="it-IT" dirty="0" err="1">
                <a:latin typeface="Source Sans Pro" panose="020B0503030403020204" pitchFamily="34" charset="0"/>
              </a:rPr>
              <a:t>ProCall</a:t>
            </a:r>
            <a:r>
              <a:rPr lang="it-IT" dirty="0">
                <a:latin typeface="Source Sans Pro" panose="020B0503030403020204" pitchFamily="34" charset="0"/>
              </a:rPr>
              <a:t> for Mac (per Apple OSX 10.6.8 e superiori)</a:t>
            </a:r>
          </a:p>
          <a:p>
            <a:pPr marL="285750" indent="-285750">
              <a:buFont typeface="Arial" panose="020B0604020202020204" pitchFamily="34" charset="0"/>
              <a:buChar char="•"/>
            </a:pPr>
            <a:endParaRPr lang="it-IT" dirty="0">
              <a:latin typeface="Source Sans Pro" panose="020B0503030403020204" pitchFamily="34" charset="0"/>
            </a:endParaRPr>
          </a:p>
          <a:p>
            <a:r>
              <a:rPr lang="it-IT" dirty="0">
                <a:latin typeface="Source Sans Pro" panose="020B0503030403020204" pitchFamily="34" charset="0"/>
              </a:rPr>
              <a:t>Per l’installazione è necessario eseguire il setup UCWebService_it.msi presente all’interno della cartella «</a:t>
            </a:r>
            <a:r>
              <a:rPr lang="it-IT" dirty="0" err="1">
                <a:latin typeface="Source Sans Pro" panose="020B0503030403020204" pitchFamily="34" charset="0"/>
              </a:rPr>
              <a:t>Addons</a:t>
            </a:r>
            <a:r>
              <a:rPr lang="it-IT" dirty="0">
                <a:latin typeface="Source Sans Pro" panose="020B0503030403020204" pitchFamily="34" charset="0"/>
              </a:rPr>
              <a:t>» dell’archivio di </a:t>
            </a:r>
            <a:r>
              <a:rPr lang="it-IT" dirty="0" err="1">
                <a:latin typeface="Source Sans Pro" panose="020B0503030403020204" pitchFamily="34" charset="0"/>
              </a:rPr>
              <a:t>ProCall</a:t>
            </a:r>
            <a:r>
              <a:rPr lang="it-IT" dirty="0">
                <a:latin typeface="Source Sans Pro" panose="020B0503030403020204" pitchFamily="34" charset="0"/>
              </a:rPr>
              <a:t> Enterprise.</a:t>
            </a:r>
          </a:p>
          <a:p>
            <a:endParaRPr lang="it-IT" dirty="0">
              <a:latin typeface="Source Sans Pro" panose="020B0503030403020204" pitchFamily="34" charset="0"/>
            </a:endParaRPr>
          </a:p>
          <a:p>
            <a:r>
              <a:rPr lang="it-IT" dirty="0">
                <a:latin typeface="Source Sans Pro" panose="020B0503030403020204" pitchFamily="34" charset="0"/>
              </a:rPr>
              <a:t>Per i dettagli dell’installazione consultare il manuale INFO12_Mobile_Service_installation.pdf a corredo del corso.</a:t>
            </a:r>
          </a:p>
          <a:p>
            <a:pPr marL="285750" indent="-285750">
              <a:buFont typeface="Arial" panose="020B0604020202020204" pitchFamily="34" charset="0"/>
              <a:buChar char="•"/>
            </a:pPr>
            <a:endParaRPr lang="it-IT" dirty="0">
              <a:latin typeface="Source Sans Pro" panose="020B0503030403020204" pitchFamily="34" charset="0"/>
            </a:endParaRPr>
          </a:p>
        </p:txBody>
      </p:sp>
    </p:spTree>
    <p:extLst>
      <p:ext uri="{BB962C8B-B14F-4D97-AF65-F5344CB8AC3E}">
        <p14:creationId xmlns:p14="http://schemas.microsoft.com/office/powerpoint/2010/main" val="309928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ProCall</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for</a:t>
            </a:r>
            <a:r>
              <a:rPr lang="de-DE" dirty="0">
                <a:solidFill>
                  <a:srgbClr val="7DB928"/>
                </a:solidFill>
                <a:latin typeface="Source Sans Pro Light" panose="020B0403030403020204" pitchFamily="34" charset="0"/>
              </a:rPr>
              <a:t> Mac</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64</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139321"/>
          </a:xfrm>
          <a:prstGeom prst="rect">
            <a:avLst/>
          </a:prstGeom>
          <a:noFill/>
        </p:spPr>
        <p:txBody>
          <a:bodyPr wrap="square" rtlCol="0">
            <a:spAutoFit/>
          </a:bodyPr>
          <a:lstStyle/>
          <a:p>
            <a:r>
              <a:rPr lang="it-IT" dirty="0">
                <a:latin typeface="Source Sans Pro" panose="020B0503030403020204" pitchFamily="34" charset="0"/>
              </a:rPr>
              <a:t>Client ridotto di </a:t>
            </a:r>
            <a:r>
              <a:rPr lang="it-IT" dirty="0" err="1">
                <a:latin typeface="Source Sans Pro" panose="020B0503030403020204" pitchFamily="34" charset="0"/>
              </a:rPr>
              <a:t>ProCall</a:t>
            </a:r>
            <a:r>
              <a:rPr lang="it-IT" dirty="0">
                <a:latin typeface="Source Sans Pro" panose="020B0503030403020204" pitchFamily="34" charset="0"/>
              </a:rPr>
              <a:t> Enterprise per le piattaforme OSX a partire dalla versione 10.6.8 e superiore.</a:t>
            </a:r>
          </a:p>
          <a:p>
            <a:endParaRPr lang="it-IT" dirty="0">
              <a:latin typeface="Source Sans Pro" panose="020B0503030403020204" pitchFamily="34" charset="0"/>
            </a:endParaRPr>
          </a:p>
          <a:p>
            <a:r>
              <a:rPr lang="it-IT" dirty="0">
                <a:latin typeface="Source Sans Pro" panose="020B0503030403020204" pitchFamily="34" charset="0"/>
              </a:rPr>
              <a:t>Scaricabile come pacchetto multilingua</a:t>
            </a:r>
          </a:p>
          <a:p>
            <a:r>
              <a:rPr lang="it-IT" dirty="0">
                <a:latin typeface="Source Sans Pro" panose="020B0503030403020204" pitchFamily="34" charset="0"/>
              </a:rPr>
              <a:t>a se stante dalla nostra Area Download</a:t>
            </a:r>
          </a:p>
          <a:p>
            <a:r>
              <a:rPr lang="it-IT" dirty="0">
                <a:latin typeface="Source Sans Pro" panose="020B0503030403020204" pitchFamily="34" charset="0"/>
              </a:rPr>
              <a:t>Si connette allo </a:t>
            </a:r>
            <a:r>
              <a:rPr lang="it-IT" dirty="0" err="1">
                <a:latin typeface="Source Sans Pro" panose="020B0503030403020204" pitchFamily="34" charset="0"/>
              </a:rPr>
              <a:t>UCServer</a:t>
            </a:r>
            <a:r>
              <a:rPr lang="it-IT" dirty="0">
                <a:latin typeface="Source Sans Pro" panose="020B0503030403020204" pitchFamily="34" charset="0"/>
              </a:rPr>
              <a:t> con le </a:t>
            </a:r>
          </a:p>
          <a:p>
            <a:r>
              <a:rPr lang="it-IT" dirty="0">
                <a:latin typeface="Source Sans Pro" panose="020B0503030403020204" pitchFamily="34" charset="0"/>
              </a:rPr>
              <a:t>stesse modalità di </a:t>
            </a:r>
            <a:r>
              <a:rPr lang="it-IT" dirty="0" err="1">
                <a:latin typeface="Source Sans Pro" panose="020B0503030403020204" pitchFamily="34" charset="0"/>
              </a:rPr>
              <a:t>ProCall</a:t>
            </a:r>
            <a:r>
              <a:rPr lang="it-IT" dirty="0">
                <a:latin typeface="Source Sans Pro" panose="020B0503030403020204" pitchFamily="34" charset="0"/>
              </a:rPr>
              <a:t> Mobile</a:t>
            </a:r>
          </a:p>
          <a:p>
            <a:endParaRPr lang="it-IT" dirty="0">
              <a:latin typeface="Source Sans Pro" panose="020B0503030403020204" pitchFamily="34" charset="0"/>
            </a:endParaRPr>
          </a:p>
          <a:p>
            <a:r>
              <a:rPr lang="it-IT" b="1" dirty="0">
                <a:latin typeface="Source Sans Pro" panose="020B0503030403020204" pitchFamily="34" charset="0"/>
              </a:rPr>
              <a:t>Non possiede possibilità </a:t>
            </a:r>
          </a:p>
          <a:p>
            <a:r>
              <a:rPr lang="it-IT" b="1" dirty="0">
                <a:latin typeface="Source Sans Pro" panose="020B0503030403020204" pitchFamily="34" charset="0"/>
              </a:rPr>
              <a:t>di personalizzazione interfacce</a:t>
            </a:r>
          </a:p>
          <a:p>
            <a:endParaRPr lang="it-IT" dirty="0">
              <a:latin typeface="Source Sans Pro" panose="020B0503030403020204" pitchFamily="34" charset="0"/>
            </a:endParaRPr>
          </a:p>
        </p:txBody>
      </p:sp>
      <p:pic>
        <p:nvPicPr>
          <p:cNvPr id="10242" name="Picture 2" descr="http://www.estos.it/uploads/pics/procallmac_i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1374" y="1800130"/>
            <a:ext cx="2840986" cy="4308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47634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Addons</a:t>
            </a:r>
            <a:r>
              <a:rPr lang="de-DE" dirty="0">
                <a:solidFill>
                  <a:srgbClr val="7DB928"/>
                </a:solidFill>
                <a:latin typeface="Source Sans Pro Light" panose="020B0403030403020204" pitchFamily="34" charset="0"/>
              </a:rPr>
              <a:t> – Exchange Integration</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65</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5355312"/>
          </a:xfrm>
          <a:prstGeom prst="rect">
            <a:avLst/>
          </a:prstGeom>
          <a:noFill/>
        </p:spPr>
        <p:txBody>
          <a:bodyPr wrap="square" rtlCol="0">
            <a:spAutoFit/>
          </a:bodyPr>
          <a:lstStyle/>
          <a:p>
            <a:r>
              <a:rPr lang="it-IT" dirty="0">
                <a:latin typeface="Source Sans Pro" panose="020B0503030403020204" pitchFamily="34" charset="0"/>
              </a:rPr>
              <a:t>Normalmente i calendari di MS Outlook vengono sincronizzati client-side e solo per le successive 48h.</a:t>
            </a:r>
          </a:p>
          <a:p>
            <a:endParaRPr lang="it-IT" b="1" dirty="0">
              <a:latin typeface="Source Sans Pro" panose="020B0503030403020204" pitchFamily="34" charset="0"/>
            </a:endParaRPr>
          </a:p>
          <a:p>
            <a:r>
              <a:rPr lang="it-IT" b="1" dirty="0">
                <a:latin typeface="Source Sans Pro" panose="020B0503030403020204" pitchFamily="34" charset="0"/>
              </a:rPr>
              <a:t>È possibile, tramite i pacchetti </a:t>
            </a:r>
            <a:r>
              <a:rPr lang="it-IT" b="1" dirty="0" err="1">
                <a:latin typeface="Source Sans Pro" panose="020B0503030403020204" pitchFamily="34" charset="0"/>
              </a:rPr>
              <a:t>CalendarReplicator</a:t>
            </a:r>
            <a:r>
              <a:rPr lang="it-IT" b="1" dirty="0">
                <a:latin typeface="Source Sans Pro" panose="020B0503030403020204" pitchFamily="34" charset="0"/>
              </a:rPr>
              <a:t>, eseguire il </a:t>
            </a:r>
            <a:r>
              <a:rPr lang="it-IT" b="1" dirty="0" err="1">
                <a:latin typeface="Source Sans Pro" panose="020B0503030403020204" pitchFamily="34" charset="0"/>
              </a:rPr>
              <a:t>sync</a:t>
            </a:r>
            <a:r>
              <a:rPr lang="it-IT" b="1" dirty="0">
                <a:latin typeface="Source Sans Pro" panose="020B0503030403020204" pitchFamily="34" charset="0"/>
              </a:rPr>
              <a:t> in modalità server-to-server</a:t>
            </a:r>
          </a:p>
          <a:p>
            <a:endParaRPr lang="it-IT" b="1" dirty="0">
              <a:latin typeface="Source Sans Pro" panose="020B0503030403020204" pitchFamily="34" charset="0"/>
            </a:endParaRPr>
          </a:p>
          <a:p>
            <a:r>
              <a:rPr lang="it-IT" dirty="0">
                <a:latin typeface="Source Sans Pro" panose="020B0503030403020204" pitchFamily="34" charset="0"/>
              </a:rPr>
              <a:t>Due modalità</a:t>
            </a:r>
          </a:p>
          <a:p>
            <a:r>
              <a:rPr lang="it-IT" b="1" dirty="0">
                <a:latin typeface="Source Sans Pro" panose="020B0503030403020204" pitchFamily="34" charset="0"/>
              </a:rPr>
              <a:t>MAPI Replication</a:t>
            </a:r>
            <a:r>
              <a:rPr lang="it-IT" dirty="0">
                <a:latin typeface="Source Sans Pro" panose="020B0503030403020204" pitchFamily="34" charset="0"/>
              </a:rPr>
              <a:t>: Utilizzata da Microsoft Exchange Server 2007 e precedenti. Prevede l’installazione di un client MS Outlook sulla macchina Server ospitante </a:t>
            </a:r>
            <a:r>
              <a:rPr lang="it-IT" dirty="0" err="1">
                <a:latin typeface="Source Sans Pro" panose="020B0503030403020204" pitchFamily="34" charset="0"/>
              </a:rPr>
              <a:t>ProCall</a:t>
            </a:r>
            <a:r>
              <a:rPr lang="it-IT" dirty="0">
                <a:latin typeface="Source Sans Pro" panose="020B0503030403020204" pitchFamily="34" charset="0"/>
              </a:rPr>
              <a:t> Enterprise. La configurazione di un profilo Outlook con utenza in grado di visualizzare i calendari degli altri utenti e l’installazione, infine, del pacchetto «UCServer_MAPICalendarReplicator_it.msi» </a:t>
            </a:r>
          </a:p>
          <a:p>
            <a:endParaRPr lang="it-IT" dirty="0">
              <a:latin typeface="Source Sans Pro" panose="020B0503030403020204" pitchFamily="34" charset="0"/>
            </a:endParaRPr>
          </a:p>
          <a:p>
            <a:r>
              <a:rPr lang="it-IT" b="1" dirty="0">
                <a:latin typeface="Source Sans Pro" panose="020B0503030403020204" pitchFamily="34" charset="0"/>
              </a:rPr>
              <a:t>EWS (Exchange Web Services) Replication</a:t>
            </a:r>
            <a:r>
              <a:rPr lang="it-IT" dirty="0">
                <a:latin typeface="Source Sans Pro" panose="020B0503030403020204" pitchFamily="34" charset="0"/>
              </a:rPr>
              <a:t>: Richiede unicamente l’installazione del pacchetto «UCServer_EWSCalendarReplicator_it.msi» e l’indicazione, in fase di configurazione, di:</a:t>
            </a:r>
          </a:p>
          <a:p>
            <a:pPr marL="285750" indent="-285750">
              <a:buFont typeface="Arial" panose="020B0604020202020204" pitchFamily="34" charset="0"/>
              <a:buChar char="•"/>
            </a:pPr>
            <a:r>
              <a:rPr lang="it-IT" dirty="0">
                <a:latin typeface="Source Sans Pro" panose="020B0503030403020204" pitchFamily="34" charset="0"/>
              </a:rPr>
              <a:t>Indirizzo «Web» del server Exchange (Servizi OWA)</a:t>
            </a:r>
          </a:p>
          <a:p>
            <a:pPr marL="285750" indent="-285750">
              <a:buFont typeface="Arial" panose="020B0604020202020204" pitchFamily="34" charset="0"/>
              <a:buChar char="•"/>
            </a:pPr>
            <a:r>
              <a:rPr lang="it-IT" dirty="0">
                <a:latin typeface="Source Sans Pro" panose="020B0503030403020204" pitchFamily="34" charset="0"/>
              </a:rPr>
              <a:t>Credenziali di un utente con </a:t>
            </a:r>
            <a:r>
              <a:rPr lang="it-IT" dirty="0" err="1">
                <a:latin typeface="Source Sans Pro" panose="020B0503030403020204" pitchFamily="34" charset="0"/>
              </a:rPr>
              <a:t>permssi</a:t>
            </a:r>
            <a:r>
              <a:rPr lang="it-IT" dirty="0">
                <a:latin typeface="Source Sans Pro" panose="020B0503030403020204" pitchFamily="34" charset="0"/>
              </a:rPr>
              <a:t> di lettura sui calendari di tutti gli utenti</a:t>
            </a:r>
          </a:p>
          <a:p>
            <a:endParaRPr lang="it-IT" dirty="0">
              <a:latin typeface="Source Sans Pro" panose="020B0503030403020204" pitchFamily="34" charset="0"/>
            </a:endParaRPr>
          </a:p>
        </p:txBody>
      </p:sp>
      <p:pic>
        <p:nvPicPr>
          <p:cNvPr id="19462" name="Picture 6" descr="http://betanews.com/wp-content/uploads/2013/04/Exchange_2013-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273599"/>
            <a:ext cx="553576" cy="553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45673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solidFill>
                  <a:srgbClr val="7DB928"/>
                </a:solidFill>
                <a:latin typeface="Source Sans Pro Light" panose="020B0403030403020204" pitchFamily="34" charset="0"/>
              </a:rPr>
              <a:t>ProCall</a:t>
            </a:r>
            <a:r>
              <a:rPr lang="de-DE" dirty="0">
                <a:solidFill>
                  <a:srgbClr val="7DB928"/>
                </a:solidFill>
                <a:latin typeface="Source Sans Pro Light" panose="020B0403030403020204" pitchFamily="34" charset="0"/>
              </a:rPr>
              <a:t> Analytics</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66</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280920" cy="3693319"/>
          </a:xfrm>
          <a:prstGeom prst="rect">
            <a:avLst/>
          </a:prstGeom>
          <a:noFill/>
        </p:spPr>
        <p:txBody>
          <a:bodyPr wrap="square" rtlCol="0">
            <a:spAutoFit/>
          </a:bodyPr>
          <a:lstStyle/>
          <a:p>
            <a:r>
              <a:rPr lang="it-IT" dirty="0" err="1">
                <a:latin typeface="Source Sans Pro" panose="020B0503030403020204" pitchFamily="34" charset="0"/>
              </a:rPr>
              <a:t>ProCall</a:t>
            </a:r>
            <a:r>
              <a:rPr lang="it-IT" dirty="0">
                <a:latin typeface="Source Sans Pro" panose="020B0503030403020204" pitchFamily="34" charset="0"/>
              </a:rPr>
              <a:t> Analytics è un’applicazione Web che si occupa da un lato, di interrogare il Journal di </a:t>
            </a:r>
            <a:r>
              <a:rPr lang="it-IT" dirty="0" err="1">
                <a:latin typeface="Source Sans Pro" panose="020B0503030403020204" pitchFamily="34" charset="0"/>
              </a:rPr>
              <a:t>ProCall</a:t>
            </a:r>
            <a:r>
              <a:rPr lang="it-IT" dirty="0">
                <a:latin typeface="Source Sans Pro" panose="020B0503030403020204" pitchFamily="34" charset="0"/>
              </a:rPr>
              <a:t> Enterprise e, dall’altro, di fornire statistiche in formato grafico intuitivo.</a:t>
            </a:r>
          </a:p>
          <a:p>
            <a:endParaRPr lang="it-IT" b="1" dirty="0">
              <a:latin typeface="Source Sans Pro" panose="020B0503030403020204" pitchFamily="34" charset="0"/>
            </a:endParaRPr>
          </a:p>
          <a:p>
            <a:r>
              <a:rPr lang="it-IT" b="1" dirty="0">
                <a:latin typeface="Source Sans Pro" panose="020B0503030403020204" pitchFamily="34" charset="0"/>
              </a:rPr>
              <a:t>Per questo motivo i prerequisiti HW/SW sono più elevati:</a:t>
            </a:r>
          </a:p>
          <a:p>
            <a:pPr marL="285750" indent="-285750">
              <a:buFont typeface="Arial" panose="020B0604020202020204" pitchFamily="34" charset="0"/>
              <a:buChar char="•"/>
            </a:pPr>
            <a:r>
              <a:rPr lang="it-IT" dirty="0">
                <a:latin typeface="Source Sans Pro" panose="020B0503030403020204" pitchFamily="34" charset="0"/>
              </a:rPr>
              <a:t>Un sistema operativo Windows Server (2008, 2008R2, 2012)</a:t>
            </a:r>
          </a:p>
          <a:p>
            <a:pPr marL="285750" indent="-285750">
              <a:buFont typeface="Arial" panose="020B0604020202020204" pitchFamily="34" charset="0"/>
              <a:buChar char="•"/>
            </a:pPr>
            <a:r>
              <a:rPr lang="it-IT" dirty="0">
                <a:latin typeface="Source Sans Pro" panose="020B0503030403020204" pitchFamily="34" charset="0"/>
              </a:rPr>
              <a:t>Un server Microsoft SQL Server 2008 o 2012 (Express o Enterprise)</a:t>
            </a:r>
          </a:p>
          <a:p>
            <a:pPr marL="285750" indent="-285750">
              <a:buFont typeface="Arial" panose="020B0604020202020204" pitchFamily="34" charset="0"/>
              <a:buChar char="•"/>
            </a:pPr>
            <a:r>
              <a:rPr lang="it-IT" dirty="0">
                <a:latin typeface="Source Sans Pro" panose="020B0503030403020204" pitchFamily="34" charset="0"/>
              </a:rPr>
              <a:t>Almeno 4GB di RAM (se SQL Server è installato sulla stessa macchina)</a:t>
            </a:r>
          </a:p>
          <a:p>
            <a:endParaRPr lang="it-IT" b="1" dirty="0">
              <a:latin typeface="Source Sans Pro" panose="020B0503030403020204" pitchFamily="34" charset="0"/>
            </a:endParaRPr>
          </a:p>
          <a:p>
            <a:r>
              <a:rPr lang="it-IT" dirty="0">
                <a:latin typeface="Source Sans Pro" panose="020B0503030403020204" pitchFamily="34" charset="0"/>
              </a:rPr>
              <a:t>È inoltre necessario che lo </a:t>
            </a:r>
            <a:r>
              <a:rPr lang="it-IT" dirty="0" err="1">
                <a:latin typeface="Source Sans Pro" panose="020B0503030403020204" pitchFamily="34" charset="0"/>
              </a:rPr>
              <a:t>UCServer</a:t>
            </a:r>
            <a:r>
              <a:rPr lang="it-IT" dirty="0">
                <a:latin typeface="Source Sans Pro" panose="020B0503030403020204" pitchFamily="34" charset="0"/>
              </a:rPr>
              <a:t> scriva le informazioni Journal su MSSQL anziché su formato MS Access.</a:t>
            </a:r>
          </a:p>
          <a:p>
            <a:endParaRPr lang="it-IT" dirty="0">
              <a:latin typeface="Source Sans Pro" panose="020B0503030403020204" pitchFamily="34" charset="0"/>
            </a:endParaRPr>
          </a:p>
          <a:p>
            <a:r>
              <a:rPr lang="it-IT" dirty="0">
                <a:latin typeface="Source Sans Pro" panose="020B0503030403020204" pitchFamily="34" charset="0"/>
              </a:rPr>
              <a:t>A corredo del corso è fornito il manuale di installazione dell’applicativo (DOC06)</a:t>
            </a:r>
          </a:p>
        </p:txBody>
      </p:sp>
    </p:spTree>
    <p:extLst>
      <p:ext uri="{BB962C8B-B14F-4D97-AF65-F5344CB8AC3E}">
        <p14:creationId xmlns:p14="http://schemas.microsoft.com/office/powerpoint/2010/main" val="14388851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err="1">
                <a:solidFill>
                  <a:srgbClr val="7DB928"/>
                </a:solidFill>
                <a:latin typeface="Source Sans Pro Light" panose="020B0403030403020204" pitchFamily="34" charset="0"/>
              </a:rPr>
              <a:t>TroubleShooting</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67</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pic>
        <p:nvPicPr>
          <p:cNvPr id="8" name="Immagine 7"/>
          <p:cNvPicPr>
            <a:picLocks noChangeAspect="1"/>
          </p:cNvPicPr>
          <p:nvPr/>
        </p:nvPicPr>
        <p:blipFill>
          <a:blip r:embed="rId3"/>
          <a:stretch>
            <a:fillRect/>
          </a:stretch>
        </p:blipFill>
        <p:spPr>
          <a:xfrm>
            <a:off x="1487087" y="1628800"/>
            <a:ext cx="6096000" cy="3324225"/>
          </a:xfrm>
          <a:prstGeom prst="rect">
            <a:avLst/>
          </a:prstGeom>
          <a:effectLst>
            <a:glow rad="228600">
              <a:srgbClr val="C9E725">
                <a:alpha val="40000"/>
              </a:srgbClr>
            </a:glow>
          </a:effectLst>
        </p:spPr>
      </p:pic>
      <p:pic>
        <p:nvPicPr>
          <p:cNvPr id="9" name="Picture 2" descr="estos Gmb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4432" y="1672046"/>
            <a:ext cx="638655" cy="253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24618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Troubleshooting</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68</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139321"/>
          </a:xfrm>
          <a:prstGeom prst="rect">
            <a:avLst/>
          </a:prstGeom>
          <a:noFill/>
        </p:spPr>
        <p:txBody>
          <a:bodyPr wrap="square" rtlCol="0">
            <a:spAutoFit/>
          </a:bodyPr>
          <a:lstStyle/>
          <a:p>
            <a:r>
              <a:rPr lang="it-IT" dirty="0">
                <a:latin typeface="Source Sans Pro" panose="020B0503030403020204" pitchFamily="34" charset="0"/>
              </a:rPr>
              <a:t>Strumenti di diagnosi</a:t>
            </a:r>
          </a:p>
          <a:p>
            <a:endParaRPr lang="it-IT" dirty="0">
              <a:latin typeface="Source Sans Pro" panose="020B0503030403020204" pitchFamily="34" charset="0"/>
            </a:endParaRPr>
          </a:p>
          <a:p>
            <a:r>
              <a:rPr lang="it-IT" b="1" dirty="0" err="1">
                <a:latin typeface="Source Sans Pro" panose="020B0503030403020204" pitchFamily="34" charset="0"/>
              </a:rPr>
              <a:t>EPhone</a:t>
            </a:r>
            <a:endParaRPr lang="it-IT" b="1" dirty="0">
              <a:latin typeface="Source Sans Pro" panose="020B0503030403020204" pitchFamily="34" charset="0"/>
            </a:endParaRPr>
          </a:p>
          <a:p>
            <a:pPr marL="285750" indent="-285750">
              <a:buFont typeface="Arial" panose="020B0604020202020204" pitchFamily="34" charset="0"/>
              <a:buChar char="•"/>
            </a:pPr>
            <a:r>
              <a:rPr lang="it-IT" dirty="0">
                <a:latin typeface="Source Sans Pro" panose="020B0503030403020204" pitchFamily="34" charset="0"/>
              </a:rPr>
              <a:t>Presente nella directory «</a:t>
            </a:r>
            <a:r>
              <a:rPr lang="it-IT" dirty="0" err="1">
                <a:latin typeface="Source Sans Pro" panose="020B0503030403020204" pitchFamily="34" charset="0"/>
              </a:rPr>
              <a:t>SupportFiles</a:t>
            </a:r>
            <a:r>
              <a:rPr lang="it-IT" dirty="0">
                <a:latin typeface="Source Sans Pro" panose="020B0503030403020204" pitchFamily="34" charset="0"/>
              </a:rPr>
              <a:t>» dell’installazione </a:t>
            </a:r>
            <a:r>
              <a:rPr lang="it-IT" dirty="0" err="1">
                <a:latin typeface="Source Sans Pro" panose="020B0503030403020204" pitchFamily="34" charset="0"/>
              </a:rPr>
              <a:t>UCServer</a:t>
            </a:r>
            <a:r>
              <a:rPr lang="it-IT" dirty="0">
                <a:latin typeface="Source Sans Pro" panose="020B0503030403020204" pitchFamily="34" charset="0"/>
              </a:rPr>
              <a:t>.</a:t>
            </a:r>
          </a:p>
          <a:p>
            <a:pPr marL="285750" indent="-285750">
              <a:buFont typeface="Arial" panose="020B0604020202020204" pitchFamily="34" charset="0"/>
              <a:buChar char="•"/>
            </a:pPr>
            <a:r>
              <a:rPr lang="it-IT" dirty="0">
                <a:latin typeface="Source Sans Pro" panose="020B0503030403020204" pitchFamily="34" charset="0"/>
              </a:rPr>
              <a:t>Dialer TAPI con rappresentazione grafica delle funzioni disponibili nel singolo istante chiamata</a:t>
            </a:r>
          </a:p>
          <a:p>
            <a:pPr marL="285750" indent="-285750">
              <a:buFont typeface="Arial" panose="020B0604020202020204" pitchFamily="34" charset="0"/>
              <a:buChar char="•"/>
            </a:pPr>
            <a:r>
              <a:rPr lang="it-IT" dirty="0">
                <a:latin typeface="Source Sans Pro" panose="020B0503030403020204" pitchFamily="34" charset="0"/>
              </a:rPr>
              <a:t>Portabile</a:t>
            </a:r>
          </a:p>
          <a:p>
            <a:pPr marL="285750" indent="-285750">
              <a:buFont typeface="Arial" panose="020B0604020202020204" pitchFamily="34" charset="0"/>
              <a:buChar char="•"/>
            </a:pPr>
            <a:r>
              <a:rPr lang="it-IT" dirty="0">
                <a:latin typeface="Source Sans Pro" panose="020B0503030403020204" pitchFamily="34" charset="0"/>
              </a:rPr>
              <a:t>Utile per escludere ogni applicazione TAPI da eventuali problematiche di funzionamento o formattazione.</a:t>
            </a: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9" name="Immagine 8"/>
          <p:cNvPicPr>
            <a:picLocks noChangeAspect="1"/>
          </p:cNvPicPr>
          <p:nvPr/>
        </p:nvPicPr>
        <p:blipFill>
          <a:blip r:embed="rId3"/>
          <a:stretch>
            <a:fillRect/>
          </a:stretch>
        </p:blipFill>
        <p:spPr>
          <a:xfrm>
            <a:off x="3497052" y="3856792"/>
            <a:ext cx="2232248" cy="2483561"/>
          </a:xfrm>
          <a:prstGeom prst="rect">
            <a:avLst/>
          </a:prstGeom>
        </p:spPr>
      </p:pic>
    </p:spTree>
    <p:extLst>
      <p:ext uri="{BB962C8B-B14F-4D97-AF65-F5344CB8AC3E}">
        <p14:creationId xmlns:p14="http://schemas.microsoft.com/office/powerpoint/2010/main" val="35878616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Troubleshooting</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69</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3416320"/>
          </a:xfrm>
          <a:prstGeom prst="rect">
            <a:avLst/>
          </a:prstGeom>
          <a:noFill/>
        </p:spPr>
        <p:txBody>
          <a:bodyPr wrap="square" rtlCol="0">
            <a:spAutoFit/>
          </a:bodyPr>
          <a:lstStyle/>
          <a:p>
            <a:r>
              <a:rPr lang="it-IT" b="1" dirty="0" err="1">
                <a:latin typeface="Source Sans Pro" panose="020B0503030403020204" pitchFamily="34" charset="0"/>
              </a:rPr>
              <a:t>TAPICaps</a:t>
            </a:r>
            <a:endParaRPr lang="it-IT" b="1" dirty="0">
              <a:latin typeface="Source Sans Pro" panose="020B0503030403020204" pitchFamily="34" charset="0"/>
            </a:endParaRPr>
          </a:p>
          <a:p>
            <a:r>
              <a:rPr lang="it-IT" dirty="0">
                <a:latin typeface="Source Sans Pro" panose="020B0503030403020204" pitchFamily="34" charset="0"/>
              </a:rPr>
              <a:t>Presente nella directory «</a:t>
            </a:r>
            <a:r>
              <a:rPr lang="it-IT" dirty="0" err="1">
                <a:latin typeface="Source Sans Pro" panose="020B0503030403020204" pitchFamily="34" charset="0"/>
              </a:rPr>
              <a:t>SupportFiles</a:t>
            </a:r>
            <a:r>
              <a:rPr lang="it-IT" dirty="0">
                <a:latin typeface="Source Sans Pro" panose="020B0503030403020204" pitchFamily="34" charset="0"/>
              </a:rPr>
              <a:t>» dell’installazione </a:t>
            </a:r>
            <a:r>
              <a:rPr lang="it-IT" dirty="0" err="1">
                <a:latin typeface="Source Sans Pro" panose="020B0503030403020204" pitchFamily="34" charset="0"/>
              </a:rPr>
              <a:t>UCServer</a:t>
            </a:r>
            <a:r>
              <a:rPr lang="it-IT" dirty="0">
                <a:latin typeface="Source Sans Pro" panose="020B0503030403020204" pitchFamily="34" charset="0"/>
              </a:rPr>
              <a:t>.</a:t>
            </a:r>
          </a:p>
          <a:p>
            <a:r>
              <a:rPr lang="it-IT" dirty="0">
                <a:latin typeface="Source Sans Pro" panose="020B0503030403020204" pitchFamily="34" charset="0"/>
              </a:rPr>
              <a:t>Applicazione TAPI in grado di:</a:t>
            </a:r>
          </a:p>
          <a:p>
            <a:pPr marL="285750" indent="-285750">
              <a:buFont typeface="Arial" panose="020B0604020202020204" pitchFamily="34" charset="0"/>
              <a:buChar char="•"/>
            </a:pPr>
            <a:r>
              <a:rPr lang="it-IT" dirty="0">
                <a:latin typeface="Source Sans Pro" panose="020B0503030403020204" pitchFamily="34" charset="0"/>
              </a:rPr>
              <a:t>Fornire una reportistica delle funzioni TAPI effettivamente esposte dal TSP</a:t>
            </a:r>
          </a:p>
          <a:p>
            <a:pPr marL="285750" indent="-285750">
              <a:buFont typeface="Arial" panose="020B0604020202020204" pitchFamily="34" charset="0"/>
              <a:buChar char="•"/>
            </a:pPr>
            <a:r>
              <a:rPr lang="it-IT" dirty="0">
                <a:latin typeface="Source Sans Pro" panose="020B0503030403020204" pitchFamily="34" charset="0"/>
              </a:rPr>
              <a:t>Eseguire un trace TAPI di un singolo interno per verificare eventi e campi compilati</a:t>
            </a:r>
          </a:p>
          <a:p>
            <a:pPr marL="285750" indent="-285750">
              <a:buFont typeface="Arial" panose="020B0604020202020204" pitchFamily="34" charset="0"/>
              <a:buChar char="•"/>
            </a:pPr>
            <a:r>
              <a:rPr lang="it-IT" dirty="0">
                <a:latin typeface="Source Sans Pro" panose="020B0503030403020204" pitchFamily="34" charset="0"/>
              </a:rPr>
              <a:t>Portabile</a:t>
            </a:r>
          </a:p>
          <a:p>
            <a:pPr marL="285750" indent="-285750">
              <a:buFont typeface="Arial" panose="020B0604020202020204" pitchFamily="34" charset="0"/>
              <a:buChar char="•"/>
            </a:pPr>
            <a:r>
              <a:rPr lang="it-IT" dirty="0">
                <a:latin typeface="Source Sans Pro" panose="020B0503030403020204" pitchFamily="34" charset="0"/>
              </a:rPr>
              <a:t>Log </a:t>
            </a:r>
            <a:r>
              <a:rPr lang="it-IT" dirty="0" err="1">
                <a:latin typeface="Source Sans Pro" panose="020B0503030403020204" pitchFamily="34" charset="0"/>
              </a:rPr>
              <a:t>TAPICaps</a:t>
            </a:r>
            <a:r>
              <a:rPr lang="it-IT" dirty="0">
                <a:latin typeface="Source Sans Pro" panose="020B0503030403020204" pitchFamily="34" charset="0"/>
              </a:rPr>
              <a:t> richiesti da </a:t>
            </a:r>
            <a:r>
              <a:rPr lang="it-IT" dirty="0" err="1">
                <a:latin typeface="Source Sans Pro" panose="020B0503030403020204" pitchFamily="34" charset="0"/>
              </a:rPr>
              <a:t>estos</a:t>
            </a:r>
            <a:r>
              <a:rPr lang="it-IT" dirty="0">
                <a:latin typeface="Source Sans Pro" panose="020B0503030403020204" pitchFamily="34" charset="0"/>
              </a:rPr>
              <a:t> in caso di </a:t>
            </a:r>
            <a:r>
              <a:rPr lang="it-IT" dirty="0" err="1">
                <a:latin typeface="Source Sans Pro" panose="020B0503030403020204" pitchFamily="34" charset="0"/>
              </a:rPr>
              <a:t>ticketing</a:t>
            </a:r>
            <a:r>
              <a:rPr lang="it-IT" dirty="0">
                <a:latin typeface="Source Sans Pro" panose="020B0503030403020204" pitchFamily="34" charset="0"/>
              </a:rPr>
              <a:t> su ECSTA</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pic>
        <p:nvPicPr>
          <p:cNvPr id="8" name="Immagine 7"/>
          <p:cNvPicPr>
            <a:picLocks noChangeAspect="1"/>
          </p:cNvPicPr>
          <p:nvPr/>
        </p:nvPicPr>
        <p:blipFill>
          <a:blip r:embed="rId3"/>
          <a:stretch>
            <a:fillRect/>
          </a:stretch>
        </p:blipFill>
        <p:spPr>
          <a:xfrm>
            <a:off x="2781276" y="3802356"/>
            <a:ext cx="3663799" cy="2393682"/>
          </a:xfrm>
          <a:prstGeom prst="rect">
            <a:avLst/>
          </a:prstGeom>
        </p:spPr>
      </p:pic>
    </p:spTree>
    <p:extLst>
      <p:ext uri="{BB962C8B-B14F-4D97-AF65-F5344CB8AC3E}">
        <p14:creationId xmlns:p14="http://schemas.microsoft.com/office/powerpoint/2010/main" val="559106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a:solidFill>
                  <a:srgbClr val="7DB928"/>
                </a:solidFill>
                <a:latin typeface="Source Sans Pro Light" panose="020B0403030403020204" pitchFamily="34" charset="0"/>
              </a:rPr>
              <a:t>TAPI, CTI e ECSTA</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7</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pic>
        <p:nvPicPr>
          <p:cNvPr id="7" name="Immagine 6"/>
          <p:cNvPicPr>
            <a:picLocks noChangeAspect="1"/>
          </p:cNvPicPr>
          <p:nvPr/>
        </p:nvPicPr>
        <p:blipFill>
          <a:blip r:embed="rId3"/>
          <a:stretch>
            <a:fillRect/>
          </a:stretch>
        </p:blipFill>
        <p:spPr>
          <a:xfrm>
            <a:off x="1849114" y="1484784"/>
            <a:ext cx="5371946" cy="3772800"/>
          </a:xfrm>
          <a:prstGeom prst="rect">
            <a:avLst/>
          </a:prstGeom>
          <a:effectLst>
            <a:glow rad="228600">
              <a:srgbClr val="C9E725">
                <a:alpha val="40000"/>
              </a:srgbClr>
            </a:glow>
            <a:softEdge rad="12700"/>
          </a:effectLst>
        </p:spPr>
      </p:pic>
    </p:spTree>
    <p:extLst>
      <p:ext uri="{BB962C8B-B14F-4D97-AF65-F5344CB8AC3E}">
        <p14:creationId xmlns:p14="http://schemas.microsoft.com/office/powerpoint/2010/main" val="3040501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Troubleshooting</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70</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5355312"/>
          </a:xfrm>
          <a:prstGeom prst="rect">
            <a:avLst/>
          </a:prstGeom>
          <a:noFill/>
        </p:spPr>
        <p:txBody>
          <a:bodyPr wrap="square" rtlCol="0">
            <a:spAutoFit/>
          </a:bodyPr>
          <a:lstStyle/>
          <a:p>
            <a:r>
              <a:rPr lang="it-IT" b="1" dirty="0">
                <a:latin typeface="Source Sans Pro" panose="020B0503030403020204" pitchFamily="34" charset="0"/>
              </a:rPr>
              <a:t>Il client non si connette</a:t>
            </a:r>
          </a:p>
          <a:p>
            <a:pPr marL="285750" indent="-285750">
              <a:buFont typeface="Arial" panose="020B0604020202020204" pitchFamily="34" charset="0"/>
              <a:buChar char="•"/>
            </a:pPr>
            <a:r>
              <a:rPr lang="it-IT" dirty="0">
                <a:latin typeface="Source Sans Pro" panose="020B0503030403020204" pitchFamily="34" charset="0"/>
              </a:rPr>
              <a:t>Verificare risolvibilità </a:t>
            </a:r>
            <a:r>
              <a:rPr lang="it-IT" dirty="0" err="1">
                <a:latin typeface="Source Sans Pro" panose="020B0503030403020204" pitchFamily="34" charset="0"/>
              </a:rPr>
              <a:t>hostname</a:t>
            </a:r>
            <a:r>
              <a:rPr lang="it-IT" dirty="0">
                <a:latin typeface="Source Sans Pro" panose="020B0503030403020204" pitchFamily="34" charset="0"/>
              </a:rPr>
              <a:t> Server (broadcast NetBIOS non è </a:t>
            </a:r>
            <a:r>
              <a:rPr lang="it-IT" dirty="0" err="1">
                <a:latin typeface="Source Sans Pro" panose="020B0503030403020204" pitchFamily="34" charset="0"/>
              </a:rPr>
              <a:t>derimente</a:t>
            </a:r>
            <a:r>
              <a:rPr lang="it-IT" dirty="0">
                <a:latin typeface="Source Sans Pro" panose="020B0503030403020204" pitchFamily="34" charset="0"/>
              </a:rPr>
              <a:t>)</a:t>
            </a:r>
          </a:p>
          <a:p>
            <a:pPr marL="285750" indent="-285750">
              <a:buFont typeface="Arial" panose="020B0604020202020204" pitchFamily="34" charset="0"/>
              <a:buChar char="•"/>
            </a:pPr>
            <a:r>
              <a:rPr lang="it-IT" dirty="0">
                <a:latin typeface="Source Sans Pro" panose="020B0503030403020204" pitchFamily="34" charset="0"/>
              </a:rPr>
              <a:t>Verificare raggiungibilità di rete Server porta 7222/TCP (telnet)</a:t>
            </a:r>
          </a:p>
          <a:p>
            <a:pPr marL="285750" indent="-285750">
              <a:buFont typeface="Arial" panose="020B0604020202020204" pitchFamily="34" charset="0"/>
              <a:buChar char="•"/>
            </a:pPr>
            <a:r>
              <a:rPr lang="it-IT" dirty="0">
                <a:latin typeface="Source Sans Pro" panose="020B0503030403020204" pitchFamily="34" charset="0"/>
              </a:rPr>
              <a:t>Verificare autenticazione</a:t>
            </a:r>
          </a:p>
          <a:p>
            <a:pPr marL="285750" indent="-285750">
              <a:buFont typeface="Arial" panose="020B0604020202020204" pitchFamily="34" charset="0"/>
              <a:buChar char="•"/>
            </a:pPr>
            <a:r>
              <a:rPr lang="it-IT" dirty="0">
                <a:latin typeface="Source Sans Pro" panose="020B0503030403020204" pitchFamily="34" charset="0"/>
              </a:rPr>
              <a:t>Verificare </a:t>
            </a:r>
            <a:r>
              <a:rPr lang="it-IT" dirty="0" err="1">
                <a:latin typeface="Source Sans Pro" panose="020B0503030403020204" pitchFamily="34" charset="0"/>
              </a:rPr>
              <a:t>versioning</a:t>
            </a:r>
            <a:r>
              <a:rPr lang="it-IT" dirty="0">
                <a:latin typeface="Source Sans Pro" panose="020B0503030403020204" pitchFamily="34" charset="0"/>
              </a:rPr>
              <a:t> allineato </a:t>
            </a:r>
            <a:r>
              <a:rPr lang="it-IT" dirty="0" err="1">
                <a:latin typeface="Source Sans Pro" panose="020B0503030403020204" pitchFamily="34" charset="0"/>
              </a:rPr>
              <a:t>client-server</a:t>
            </a:r>
            <a:endParaRPr lang="it-IT" dirty="0">
              <a:latin typeface="Source Sans Pro" panose="020B0503030403020204" pitchFamily="34" charset="0"/>
            </a:endParaRPr>
          </a:p>
          <a:p>
            <a:pPr marL="285750" indent="-285750">
              <a:buFont typeface="Arial" panose="020B0604020202020204" pitchFamily="34" charset="0"/>
              <a:buChar char="•"/>
            </a:pPr>
            <a:endParaRPr lang="it-IT" dirty="0">
              <a:latin typeface="Source Sans Pro" panose="020B0503030403020204" pitchFamily="34" charset="0"/>
            </a:endParaRPr>
          </a:p>
          <a:p>
            <a:r>
              <a:rPr lang="it-IT" b="1" dirty="0">
                <a:latin typeface="Source Sans Pro" panose="020B0503030403020204" pitchFamily="34" charset="0"/>
              </a:rPr>
              <a:t>Il mio interno è nero/non ho un numero di interno</a:t>
            </a:r>
          </a:p>
          <a:p>
            <a:pPr marL="285750" indent="-285750">
              <a:buFont typeface="Arial" panose="020B0604020202020204" pitchFamily="34" charset="0"/>
              <a:buChar char="•"/>
            </a:pPr>
            <a:r>
              <a:rPr lang="it-IT" dirty="0">
                <a:latin typeface="Source Sans Pro" panose="020B0503030403020204" pitchFamily="34" charset="0"/>
              </a:rPr>
              <a:t>Verificare operatività TSP</a:t>
            </a:r>
          </a:p>
          <a:p>
            <a:pPr marL="285750" indent="-285750">
              <a:buFont typeface="Arial" panose="020B0604020202020204" pitchFamily="34" charset="0"/>
              <a:buChar char="•"/>
            </a:pPr>
            <a:r>
              <a:rPr lang="it-IT" dirty="0">
                <a:latin typeface="Source Sans Pro" panose="020B0503030403020204" pitchFamily="34" charset="0"/>
              </a:rPr>
              <a:t>Verificare assegnazione corretta Linea-Utente</a:t>
            </a:r>
          </a:p>
          <a:p>
            <a:pPr marL="285750" indent="-285750">
              <a:buFont typeface="Arial" panose="020B0604020202020204" pitchFamily="34" charset="0"/>
              <a:buChar char="•"/>
            </a:pPr>
            <a:endParaRPr lang="it-IT" dirty="0">
              <a:latin typeface="Source Sans Pro" panose="020B0503030403020204" pitchFamily="34" charset="0"/>
            </a:endParaRPr>
          </a:p>
          <a:p>
            <a:r>
              <a:rPr lang="it-IT" b="1" dirty="0">
                <a:latin typeface="Source Sans Pro" panose="020B0503030403020204" pitchFamily="34" charset="0"/>
              </a:rPr>
              <a:t>Il client è estremamente lento in fase di chiusura chiamata o consultazione elenco chiamate</a:t>
            </a:r>
          </a:p>
          <a:p>
            <a:pPr marL="285750" indent="-285750">
              <a:buFont typeface="Arial" panose="020B0604020202020204" pitchFamily="34" charset="0"/>
              <a:buChar char="•"/>
            </a:pPr>
            <a:r>
              <a:rPr lang="it-IT" dirty="0">
                <a:latin typeface="Source Sans Pro" panose="020B0503030403020204" pitchFamily="34" charset="0"/>
              </a:rPr>
              <a:t>Verificare dimensione Journal (default: %</a:t>
            </a:r>
            <a:r>
              <a:rPr lang="it-IT" dirty="0" err="1">
                <a:latin typeface="Source Sans Pro" panose="020B0503030403020204" pitchFamily="34" charset="0"/>
              </a:rPr>
              <a:t>installdir</a:t>
            </a:r>
            <a:r>
              <a:rPr lang="it-IT" dirty="0">
                <a:latin typeface="Source Sans Pro" panose="020B0503030403020204" pitchFamily="34" charset="0"/>
              </a:rPr>
              <a:t>%\database\)</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35023007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PCE5 - </a:t>
            </a:r>
            <a:r>
              <a:rPr lang="de-DE" dirty="0" err="1">
                <a:solidFill>
                  <a:srgbClr val="7DB928"/>
                </a:solidFill>
                <a:latin typeface="Source Sans Pro Light" panose="020B0403030403020204" pitchFamily="34" charset="0"/>
              </a:rPr>
              <a:t>Migrazione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71</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39552" y="1268760"/>
            <a:ext cx="8147248" cy="4801314"/>
          </a:xfrm>
          <a:prstGeom prst="rect">
            <a:avLst/>
          </a:prstGeom>
          <a:noFill/>
        </p:spPr>
        <p:txBody>
          <a:bodyPr wrap="square" rtlCol="0">
            <a:spAutoFit/>
          </a:bodyPr>
          <a:lstStyle/>
          <a:p>
            <a:r>
              <a:rPr lang="it-IT" b="1" dirty="0">
                <a:latin typeface="Source Sans Pro" panose="020B0503030403020204" pitchFamily="34" charset="0"/>
              </a:rPr>
              <a:t>Passi per la migrazione/backup di un software </a:t>
            </a:r>
            <a:r>
              <a:rPr lang="it-IT" b="1" dirty="0" err="1">
                <a:latin typeface="Source Sans Pro" panose="020B0503030403020204" pitchFamily="34" charset="0"/>
              </a:rPr>
              <a:t>estos</a:t>
            </a:r>
            <a:endParaRPr lang="it-IT" b="1" dirty="0">
              <a:latin typeface="Source Sans Pro" panose="020B0503030403020204" pitchFamily="34" charset="0"/>
            </a:endParaRPr>
          </a:p>
          <a:p>
            <a:pPr marL="342900" indent="-342900">
              <a:buAutoNum type="arabicParenR"/>
            </a:pPr>
            <a:r>
              <a:rPr lang="it-IT" dirty="0">
                <a:latin typeface="Source Sans Pro" panose="020B0503030403020204" pitchFamily="34" charset="0"/>
              </a:rPr>
              <a:t>Stop servizi su macchina sorgente (panello Servizi di Windows)</a:t>
            </a:r>
          </a:p>
          <a:p>
            <a:pPr marL="342900" indent="-342900">
              <a:buAutoNum type="arabicParenR"/>
            </a:pPr>
            <a:r>
              <a:rPr lang="it-IT" dirty="0">
                <a:latin typeface="Source Sans Pro" panose="020B0503030403020204" pitchFamily="34" charset="0"/>
              </a:rPr>
              <a:t>Copia/backup delle cartelle «database» e «</a:t>
            </a:r>
            <a:r>
              <a:rPr lang="it-IT" dirty="0" err="1">
                <a:latin typeface="Source Sans Pro" panose="020B0503030403020204" pitchFamily="34" charset="0"/>
              </a:rPr>
              <a:t>config</a:t>
            </a:r>
            <a:r>
              <a:rPr lang="it-IT" dirty="0">
                <a:latin typeface="Source Sans Pro" panose="020B0503030403020204" pitchFamily="34" charset="0"/>
              </a:rPr>
              <a:t>» presenti nella directory di installazione</a:t>
            </a:r>
          </a:p>
          <a:p>
            <a:pPr marL="342900" indent="-342900">
              <a:buAutoNum type="arabicParenR"/>
            </a:pPr>
            <a:r>
              <a:rPr lang="it-IT" dirty="0">
                <a:latin typeface="Source Sans Pro" panose="020B0503030403020204" pitchFamily="34" charset="0"/>
              </a:rPr>
              <a:t>Installazione ex novo su macchina destinazione (non serve configurare)</a:t>
            </a:r>
          </a:p>
          <a:p>
            <a:pPr marL="342900" indent="-342900">
              <a:buAutoNum type="arabicParenR"/>
            </a:pPr>
            <a:r>
              <a:rPr lang="it-IT" dirty="0">
                <a:latin typeface="Source Sans Pro" panose="020B0503030403020204" pitchFamily="34" charset="0"/>
              </a:rPr>
              <a:t>Stop servizi su macchina destinazione</a:t>
            </a:r>
          </a:p>
          <a:p>
            <a:pPr marL="342900" indent="-342900">
              <a:buAutoNum type="arabicParenR"/>
            </a:pPr>
            <a:r>
              <a:rPr lang="it-IT" dirty="0">
                <a:latin typeface="Source Sans Pro" panose="020B0503030403020204" pitchFamily="34" charset="0"/>
              </a:rPr>
              <a:t>Sovrascrittura delle cartelle «database» e «</a:t>
            </a:r>
            <a:r>
              <a:rPr lang="it-IT" dirty="0" err="1">
                <a:latin typeface="Source Sans Pro" panose="020B0503030403020204" pitchFamily="34" charset="0"/>
              </a:rPr>
              <a:t>config</a:t>
            </a:r>
            <a:r>
              <a:rPr lang="it-IT" dirty="0">
                <a:latin typeface="Source Sans Pro" panose="020B0503030403020204" pitchFamily="34" charset="0"/>
              </a:rPr>
              <a:t>» con quelle salvate al punto 2</a:t>
            </a:r>
          </a:p>
          <a:p>
            <a:pPr marL="342900" indent="-342900">
              <a:buAutoNum type="arabicParenR"/>
            </a:pPr>
            <a:r>
              <a:rPr lang="it-IT" dirty="0">
                <a:latin typeface="Source Sans Pro" panose="020B0503030403020204" pitchFamily="34" charset="0"/>
              </a:rPr>
              <a:t>Riavvio dei Servizi</a:t>
            </a:r>
          </a:p>
          <a:p>
            <a:pPr marL="342900" indent="-342900">
              <a:buAutoNum type="arabicParenR"/>
            </a:pPr>
            <a:r>
              <a:rPr lang="it-IT" dirty="0">
                <a:latin typeface="Source Sans Pro" panose="020B0503030403020204" pitchFamily="34" charset="0"/>
              </a:rPr>
              <a:t>(se necessario) invio a </a:t>
            </a:r>
            <a:r>
              <a:rPr lang="it-IT" dirty="0">
                <a:latin typeface="Source Sans Pro" panose="020B0503030403020204" pitchFamily="34" charset="0"/>
                <a:hlinkClick r:id="rId3"/>
              </a:rPr>
              <a:t>support@estos.it</a:t>
            </a:r>
            <a:r>
              <a:rPr lang="it-IT" dirty="0">
                <a:latin typeface="Source Sans Pro" panose="020B0503030403020204" pitchFamily="34" charset="0"/>
              </a:rPr>
              <a:t> di Codici licenza e nuovo HWID per la riattivazione licenze (fino a 2 riattivazioni)</a:t>
            </a:r>
          </a:p>
          <a:p>
            <a:endParaRPr lang="it-IT" dirty="0">
              <a:latin typeface="Source Sans Pro" panose="020B0503030403020204" pitchFamily="34" charset="0"/>
            </a:endParaRPr>
          </a:p>
          <a:p>
            <a:r>
              <a:rPr lang="it-IT" dirty="0">
                <a:latin typeface="Source Sans Pro" panose="020B0503030403020204" pitchFamily="34" charset="0"/>
              </a:rPr>
              <a:t>NB: in caso di </a:t>
            </a:r>
            <a:r>
              <a:rPr lang="it-IT" dirty="0" err="1">
                <a:latin typeface="Source Sans Pro" panose="020B0503030403020204" pitchFamily="34" charset="0"/>
              </a:rPr>
              <a:t>replicatori</a:t>
            </a:r>
            <a:r>
              <a:rPr lang="it-IT" dirty="0">
                <a:latin typeface="Source Sans Pro" panose="020B0503030403020204" pitchFamily="34" charset="0"/>
              </a:rPr>
              <a:t> ODBC di </a:t>
            </a:r>
            <a:r>
              <a:rPr lang="it-IT" dirty="0" err="1">
                <a:latin typeface="Source Sans Pro" panose="020B0503030403020204" pitchFamily="34" charset="0"/>
              </a:rPr>
              <a:t>MetaDirectory</a:t>
            </a:r>
            <a:r>
              <a:rPr lang="it-IT" dirty="0">
                <a:latin typeface="Source Sans Pro" panose="020B0503030403020204" pitchFamily="34" charset="0"/>
              </a:rPr>
              <a:t>, accertarsi di ricrearli sulla macchina destinazione con le medesime opzioni (Etichetta, autenticazioni, </a:t>
            </a:r>
            <a:r>
              <a:rPr lang="it-IT" dirty="0" err="1">
                <a:latin typeface="Source Sans Pro" panose="020B0503030403020204" pitchFamily="34" charset="0"/>
              </a:rPr>
              <a:t>etc</a:t>
            </a:r>
            <a:r>
              <a:rPr lang="it-IT" dirty="0">
                <a:latin typeface="Source Sans Pro" panose="020B0503030403020204" pitchFamily="34" charset="0"/>
              </a:rPr>
              <a:t>)</a:t>
            </a: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7124588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a:solidFill>
                  <a:srgbClr val="7DB928"/>
                </a:solidFill>
                <a:latin typeface="Source Sans Pro Light" panose="020B0403030403020204" pitchFamily="34" charset="0"/>
              </a:rPr>
              <a:t>Quiz time!</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72</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pic>
        <p:nvPicPr>
          <p:cNvPr id="21508" name="Picture 4" descr="http://joaannamari.files.wordpress.com/2012/01/te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882" y="1484784"/>
            <a:ext cx="6051035" cy="4032448"/>
          </a:xfrm>
          <a:prstGeom prst="rect">
            <a:avLst/>
          </a:prstGeom>
          <a:noFill/>
          <a:effectLst>
            <a:glow rad="228600">
              <a:srgbClr val="C9E725">
                <a:alpha val="40000"/>
              </a:srgb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6323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de-DE" sz="3600" dirty="0">
                <a:solidFill>
                  <a:srgbClr val="7DB928"/>
                </a:solidFill>
                <a:latin typeface="Source Sans Pro Light" panose="020B0403030403020204" pitchFamily="34" charset="0"/>
              </a:rPr>
              <a:t>Grazie per la </a:t>
            </a:r>
            <a:r>
              <a:rPr lang="de-DE" sz="3600" dirty="0" err="1">
                <a:solidFill>
                  <a:srgbClr val="7DB928"/>
                </a:solidFill>
                <a:latin typeface="Source Sans Pro Light" panose="020B0403030403020204" pitchFamily="34" charset="0"/>
              </a:rPr>
              <a:t>vostra</a:t>
            </a:r>
            <a:r>
              <a:rPr lang="de-DE" sz="3600" dirty="0">
                <a:solidFill>
                  <a:srgbClr val="7DB928"/>
                </a:solidFill>
                <a:latin typeface="Source Sans Pro Light" panose="020B0403030403020204" pitchFamily="34" charset="0"/>
              </a:rPr>
              <a:t> </a:t>
            </a:r>
            <a:r>
              <a:rPr lang="de-DE" sz="3600" dirty="0" err="1">
                <a:solidFill>
                  <a:srgbClr val="7DB928"/>
                </a:solidFill>
                <a:latin typeface="Source Sans Pro Light" panose="020B0403030403020204" pitchFamily="34" charset="0"/>
              </a:rPr>
              <a:t>partecipazione</a:t>
            </a:r>
            <a:endParaRPr lang="en-US" sz="3600"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73</a:t>
            </a:fld>
            <a:endParaRPr lang="de-DE" dirty="0"/>
          </a:p>
        </p:txBody>
      </p:sp>
      <p:sp>
        <p:nvSpPr>
          <p:cNvPr id="3" name="Rettangolo 2"/>
          <p:cNvSpPr/>
          <p:nvPr/>
        </p:nvSpPr>
        <p:spPr>
          <a:xfrm>
            <a:off x="590080" y="3656737"/>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9308" y="1412776"/>
            <a:ext cx="6228184" cy="4152123"/>
          </a:xfrm>
          <a:prstGeom prst="rect">
            <a:avLst/>
          </a:prstGeom>
          <a:effectLst>
            <a:glow rad="228600">
              <a:srgbClr val="C9E725">
                <a:alpha val="40000"/>
              </a:srgbClr>
            </a:glow>
          </a:effectLst>
        </p:spPr>
      </p:pic>
    </p:spTree>
    <p:extLst>
      <p:ext uri="{BB962C8B-B14F-4D97-AF65-F5344CB8AC3E}">
        <p14:creationId xmlns:p14="http://schemas.microsoft.com/office/powerpoint/2010/main" val="36165695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TAPI – Breve </a:t>
            </a:r>
            <a:r>
              <a:rPr lang="de-DE" dirty="0" err="1">
                <a:solidFill>
                  <a:srgbClr val="7DB928"/>
                </a:solidFill>
                <a:latin typeface="Source Sans Pro Light" panose="020B0403030403020204" pitchFamily="34" charset="0"/>
              </a:rPr>
              <a:t>introduzione</a:t>
            </a:r>
            <a:r>
              <a:rPr lang="de-DE" dirty="0">
                <a:solidFill>
                  <a:srgbClr val="7DB928"/>
                </a:solidFill>
                <a:latin typeface="Source Sans Pro Light" panose="020B0403030403020204" pitchFamily="34" charset="0"/>
              </a:rPr>
              <a:t> </a:t>
            </a:r>
            <a:r>
              <a:rPr lang="de-DE" dirty="0" err="1">
                <a:solidFill>
                  <a:srgbClr val="7DB928"/>
                </a:solidFill>
                <a:latin typeface="Source Sans Pro Light" panose="020B0403030403020204" pitchFamily="34" charset="0"/>
              </a:rPr>
              <a:t>storica</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8</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5078313"/>
          </a:xfrm>
          <a:prstGeom prst="rect">
            <a:avLst/>
          </a:prstGeom>
          <a:noFill/>
        </p:spPr>
        <p:txBody>
          <a:bodyPr wrap="square" rtlCol="0">
            <a:spAutoFit/>
          </a:bodyPr>
          <a:lstStyle/>
          <a:p>
            <a:r>
              <a:rPr lang="it-IT" dirty="0">
                <a:latin typeface="Source Sans Pro" panose="020B0503030403020204" pitchFamily="34" charset="0"/>
              </a:rPr>
              <a:t>TAPI (</a:t>
            </a:r>
            <a:r>
              <a:rPr lang="it-IT" dirty="0" err="1">
                <a:latin typeface="Source Sans Pro" panose="020B0503030403020204" pitchFamily="34" charset="0"/>
              </a:rPr>
              <a:t>Telephony</a:t>
            </a:r>
            <a:r>
              <a:rPr lang="it-IT" dirty="0">
                <a:latin typeface="Source Sans Pro" panose="020B0503030403020204" pitchFamily="34" charset="0"/>
              </a:rPr>
              <a:t> Application Programming Interface) venne introdotto per la prima volta nel 1993 come risultato di una joint venture tra Microsoft e Intel. La prima versione, la 1.3, fu disponibile per la prima volta (in versione 16bit) all’interno di Windows 3.1 </a:t>
            </a:r>
          </a:p>
          <a:p>
            <a:endParaRPr lang="it-IT" dirty="0">
              <a:latin typeface="Source Sans Pro" panose="020B0503030403020204" pitchFamily="34" charset="0"/>
            </a:endParaRPr>
          </a:p>
          <a:p>
            <a:r>
              <a:rPr lang="it-IT" dirty="0">
                <a:latin typeface="Source Sans Pro" panose="020B0503030403020204" pitchFamily="34" charset="0"/>
              </a:rPr>
              <a:t>Nel 1995 Windows 95 incluse il supporto TAPI (1.4) a 32bit</a:t>
            </a:r>
          </a:p>
          <a:p>
            <a:endParaRPr lang="it-IT" dirty="0">
              <a:latin typeface="Source Sans Pro" panose="020B0503030403020204" pitchFamily="34" charset="0"/>
            </a:endParaRPr>
          </a:p>
          <a:p>
            <a:r>
              <a:rPr lang="it-IT" dirty="0">
                <a:latin typeface="Source Sans Pro" panose="020B0503030403020204" pitchFamily="34" charset="0"/>
              </a:rPr>
              <a:t>La vera maturità del protocollo arrivò con TAPI 2.0 introdotto all’interno di Windows NT 4.0. Esso introdusse la varietà e la completezza di operazioni telefoniche che utilizziamo tutt’oggi.</a:t>
            </a:r>
          </a:p>
          <a:p>
            <a:endParaRPr lang="it-IT" dirty="0">
              <a:latin typeface="Source Sans Pro" panose="020B0503030403020204" pitchFamily="34" charset="0"/>
            </a:endParaRPr>
          </a:p>
          <a:p>
            <a:r>
              <a:rPr lang="it-IT" dirty="0">
                <a:latin typeface="Source Sans Pro" panose="020B0503030403020204" pitchFamily="34" charset="0"/>
              </a:rPr>
              <a:t>Nel 1997 venne introdotta la versione 2.1 (Windows 95 e NT/2000)</a:t>
            </a:r>
          </a:p>
          <a:p>
            <a:endParaRPr lang="it-IT" dirty="0">
              <a:latin typeface="Source Sans Pro" panose="020B0503030403020204" pitchFamily="34" charset="0"/>
            </a:endParaRPr>
          </a:p>
          <a:p>
            <a:r>
              <a:rPr lang="it-IT" dirty="0">
                <a:latin typeface="Source Sans Pro" panose="020B0503030403020204" pitchFamily="34" charset="0"/>
              </a:rPr>
              <a:t>Nel 2001, con Windows XP/2003 venne introdotta la più recente release della famiglia 2.x, la 2.2, utilizzata attualmente dalle applicazioni TAPI </a:t>
            </a:r>
            <a:r>
              <a:rPr lang="it-IT" dirty="0" err="1">
                <a:latin typeface="Source Sans Pro" panose="020B0503030403020204" pitchFamily="34" charset="0"/>
              </a:rPr>
              <a:t>compliant</a:t>
            </a:r>
            <a:r>
              <a:rPr lang="it-IT" dirty="0">
                <a:latin typeface="Source Sans Pro" panose="020B0503030403020204" pitchFamily="34" charset="0"/>
              </a:rPr>
              <a:t> come </a:t>
            </a:r>
            <a:r>
              <a:rPr lang="it-IT" dirty="0" err="1">
                <a:latin typeface="Source Sans Pro" panose="020B0503030403020204" pitchFamily="34" charset="0"/>
              </a:rPr>
              <a:t>estos</a:t>
            </a:r>
            <a:r>
              <a:rPr lang="it-IT" dirty="0">
                <a:latin typeface="Source Sans Pro" panose="020B0503030403020204" pitchFamily="34" charset="0"/>
              </a:rPr>
              <a:t> </a:t>
            </a:r>
            <a:r>
              <a:rPr lang="it-IT" dirty="0" err="1">
                <a:latin typeface="Source Sans Pro" panose="020B0503030403020204" pitchFamily="34" charset="0"/>
              </a:rPr>
              <a:t>ProCall</a:t>
            </a:r>
            <a:r>
              <a:rPr lang="it-IT" dirty="0">
                <a:latin typeface="Source Sans Pro" panose="020B0503030403020204" pitchFamily="34" charset="0"/>
              </a:rPr>
              <a:t> Enterprise o </a:t>
            </a:r>
            <a:r>
              <a:rPr lang="it-IT" dirty="0" err="1">
                <a:latin typeface="Source Sans Pro" panose="020B0503030403020204" pitchFamily="34" charset="0"/>
              </a:rPr>
              <a:t>estos</a:t>
            </a:r>
            <a:r>
              <a:rPr lang="it-IT" dirty="0">
                <a:latin typeface="Source Sans Pro" panose="020B0503030403020204" pitchFamily="34" charset="0"/>
              </a:rPr>
              <a:t> </a:t>
            </a:r>
            <a:r>
              <a:rPr lang="it-IT" dirty="0" err="1">
                <a:latin typeface="Source Sans Pro" panose="020B0503030403020204" pitchFamily="34" charset="0"/>
              </a:rPr>
              <a:t>CallControlGateway</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329150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7DB928"/>
                </a:solidFill>
                <a:latin typeface="Source Sans Pro Light" panose="020B0403030403020204" pitchFamily="34" charset="0"/>
              </a:rPr>
              <a:t>TAPI 2.x e 3.x - </a:t>
            </a:r>
            <a:r>
              <a:rPr lang="de-DE" dirty="0" err="1">
                <a:solidFill>
                  <a:srgbClr val="7DB928"/>
                </a:solidFill>
                <a:latin typeface="Source Sans Pro Light" panose="020B0403030403020204" pitchFamily="34" charset="0"/>
              </a:rPr>
              <a:t>differenze</a:t>
            </a:r>
            <a:endParaRPr lang="en-US" dirty="0">
              <a:solidFill>
                <a:srgbClr val="7DB928"/>
              </a:solidFill>
              <a:latin typeface="Source Sans Pro Light" panose="020B0403030403020204" pitchFamily="34" charset="0"/>
            </a:endParaRPr>
          </a:p>
        </p:txBody>
      </p:sp>
      <p:sp>
        <p:nvSpPr>
          <p:cNvPr id="4" name="Datumsplatzhalter 3"/>
          <p:cNvSpPr>
            <a:spLocks noGrp="1"/>
          </p:cNvSpPr>
          <p:nvPr>
            <p:ph type="dt" sz="half" idx="15"/>
          </p:nvPr>
        </p:nvSpPr>
        <p:spPr/>
        <p:txBody>
          <a:bodyPr/>
          <a:lstStyle/>
          <a:p>
            <a:r>
              <a:rPr lang="en-US" dirty="0"/>
              <a:t>SC</a:t>
            </a:r>
            <a:endParaRPr lang="de-DE" dirty="0"/>
          </a:p>
        </p:txBody>
      </p:sp>
      <p:sp>
        <p:nvSpPr>
          <p:cNvPr id="5" name="Fußzeilenplatzhalter 4"/>
          <p:cNvSpPr>
            <a:spLocks noGrp="1"/>
          </p:cNvSpPr>
          <p:nvPr>
            <p:ph type="ftr" sz="quarter" idx="16"/>
          </p:nvPr>
        </p:nvSpPr>
        <p:spPr/>
        <p:txBody>
          <a:bodyPr/>
          <a:lstStyle/>
          <a:p>
            <a:r>
              <a:rPr lang="de-DE" dirty="0"/>
              <a:t>PM</a:t>
            </a:r>
          </a:p>
        </p:txBody>
      </p:sp>
      <p:sp>
        <p:nvSpPr>
          <p:cNvPr id="6" name="Foliennummernplatzhalter 5"/>
          <p:cNvSpPr>
            <a:spLocks noGrp="1"/>
          </p:cNvSpPr>
          <p:nvPr>
            <p:ph type="sldNum" sz="quarter" idx="17"/>
          </p:nvPr>
        </p:nvSpPr>
        <p:spPr/>
        <p:txBody>
          <a:bodyPr/>
          <a:lstStyle/>
          <a:p>
            <a:fld id="{C7C905D0-24F0-4A5D-A8FD-F45F8E9F1544}" type="slidenum">
              <a:rPr lang="de-DE" smtClean="0"/>
              <a:pPr/>
              <a:t>9</a:t>
            </a:fld>
            <a:endParaRPr lang="de-DE" dirty="0"/>
          </a:p>
        </p:txBody>
      </p:sp>
      <p:sp>
        <p:nvSpPr>
          <p:cNvPr id="3" name="Rettangolo 2"/>
          <p:cNvSpPr/>
          <p:nvPr/>
        </p:nvSpPr>
        <p:spPr>
          <a:xfrm>
            <a:off x="511767" y="912850"/>
            <a:ext cx="8046640" cy="400110"/>
          </a:xfrm>
          <a:prstGeom prst="rect">
            <a:avLst/>
          </a:prstGeom>
        </p:spPr>
        <p:txBody>
          <a:bodyPr wrap="square">
            <a:spAutoFit/>
          </a:bodyPr>
          <a:lstStyle/>
          <a:p>
            <a:endParaRPr lang="it-IT" sz="2000" dirty="0">
              <a:solidFill>
                <a:srgbClr val="000000"/>
              </a:solidFill>
              <a:latin typeface="Source Sans Pro Black" panose="020B0803030403020204" pitchFamily="34" charset="0"/>
            </a:endParaRPr>
          </a:p>
        </p:txBody>
      </p:sp>
      <p:sp>
        <p:nvSpPr>
          <p:cNvPr id="7" name="CasellaDiTesto 6"/>
          <p:cNvSpPr txBox="1"/>
          <p:nvPr/>
        </p:nvSpPr>
        <p:spPr>
          <a:xfrm>
            <a:off x="511767" y="1196752"/>
            <a:ext cx="8046640" cy="4247317"/>
          </a:xfrm>
          <a:prstGeom prst="rect">
            <a:avLst/>
          </a:prstGeom>
          <a:noFill/>
        </p:spPr>
        <p:txBody>
          <a:bodyPr wrap="square" rtlCol="0">
            <a:spAutoFit/>
          </a:bodyPr>
          <a:lstStyle/>
          <a:p>
            <a:r>
              <a:rPr lang="it-IT" dirty="0">
                <a:latin typeface="Source Sans Pro" panose="020B0503030403020204" pitchFamily="34" charset="0"/>
              </a:rPr>
              <a:t>Nel 1999, insieme a Windows 2000, venne introdotta la versione 3.0 di TAPI. Il cui supporto da parte di Microsoft, in realtà, è già cessato.</a:t>
            </a:r>
          </a:p>
          <a:p>
            <a:endParaRPr lang="it-IT" dirty="0">
              <a:latin typeface="Source Sans Pro" panose="020B0503030403020204" pitchFamily="34" charset="0"/>
            </a:endParaRPr>
          </a:p>
          <a:p>
            <a:r>
              <a:rPr lang="it-IT" dirty="0">
                <a:latin typeface="Source Sans Pro" panose="020B0503030403020204" pitchFamily="34" charset="0"/>
              </a:rPr>
              <a:t>Un errore comune, in fase presale, è quello di considerare TAPI 3.x come una versione più recente di TAPI 2.x. In realtà si tratta di due protocolli differenti</a:t>
            </a:r>
          </a:p>
          <a:p>
            <a:endParaRPr lang="it-IT" dirty="0">
              <a:latin typeface="Source Sans Pro" panose="020B0503030403020204" pitchFamily="34" charset="0"/>
            </a:endParaRPr>
          </a:p>
          <a:p>
            <a:r>
              <a:rPr lang="it-IT" dirty="0">
                <a:latin typeface="Source Sans Pro" panose="020B0503030403020204" pitchFamily="34" charset="0"/>
              </a:rPr>
              <a:t>TAPI 2.x è scritto in C++ </a:t>
            </a:r>
          </a:p>
          <a:p>
            <a:r>
              <a:rPr lang="it-IT" dirty="0">
                <a:latin typeface="Source Sans Pro" panose="020B0503030403020204" pitchFamily="34" charset="0"/>
              </a:rPr>
              <a:t>TAPI 3.x utilizza oggetti COM e non ha alcun supporto .NET</a:t>
            </a:r>
          </a:p>
          <a:p>
            <a:endParaRPr lang="it-IT" dirty="0">
              <a:latin typeface="Source Sans Pro" panose="020B0503030403020204" pitchFamily="34" charset="0"/>
            </a:endParaRPr>
          </a:p>
          <a:p>
            <a:r>
              <a:rPr lang="it-IT" dirty="0">
                <a:latin typeface="Source Sans Pro" panose="020B0503030403020204" pitchFamily="34" charset="0"/>
              </a:rPr>
              <a:t>È più semplice considerare TAPI 3.x come un </a:t>
            </a:r>
            <a:r>
              <a:rPr lang="it-IT" dirty="0" err="1">
                <a:latin typeface="Source Sans Pro" panose="020B0503030403020204" pitchFamily="34" charset="0"/>
              </a:rPr>
              <a:t>layer</a:t>
            </a:r>
            <a:r>
              <a:rPr lang="it-IT" dirty="0">
                <a:latin typeface="Source Sans Pro" panose="020B0503030403020204" pitchFamily="34" charset="0"/>
              </a:rPr>
              <a:t> di astrazione di TAPI 2.x.</a:t>
            </a:r>
          </a:p>
          <a:p>
            <a:pPr algn="ctr"/>
            <a:endParaRPr lang="it-IT" dirty="0">
              <a:latin typeface="Source Sans Pro" panose="020B0503030403020204" pitchFamily="34" charset="0"/>
            </a:endParaRPr>
          </a:p>
          <a:p>
            <a:pPr algn="ctr"/>
            <a:r>
              <a:rPr lang="it-IT" dirty="0" err="1">
                <a:latin typeface="Source Sans Pro" panose="020B0503030403020204" pitchFamily="34" charset="0"/>
              </a:rPr>
              <a:t>ProCall</a:t>
            </a:r>
            <a:r>
              <a:rPr lang="it-IT" dirty="0">
                <a:latin typeface="Source Sans Pro" panose="020B0503030403020204" pitchFamily="34" charset="0"/>
              </a:rPr>
              <a:t> Enterprise e Call Control Gateway utilizzano </a:t>
            </a:r>
          </a:p>
          <a:p>
            <a:pPr algn="ctr"/>
            <a:r>
              <a:rPr lang="it-IT" b="1" dirty="0">
                <a:latin typeface="Source Sans Pro" panose="020B0503030403020204" pitchFamily="34" charset="0"/>
              </a:rPr>
              <a:t>unicamente lo standard </a:t>
            </a:r>
            <a:r>
              <a:rPr lang="it-IT" b="1" dirty="0" err="1">
                <a:latin typeface="Source Sans Pro" panose="020B0503030403020204" pitchFamily="34" charset="0"/>
              </a:rPr>
              <a:t>tapi</a:t>
            </a:r>
            <a:r>
              <a:rPr lang="it-IT" b="1" dirty="0">
                <a:latin typeface="Source Sans Pro" panose="020B0503030403020204" pitchFamily="34" charset="0"/>
              </a:rPr>
              <a:t> 2.x.</a:t>
            </a:r>
            <a:endParaRPr lang="it-IT" dirty="0">
              <a:latin typeface="Source Sans Pro" panose="020B0503030403020204" pitchFamily="34" charset="0"/>
            </a:endParaRPr>
          </a:p>
          <a:p>
            <a:endParaRPr lang="it-IT" dirty="0">
              <a:latin typeface="Source Sans Pro" panose="020B0503030403020204" pitchFamily="34" charset="0"/>
            </a:endParaRPr>
          </a:p>
          <a:p>
            <a:endParaRPr lang="it-IT" dirty="0">
              <a:latin typeface="Source Sans Pro" panose="020B0503030403020204" pitchFamily="34" charset="0"/>
            </a:endParaRPr>
          </a:p>
        </p:txBody>
      </p:sp>
    </p:spTree>
    <p:extLst>
      <p:ext uri="{BB962C8B-B14F-4D97-AF65-F5344CB8AC3E}">
        <p14:creationId xmlns:p14="http://schemas.microsoft.com/office/powerpoint/2010/main" val="972231588"/>
      </p:ext>
    </p:extLst>
  </p:cSld>
  <p:clrMapOvr>
    <a:masterClrMapping/>
  </p:clrMapOvr>
</p:sld>
</file>

<file path=ppt/theme/theme1.xml><?xml version="1.0" encoding="utf-8"?>
<a:theme xmlns:a="http://schemas.openxmlformats.org/drawingml/2006/main" name="Vorlage 2013 (DE)">
  <a:themeElements>
    <a:clrScheme name="ESTOS Maste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TOS Schrift für Weitergab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STOS_Master_2013.pptx" id="{780F6CAB-6ACE-45CA-B656-0CF9F17D57F6}" vid="{75E1661D-2EBC-476F-8B62-CA73AD010813}"/>
    </a:ext>
  </a:extLst>
</a:theme>
</file>

<file path=ppt/theme/theme2.xml><?xml version="1.0" encoding="utf-8"?>
<a:theme xmlns:a="http://schemas.openxmlformats.org/drawingml/2006/main" name="ESTOS 2013 Frutiger Standard">
  <a:themeElements>
    <a:clrScheme name="ESTOS Maste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TOS Schrift für Weitergab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STOS_Master_2013.pptx" id="{780F6CAB-6ACE-45CA-B656-0CF9F17D57F6}" vid="{65BA209D-8D32-4535-9889-BFBEF9C72175}"/>
    </a:ext>
  </a:extLst>
</a:theme>
</file>

<file path=ppt/theme/theme3.xml><?xml version="1.0" encoding="utf-8"?>
<a:theme xmlns:a="http://schemas.openxmlformats.org/drawingml/2006/main" name="ESTOS 2013 Frutiger CeBIT">
  <a:themeElements>
    <a:clrScheme name="ESTOS Maste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TOS Schrift für Weitergab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STOS_Master_2013.pptx" id="{780F6CAB-6ACE-45CA-B656-0CF9F17D57F6}" vid="{63210A27-CF90-4B35-838A-D04C03BB43A6}"/>
    </a:ext>
  </a:extLst>
</a:theme>
</file>

<file path=ppt/theme/theme4.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ESTOS_Master_2013</Template>
  <TotalTime>0</TotalTime>
  <Words>5235</Words>
  <Application>Microsoft Office PowerPoint</Application>
  <PresentationFormat>On-screen Show (4:3)</PresentationFormat>
  <Paragraphs>885</Paragraphs>
  <Slides>73</Slides>
  <Notes>72</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73</vt:i4>
      </vt:variant>
    </vt:vector>
  </HeadingPairs>
  <TitlesOfParts>
    <vt:vector size="85" baseType="lpstr">
      <vt:lpstr>Arial</vt:lpstr>
      <vt:lpstr>Calibri</vt:lpstr>
      <vt:lpstr>Courier New</vt:lpstr>
      <vt:lpstr>Frutiger 55 Roman</vt:lpstr>
      <vt:lpstr>Source Sans Pro</vt:lpstr>
      <vt:lpstr>Source Sans Pro Black</vt:lpstr>
      <vt:lpstr>Source Sans Pro Light</vt:lpstr>
      <vt:lpstr>Symbol</vt:lpstr>
      <vt:lpstr>Times New Roman</vt:lpstr>
      <vt:lpstr>Vorlage 2013 (DE)</vt:lpstr>
      <vt:lpstr>ESTOS 2013 Frutiger Standard</vt:lpstr>
      <vt:lpstr>ESTOS 2013 Frutiger CeBIT</vt:lpstr>
      <vt:lpstr>estos Expert Partner Certification Training</vt:lpstr>
      <vt:lpstr>Prerequisiti necessari</vt:lpstr>
      <vt:lpstr>estos Expert Partner training - Agenda</vt:lpstr>
      <vt:lpstr>Agenda Day 1</vt:lpstr>
      <vt:lpstr>Agenda Day 2</vt:lpstr>
      <vt:lpstr>Agenda Day 3</vt:lpstr>
      <vt:lpstr>TAPI, CTI e ECSTA</vt:lpstr>
      <vt:lpstr>TAPI – Breve introduzione storica</vt:lpstr>
      <vt:lpstr>TAPI 2.x e 3.x - differenze</vt:lpstr>
      <vt:lpstr>TSP – estos ECSTA e Vendor</vt:lpstr>
      <vt:lpstr>TSP – TSP del Vendor</vt:lpstr>
      <vt:lpstr>TSP – estos ECSTA</vt:lpstr>
      <vt:lpstr>TSP – estos ECSTA per i PBX e per i Telefoni SIP</vt:lpstr>
      <vt:lpstr>TSP - Installazione</vt:lpstr>
      <vt:lpstr>TSP – Aspetti particolari</vt:lpstr>
      <vt:lpstr>TSP – Aspetti particolari</vt:lpstr>
      <vt:lpstr>TSP – Aspetti particolari</vt:lpstr>
      <vt:lpstr>TSP – Aspetti particolari</vt:lpstr>
      <vt:lpstr>ProCall Enterprise - UCServer</vt:lpstr>
      <vt:lpstr>PCE5 - Schema</vt:lpstr>
      <vt:lpstr>Requisiti di Sistema – ProCall Enterprise</vt:lpstr>
      <vt:lpstr>PCE5 - Contenuti Archivio</vt:lpstr>
      <vt:lpstr>PCE5 - Installazione Step by Step</vt:lpstr>
      <vt:lpstr>PCE5 - Dominio Presence</vt:lpstr>
      <vt:lpstr>PCE5 - Database Journal</vt:lpstr>
      <vt:lpstr>PCE5 - Amministrazione Utenti AD</vt:lpstr>
      <vt:lpstr>PCE5 - Amministrazione Utenti AD</vt:lpstr>
      <vt:lpstr>PCE5 - Permissions/Autorizzazioni</vt:lpstr>
      <vt:lpstr>PCE5 - Permissions/Autorizzazioni</vt:lpstr>
      <vt:lpstr>PCE5 - Federation</vt:lpstr>
      <vt:lpstr>PCE5 - Federation SIP/SIMPLE</vt:lpstr>
      <vt:lpstr>PCE5 - Federation SIP/SIMPLE</vt:lpstr>
      <vt:lpstr>PCE5 - Federation SIP/SIMPLE</vt:lpstr>
      <vt:lpstr>PCE5 - Federation XMPP</vt:lpstr>
      <vt:lpstr>PCE5 - Federation Proxying</vt:lpstr>
      <vt:lpstr>ProCall Enterprise - Client</vt:lpstr>
      <vt:lpstr>PCE5 - Installazione client manuale</vt:lpstr>
      <vt:lpstr>PCE5 - Installazione tramite UCServer</vt:lpstr>
      <vt:lpstr>PCE5 - Installazione tramite MS GPO</vt:lpstr>
      <vt:lpstr>PCE5 - Installazione tramite MS GPO</vt:lpstr>
      <vt:lpstr>PCE5 - Profili</vt:lpstr>
      <vt:lpstr>PCE5 - Operazioni Base</vt:lpstr>
      <vt:lpstr>PCE5 - Operazioni Base</vt:lpstr>
      <vt:lpstr>PCE5 - Operazioni Base</vt:lpstr>
      <vt:lpstr>PCE5 - Operazioni Base</vt:lpstr>
      <vt:lpstr>PCE5 – Integrazione Bluetooth</vt:lpstr>
      <vt:lpstr>PCE5 - Tweaks</vt:lpstr>
      <vt:lpstr>MetaDirectory &amp; CEBP</vt:lpstr>
      <vt:lpstr>CEBP – Significato e opportunità</vt:lpstr>
      <vt:lpstr>MetaDirectory – Schema</vt:lpstr>
      <vt:lpstr>MetaDirectory – Installazione</vt:lpstr>
      <vt:lpstr>MetaDirectory – Importazione Rubriche</vt:lpstr>
      <vt:lpstr>MetaDirectory – Descrizione</vt:lpstr>
      <vt:lpstr>MetaDirectory – Tweak</vt:lpstr>
      <vt:lpstr>MetaDirectory – Tweak</vt:lpstr>
      <vt:lpstr>MetaDirectory – Tweak</vt:lpstr>
      <vt:lpstr>MetaDirectory – Tweak</vt:lpstr>
      <vt:lpstr>PCE5 - Personalizzazione interfacce</vt:lpstr>
      <vt:lpstr>PCE5 - Personalizzazione interfacce</vt:lpstr>
      <vt:lpstr>PCE5 - Personalizzazione interfacce</vt:lpstr>
      <vt:lpstr>PCE5 - Personalizzazione interfacce</vt:lpstr>
      <vt:lpstr>Addons</vt:lpstr>
      <vt:lpstr>PCE5 - UC WebService</vt:lpstr>
      <vt:lpstr>PCE5 - ProCall for Mac</vt:lpstr>
      <vt:lpstr>PCE5 - Addons – Exchange Integration</vt:lpstr>
      <vt:lpstr>ProCall Analytics</vt:lpstr>
      <vt:lpstr>TroubleShooting</vt:lpstr>
      <vt:lpstr>PCE5 - Troubleshooting</vt:lpstr>
      <vt:lpstr>PCE5 - Troubleshooting</vt:lpstr>
      <vt:lpstr>PCE5 - Troubleshooting</vt:lpstr>
      <vt:lpstr>PCE5 - Migrazione</vt:lpstr>
      <vt:lpstr>Quiz time!</vt:lpstr>
      <vt:lpstr>Grazie per la vostra partecipazione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2013-02-15T09:41:12Z</dcterms:created>
  <dcterms:modified xsi:type="dcterms:W3CDTF">2016-04-27T07:58:31Z</dcterms:modified>
</cp:coreProperties>
</file>