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p:sldMasterIdLst>
    <p:sldMasterId id="2147483740" r:id="rId1"/>
  </p:sldMasterIdLst>
  <p:notesMasterIdLst>
    <p:notesMasterId r:id="rId124"/>
  </p:notesMasterIdLst>
  <p:handoutMasterIdLst>
    <p:handoutMasterId r:id="rId125"/>
  </p:handoutMasterIdLst>
  <p:sldIdLst>
    <p:sldId id="451" r:id="rId2"/>
    <p:sldId id="531" r:id="rId3"/>
    <p:sldId id="532" r:id="rId4"/>
    <p:sldId id="620" r:id="rId5"/>
    <p:sldId id="533" r:id="rId6"/>
    <p:sldId id="534" r:id="rId7"/>
    <p:sldId id="484" r:id="rId8"/>
    <p:sldId id="485" r:id="rId9"/>
    <p:sldId id="457" r:id="rId10"/>
    <p:sldId id="460" r:id="rId11"/>
    <p:sldId id="475" r:id="rId12"/>
    <p:sldId id="486" r:id="rId13"/>
    <p:sldId id="488" r:id="rId14"/>
    <p:sldId id="489" r:id="rId15"/>
    <p:sldId id="479" r:id="rId16"/>
    <p:sldId id="480" r:id="rId17"/>
    <p:sldId id="530" r:id="rId18"/>
    <p:sldId id="483" r:id="rId19"/>
    <p:sldId id="609" r:id="rId20"/>
    <p:sldId id="590" r:id="rId21"/>
    <p:sldId id="521" r:id="rId22"/>
    <p:sldId id="535" r:id="rId23"/>
    <p:sldId id="518" r:id="rId24"/>
    <p:sldId id="573" r:id="rId25"/>
    <p:sldId id="574" r:id="rId26"/>
    <p:sldId id="591" r:id="rId27"/>
    <p:sldId id="607" r:id="rId28"/>
    <p:sldId id="621" r:id="rId29"/>
    <p:sldId id="622" r:id="rId30"/>
    <p:sldId id="611" r:id="rId31"/>
    <p:sldId id="612" r:id="rId32"/>
    <p:sldId id="613" r:id="rId33"/>
    <p:sldId id="519" r:id="rId34"/>
    <p:sldId id="539" r:id="rId35"/>
    <p:sldId id="538" r:id="rId36"/>
    <p:sldId id="540" r:id="rId37"/>
    <p:sldId id="529" r:id="rId38"/>
    <p:sldId id="541" r:id="rId39"/>
    <p:sldId id="542" r:id="rId40"/>
    <p:sldId id="605" r:id="rId41"/>
    <p:sldId id="593" r:id="rId42"/>
    <p:sldId id="614" r:id="rId43"/>
    <p:sldId id="594" r:id="rId44"/>
    <p:sldId id="595" r:id="rId45"/>
    <p:sldId id="596" r:id="rId46"/>
    <p:sldId id="597" r:id="rId47"/>
    <p:sldId id="598" r:id="rId48"/>
    <p:sldId id="599" r:id="rId49"/>
    <p:sldId id="608" r:id="rId50"/>
    <p:sldId id="600" r:id="rId51"/>
    <p:sldId id="601" r:id="rId52"/>
    <p:sldId id="606" r:id="rId53"/>
    <p:sldId id="592" r:id="rId54"/>
    <p:sldId id="543" r:id="rId55"/>
    <p:sldId id="544" r:id="rId56"/>
    <p:sldId id="545" r:id="rId57"/>
    <p:sldId id="546" r:id="rId58"/>
    <p:sldId id="547" r:id="rId59"/>
    <p:sldId id="548" r:id="rId60"/>
    <p:sldId id="549" r:id="rId61"/>
    <p:sldId id="550" r:id="rId62"/>
    <p:sldId id="551" r:id="rId63"/>
    <p:sldId id="552" r:id="rId64"/>
    <p:sldId id="553" r:id="rId65"/>
    <p:sldId id="555" r:id="rId66"/>
    <p:sldId id="556" r:id="rId67"/>
    <p:sldId id="557" r:id="rId68"/>
    <p:sldId id="558" r:id="rId69"/>
    <p:sldId id="624" r:id="rId70"/>
    <p:sldId id="559" r:id="rId71"/>
    <p:sldId id="560" r:id="rId72"/>
    <p:sldId id="561" r:id="rId73"/>
    <p:sldId id="562" r:id="rId74"/>
    <p:sldId id="563" r:id="rId75"/>
    <p:sldId id="564" r:id="rId76"/>
    <p:sldId id="565" r:id="rId77"/>
    <p:sldId id="566" r:id="rId78"/>
    <p:sldId id="567" r:id="rId79"/>
    <p:sldId id="568" r:id="rId80"/>
    <p:sldId id="569" r:id="rId81"/>
    <p:sldId id="570" r:id="rId82"/>
    <p:sldId id="571" r:id="rId83"/>
    <p:sldId id="572" r:id="rId84"/>
    <p:sldId id="495" r:id="rId85"/>
    <p:sldId id="496" r:id="rId86"/>
    <p:sldId id="497" r:id="rId87"/>
    <p:sldId id="625" r:id="rId88"/>
    <p:sldId id="498" r:id="rId89"/>
    <p:sldId id="499" r:id="rId90"/>
    <p:sldId id="500" r:id="rId91"/>
    <p:sldId id="501" r:id="rId92"/>
    <p:sldId id="502" r:id="rId93"/>
    <p:sldId id="503" r:id="rId94"/>
    <p:sldId id="504" r:id="rId95"/>
    <p:sldId id="505" r:id="rId96"/>
    <p:sldId id="506" r:id="rId97"/>
    <p:sldId id="507" r:id="rId98"/>
    <p:sldId id="520" r:id="rId99"/>
    <p:sldId id="508" r:id="rId100"/>
    <p:sldId id="509" r:id="rId101"/>
    <p:sldId id="626" r:id="rId102"/>
    <p:sldId id="510" r:id="rId103"/>
    <p:sldId id="511" r:id="rId104"/>
    <p:sldId id="512" r:id="rId105"/>
    <p:sldId id="513" r:id="rId106"/>
    <p:sldId id="514" r:id="rId107"/>
    <p:sldId id="515" r:id="rId108"/>
    <p:sldId id="627" r:id="rId109"/>
    <p:sldId id="602" r:id="rId110"/>
    <p:sldId id="516" r:id="rId111"/>
    <p:sldId id="580" r:id="rId112"/>
    <p:sldId id="616" r:id="rId113"/>
    <p:sldId id="617" r:id="rId114"/>
    <p:sldId id="578" r:id="rId115"/>
    <p:sldId id="577" r:id="rId116"/>
    <p:sldId id="576" r:id="rId117"/>
    <p:sldId id="579" r:id="rId118"/>
    <p:sldId id="604" r:id="rId119"/>
    <p:sldId id="588" r:id="rId120"/>
    <p:sldId id="623" r:id="rId121"/>
    <p:sldId id="603" r:id="rId122"/>
    <p:sldId id="619" r:id="rId123"/>
  </p:sldIdLst>
  <p:sldSz cx="12192000" cy="6858000"/>
  <p:notesSz cx="7099300" cy="10234613"/>
  <p:embeddedFontLst>
    <p:embeddedFont>
      <p:font typeface="Source Sans Pro Light" panose="020B0403030403020204" pitchFamily="34" charset="0"/>
      <p:regular r:id="rId126"/>
      <p:italic r:id="rId127"/>
    </p:embeddedFont>
    <p:embeddedFont>
      <p:font typeface="Calibri" panose="020F0502020204030204" pitchFamily="34" charset="0"/>
      <p:regular r:id="rId128"/>
      <p:bold r:id="rId129"/>
      <p:italic r:id="rId130"/>
      <p:boldItalic r:id="rId131"/>
    </p:embeddedFont>
    <p:embeddedFont>
      <p:font typeface="Verdana" panose="020B0604030504040204" pitchFamily="34" charset="0"/>
      <p:regular r:id="rId132"/>
      <p:bold r:id="rId133"/>
      <p:italic r:id="rId134"/>
      <p:boldItalic r:id="rId135"/>
    </p:embeddedFont>
    <p:embeddedFont>
      <p:font typeface="Source Sans Pro ExtraLight" panose="020B0303030403020204" pitchFamily="34" charset="0"/>
      <p:regular r:id="rId136"/>
      <p:italic r:id="rId137"/>
    </p:embeddedFont>
    <p:embeddedFont>
      <p:font typeface="Source Sans Pro" panose="020B0503030403020204" pitchFamily="34" charset="0"/>
      <p:regular r:id="rId138"/>
      <p:bold r:id="rId139"/>
      <p:italic r:id="rId140"/>
      <p:boldItalic r:id="rId141"/>
    </p:embeddedFont>
    <p:embeddedFont>
      <p:font typeface="Arial Black" panose="020B0A04020102020204" pitchFamily="34" charset="0"/>
      <p:bold r:id="rId142"/>
    </p:embeddedFont>
  </p:embeddedFontLst>
  <p:defaultText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B928"/>
    <a:srgbClr val="4DBBB5"/>
    <a:srgbClr val="2B2B2B"/>
    <a:srgbClr val="FCEA10"/>
    <a:srgbClr val="EAEAEA"/>
    <a:srgbClr val="7EB928"/>
    <a:srgbClr val="C5D431"/>
    <a:srgbClr val="4D4D4D"/>
    <a:srgbClr val="C9E725"/>
    <a:srgbClr val="032C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83535" autoAdjust="0"/>
  </p:normalViewPr>
  <p:slideViewPr>
    <p:cSldViewPr>
      <p:cViewPr varScale="1">
        <p:scale>
          <a:sx n="116" d="100"/>
          <a:sy n="116" d="100"/>
        </p:scale>
        <p:origin x="336" y="10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37566"/>
    </p:cViewPr>
  </p:sorterViewPr>
  <p:notesViewPr>
    <p:cSldViewPr>
      <p:cViewPr>
        <p:scale>
          <a:sx n="70" d="100"/>
          <a:sy n="70" d="100"/>
        </p:scale>
        <p:origin x="3240" y="10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font" Target="fonts/font13.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font" Target="fonts/font3.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font" Target="fonts/font9.fntdata"/><Relationship Id="rId139" Type="http://schemas.openxmlformats.org/officeDocument/2006/relationships/font" Target="fonts/font14.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notesMaster" Target="notesMasters/notesMaster1.xml"/><Relationship Id="rId129" Type="http://schemas.openxmlformats.org/officeDocument/2006/relationships/font" Target="fonts/font4.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font" Target="fonts/font15.fntdata"/><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font" Target="fonts/font5.fntdata"/><Relationship Id="rId135" Type="http://schemas.openxmlformats.org/officeDocument/2006/relationships/font" Target="fonts/font10.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handoutMaster" Target="handoutMasters/handoutMaster1.xml"/><Relationship Id="rId141" Type="http://schemas.openxmlformats.org/officeDocument/2006/relationships/font" Target="fonts/font16.fntdata"/><Relationship Id="rId14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font" Target="fonts/font6.fntdata"/><Relationship Id="rId136" Type="http://schemas.openxmlformats.org/officeDocument/2006/relationships/font" Target="fonts/font11.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font" Target="fonts/font17.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font" Target="fonts/font7.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font" Target="fonts/font2.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font" Target="fonts/font8.fntdata"/><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hteck 6"/>
          <p:cNvSpPr/>
          <p:nvPr/>
        </p:nvSpPr>
        <p:spPr>
          <a:xfrm>
            <a:off x="0" y="0"/>
            <a:ext cx="7099300" cy="1087484"/>
          </a:xfrm>
          <a:prstGeom prst="rect">
            <a:avLst/>
          </a:prstGeom>
          <a:gradFill>
            <a:gsLst>
              <a:gs pos="0">
                <a:srgbClr val="FCEA10">
                  <a:alpha val="80000"/>
                </a:srgbClr>
              </a:gs>
              <a:gs pos="35000">
                <a:srgbClr val="C5D431">
                  <a:lumMod val="100000"/>
                  <a:alpha val="80000"/>
                </a:srgbClr>
              </a:gs>
              <a:gs pos="66000">
                <a:srgbClr val="7DB928">
                  <a:alpha val="80000"/>
                </a:srgbClr>
              </a:gs>
              <a:gs pos="100000">
                <a:srgbClr val="4DBBB5">
                  <a:alpha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9048" tIns="49524" rIns="99048" bIns="49524" rtlCol="0" anchor="ctr"/>
          <a:lstStyle/>
          <a:p>
            <a:pPr algn="ctr"/>
            <a:endParaRPr lang="de-DE"/>
          </a:p>
        </p:txBody>
      </p:sp>
      <p:sp>
        <p:nvSpPr>
          <p:cNvPr id="10" name="Kopfzeilenplatzhalter 9"/>
          <p:cNvSpPr>
            <a:spLocks noGrp="1"/>
          </p:cNvSpPr>
          <p:nvPr>
            <p:ph type="hdr" sz="quarter"/>
          </p:nvPr>
        </p:nvSpPr>
        <p:spPr>
          <a:xfrm>
            <a:off x="567986" y="304729"/>
            <a:ext cx="5963329" cy="514100"/>
          </a:xfrm>
          <a:prstGeom prst="rect">
            <a:avLst/>
          </a:prstGeom>
        </p:spPr>
        <p:txBody>
          <a:bodyPr vert="horz" lIns="0" tIns="0" rIns="0" bIns="0" rtlCol="0"/>
          <a:lstStyle>
            <a:lvl1pPr algn="l">
              <a:defRPr sz="1300"/>
            </a:lvl1pPr>
          </a:lstStyle>
          <a:p>
            <a:endParaRPr lang="de-DE" sz="2600" dirty="0">
              <a:solidFill>
                <a:schemeClr val="bg1"/>
              </a:solidFill>
              <a:latin typeface="+mj-lt"/>
            </a:endParaRPr>
          </a:p>
        </p:txBody>
      </p:sp>
      <p:sp>
        <p:nvSpPr>
          <p:cNvPr id="19" name="Datumsplatzhalter 18"/>
          <p:cNvSpPr>
            <a:spLocks noGrp="1"/>
          </p:cNvSpPr>
          <p:nvPr>
            <p:ph type="dt" sz="quarter" idx="1"/>
          </p:nvPr>
        </p:nvSpPr>
        <p:spPr>
          <a:xfrm>
            <a:off x="160768" y="9564691"/>
            <a:ext cx="1078093" cy="322351"/>
          </a:xfrm>
          <a:prstGeom prst="rect">
            <a:avLst/>
          </a:prstGeom>
        </p:spPr>
        <p:txBody>
          <a:bodyPr vert="horz" lIns="0" tIns="0" rIns="0" bIns="0" rtlCol="0" anchor="ctr"/>
          <a:lstStyle>
            <a:lvl1pPr algn="r">
              <a:defRPr sz="1300"/>
            </a:lvl1pPr>
          </a:lstStyle>
          <a:p>
            <a:endParaRPr lang="de-DE" sz="1100" dirty="0">
              <a:solidFill>
                <a:srgbClr val="4D4D4D"/>
              </a:solidFill>
            </a:endParaRPr>
          </a:p>
        </p:txBody>
      </p:sp>
      <p:sp>
        <p:nvSpPr>
          <p:cNvPr id="20" name="Foliennummernplatzhalter 19"/>
          <p:cNvSpPr>
            <a:spLocks noGrp="1"/>
          </p:cNvSpPr>
          <p:nvPr>
            <p:ph type="sldNum" sz="quarter" idx="3"/>
          </p:nvPr>
        </p:nvSpPr>
        <p:spPr>
          <a:xfrm>
            <a:off x="6215265" y="9594609"/>
            <a:ext cx="391343" cy="292433"/>
          </a:xfrm>
          <a:prstGeom prst="rect">
            <a:avLst/>
          </a:prstGeom>
        </p:spPr>
        <p:txBody>
          <a:bodyPr vert="horz" lIns="0" tIns="0" rIns="0" bIns="0" rtlCol="0" anchor="ctr"/>
          <a:lstStyle>
            <a:lvl1pPr algn="r">
              <a:defRPr sz="1300"/>
            </a:lvl1pPr>
          </a:lstStyle>
          <a:p>
            <a:pPr algn="l"/>
            <a:fld id="{696429D2-D6DE-4168-B118-B6DE597E9EEE}" type="slidenum">
              <a:rPr lang="de-DE" sz="1100">
                <a:solidFill>
                  <a:srgbClr val="4D4D4D"/>
                </a:solidFill>
              </a:rPr>
              <a:pPr algn="l"/>
              <a:t>‹N›</a:t>
            </a:fld>
            <a:endParaRPr lang="de-DE" sz="1100" dirty="0">
              <a:solidFill>
                <a:srgbClr val="4D4D4D"/>
              </a:solidFill>
            </a:endParaRPr>
          </a:p>
        </p:txBody>
      </p:sp>
      <p:sp>
        <p:nvSpPr>
          <p:cNvPr id="21" name="Fußzeilenplatzhalter 20"/>
          <p:cNvSpPr>
            <a:spLocks noGrp="1"/>
          </p:cNvSpPr>
          <p:nvPr>
            <p:ph type="ftr" sz="quarter" idx="2"/>
          </p:nvPr>
        </p:nvSpPr>
        <p:spPr>
          <a:xfrm>
            <a:off x="1320831" y="9564691"/>
            <a:ext cx="1644170" cy="322350"/>
          </a:xfrm>
          <a:prstGeom prst="rect">
            <a:avLst/>
          </a:prstGeom>
        </p:spPr>
        <p:txBody>
          <a:bodyPr vert="horz" lIns="38995" tIns="0" rIns="0" bIns="0" rtlCol="0" anchor="ctr"/>
          <a:lstStyle>
            <a:lvl1pPr algn="l">
              <a:defRPr sz="1300"/>
            </a:lvl1pPr>
          </a:lstStyle>
          <a:p>
            <a:endParaRPr lang="de-DE" sz="1100" dirty="0">
              <a:solidFill>
                <a:srgbClr val="4D4D4D"/>
              </a:solidFill>
            </a:endParaRPr>
          </a:p>
        </p:txBody>
      </p:sp>
    </p:spTree>
    <p:extLst>
      <p:ext uri="{BB962C8B-B14F-4D97-AF65-F5344CB8AC3E}">
        <p14:creationId xmlns:p14="http://schemas.microsoft.com/office/powerpoint/2010/main" val="379471575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hteck 5"/>
          <p:cNvSpPr/>
          <p:nvPr/>
        </p:nvSpPr>
        <p:spPr>
          <a:xfrm>
            <a:off x="0" y="1"/>
            <a:ext cx="7099300" cy="4472536"/>
          </a:xfrm>
          <a:prstGeom prst="rect">
            <a:avLst/>
          </a:prstGeom>
          <a:gradFill>
            <a:gsLst>
              <a:gs pos="0">
                <a:srgbClr val="FCEA10">
                  <a:alpha val="80000"/>
                </a:srgbClr>
              </a:gs>
              <a:gs pos="35000">
                <a:srgbClr val="C5D431">
                  <a:lumMod val="100000"/>
                  <a:alpha val="80000"/>
                </a:srgbClr>
              </a:gs>
              <a:gs pos="66000">
                <a:srgbClr val="7DB928">
                  <a:alpha val="80000"/>
                </a:srgbClr>
              </a:gs>
              <a:gs pos="100000">
                <a:srgbClr val="4DBBB5">
                  <a:alpha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9048" tIns="49524" rIns="99048" bIns="49524" rtlCol="0" anchor="ctr"/>
          <a:lstStyle/>
          <a:p>
            <a:pPr algn="ctr"/>
            <a:endParaRPr lang="de-DE"/>
          </a:p>
        </p:txBody>
      </p:sp>
      <p:sp>
        <p:nvSpPr>
          <p:cNvPr id="4" name="Folienbildplatzhalter 3"/>
          <p:cNvSpPr>
            <a:spLocks noGrp="1" noRot="1" noChangeAspect="1"/>
          </p:cNvSpPr>
          <p:nvPr>
            <p:ph type="sldImg" idx="2"/>
          </p:nvPr>
        </p:nvSpPr>
        <p:spPr>
          <a:xfrm>
            <a:off x="204788" y="361950"/>
            <a:ext cx="6689725" cy="3763963"/>
          </a:xfrm>
          <a:prstGeom prst="rect">
            <a:avLst/>
          </a:prstGeom>
          <a:noFill/>
          <a:ln w="12700">
            <a:solidFill>
              <a:prstClr val="black"/>
            </a:solidFill>
          </a:ln>
        </p:spPr>
        <p:txBody>
          <a:bodyPr vert="horz" lIns="99048" tIns="49524" rIns="99048" bIns="49524" rtlCol="0" anchor="ctr"/>
          <a:lstStyle/>
          <a:p>
            <a:endParaRPr lang="de-DE"/>
          </a:p>
        </p:txBody>
      </p:sp>
      <p:sp>
        <p:nvSpPr>
          <p:cNvPr id="5" name="Notizenplatzhalter 4"/>
          <p:cNvSpPr>
            <a:spLocks noGrp="1"/>
          </p:cNvSpPr>
          <p:nvPr>
            <p:ph type="body" sz="quarter" idx="3"/>
          </p:nvPr>
        </p:nvSpPr>
        <p:spPr>
          <a:xfrm>
            <a:off x="139371" y="4472536"/>
            <a:ext cx="6820558" cy="5588023"/>
          </a:xfrm>
          <a:prstGeom prst="rect">
            <a:avLst/>
          </a:prstGeom>
        </p:spPr>
        <p:txBody>
          <a:bodyPr vert="horz" lIns="99048" tIns="49524" rIns="99048" bIns="49524" rtlCol="0">
            <a:normAutofit/>
          </a:bodyPr>
          <a:lstStyle/>
          <a:p>
            <a:pPr lvl="0"/>
            <a:endParaRPr lang="de-DE" dirty="0"/>
          </a:p>
        </p:txBody>
      </p:sp>
    </p:spTree>
    <p:extLst>
      <p:ext uri="{BB962C8B-B14F-4D97-AF65-F5344CB8AC3E}">
        <p14:creationId xmlns:p14="http://schemas.microsoft.com/office/powerpoint/2010/main" val="223296059"/>
      </p:ext>
    </p:extLst>
  </p:cSld>
  <p:clrMap bg1="lt1" tx1="dk1" bg2="lt2" tx2="dk2" accent1="accent1" accent2="accent2" accent3="accent3" accent4="accent4" accent5="accent5" accent6="accent6" hlink="hlink" folHlink="folHlink"/>
  <p:hf hdr="0" dt="0"/>
  <p:notesStyle>
    <a:lvl1pPr marL="0" algn="l" defTabSz="801472" rtl="0" eaLnBrk="1" latinLnBrk="0" hangingPunct="1">
      <a:defRPr sz="1400" kern="1200">
        <a:solidFill>
          <a:schemeClr val="tx1"/>
        </a:solidFill>
        <a:latin typeface="+mn-lt"/>
        <a:ea typeface="+mn-ea"/>
        <a:cs typeface="+mn-cs"/>
      </a:defRPr>
    </a:lvl1pPr>
    <a:lvl2pPr marL="400736" algn="l" defTabSz="801472" rtl="0" eaLnBrk="1" latinLnBrk="0" hangingPunct="1">
      <a:defRPr sz="1100" kern="1200">
        <a:solidFill>
          <a:schemeClr val="tx1"/>
        </a:solidFill>
        <a:latin typeface="Source Sans Pro Light"/>
        <a:ea typeface="+mn-ea"/>
        <a:cs typeface="+mn-cs"/>
      </a:defRPr>
    </a:lvl2pPr>
    <a:lvl3pPr marL="801472" algn="l" defTabSz="801472" rtl="0" eaLnBrk="1" latinLnBrk="0" hangingPunct="1">
      <a:defRPr sz="1100" kern="1200">
        <a:solidFill>
          <a:schemeClr val="tx1"/>
        </a:solidFill>
        <a:latin typeface="Source Sans Pro Light"/>
        <a:ea typeface="+mn-ea"/>
        <a:cs typeface="+mn-cs"/>
      </a:defRPr>
    </a:lvl3pPr>
    <a:lvl4pPr marL="1202207" algn="l" defTabSz="801472" rtl="0" eaLnBrk="1" latinLnBrk="0" hangingPunct="1">
      <a:defRPr sz="1100" kern="1200">
        <a:solidFill>
          <a:schemeClr val="tx1"/>
        </a:solidFill>
        <a:latin typeface="Source Sans Pro Light"/>
        <a:ea typeface="+mn-ea"/>
        <a:cs typeface="+mn-cs"/>
      </a:defRPr>
    </a:lvl4pPr>
    <a:lvl5pPr marL="1602943" algn="l" defTabSz="801472" rtl="0" eaLnBrk="1" latinLnBrk="0" hangingPunct="1">
      <a:defRPr sz="1100" kern="1200">
        <a:solidFill>
          <a:schemeClr val="tx1"/>
        </a:solidFill>
        <a:latin typeface="Source Sans Pro Light"/>
        <a:ea typeface="+mn-ea"/>
        <a:cs typeface="+mn-cs"/>
      </a:defRPr>
    </a:lvl5pPr>
    <a:lvl6pPr marL="2003679" algn="l" defTabSz="801472" rtl="0" eaLnBrk="1" latinLnBrk="0" hangingPunct="1">
      <a:defRPr sz="1100" kern="1200">
        <a:solidFill>
          <a:schemeClr val="tx1"/>
        </a:solidFill>
        <a:latin typeface="+mn-lt"/>
        <a:ea typeface="+mn-ea"/>
        <a:cs typeface="+mn-cs"/>
      </a:defRPr>
    </a:lvl6pPr>
    <a:lvl7pPr marL="2404415" algn="l" defTabSz="801472" rtl="0" eaLnBrk="1" latinLnBrk="0" hangingPunct="1">
      <a:defRPr sz="1100" kern="1200">
        <a:solidFill>
          <a:schemeClr val="tx1"/>
        </a:solidFill>
        <a:latin typeface="+mn-lt"/>
        <a:ea typeface="+mn-ea"/>
        <a:cs typeface="+mn-cs"/>
      </a:defRPr>
    </a:lvl7pPr>
    <a:lvl8pPr marL="2805151" algn="l" defTabSz="801472" rtl="0" eaLnBrk="1" latinLnBrk="0" hangingPunct="1">
      <a:defRPr sz="1100" kern="1200">
        <a:solidFill>
          <a:schemeClr val="tx1"/>
        </a:solidFill>
        <a:latin typeface="+mn-lt"/>
        <a:ea typeface="+mn-ea"/>
        <a:cs typeface="+mn-cs"/>
      </a:defRPr>
    </a:lvl8pPr>
    <a:lvl9pPr marL="3205886" algn="l" defTabSz="80147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0656141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290284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6667990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04788" y="361950"/>
            <a:ext cx="6689725" cy="3763963"/>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241435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An interesting and often underestimated opportunity for companies is the topic of business process integration. But what lies behind this term? It is about linking a communication solution with CRM, ERP or special industry programs already being used by the customer. Instead of bringing another solution "into the house" with the communication solution, the leading application, such as an SAP or DATEV pro, is linked to the communication application. What are the advantages for a company? An employee sees, for example, directly at the start of the call, who the caller is and already has additional valuable information that might be relevant to the call . There are different stages of business process integration. In the left screenshot you see the so-called "entry option", if only an address book, for example, the Phone Book Germany. On the right you can see how a comprehensive business-process integration can look. As an employee, I can see important information relevant to my conversation and can initiate further action with just one click. For example, I can decide to make a new order immediately at the request of the customer.</a:t>
            </a:r>
            <a:endParaRPr lang="de-DE" dirty="0"/>
          </a:p>
        </p:txBody>
      </p:sp>
    </p:spTree>
    <p:extLst>
      <p:ext uri="{BB962C8B-B14F-4D97-AF65-F5344CB8AC3E}">
        <p14:creationId xmlns:p14="http://schemas.microsoft.com/office/powerpoint/2010/main" val="3811258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you can see, for example, the so-called "quick start bar“. If you activate a contact with the mouse in your favorites, this short menu will open automatically. You can see by the color of the contact to the left of the image – as in this case green – their respective availability, which estos calls presence management. You can also perform an action on this contact. Depending on the order displayed, you can call the contact directly, send them a text chat, start a pure audio chat or an audio/video chat. In addition, ProCall Enterprise also offers the possibility to view and work with documents together via screen sharing. Depending on the present situation, a user can always choose the communication channel that appears appropriate to them.</a:t>
            </a:r>
            <a:endParaRPr lang="de-DE" dirty="0"/>
          </a:p>
        </p:txBody>
      </p:sp>
    </p:spTree>
    <p:extLst>
      <p:ext uri="{BB962C8B-B14F-4D97-AF65-F5344CB8AC3E}">
        <p14:creationId xmlns:p14="http://schemas.microsoft.com/office/powerpoint/2010/main" val="1190805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Three other essential advantages are offered by the estos software: Multi-vendor, multi-site and multi-device. Thanks to multi-vendor technology, lines of different communication systems – either the same or different types – can be used in one application. Thus, a company can maintain its own various telephone systems. The telephone systems are connected to one and the same UCServer via the professional CTI &amp; TAPI middleware ECSTA. Multi-site technology allows multiple sites to be linked to the same UCServer. For example, presence and contact information can be viewed across different company locations. In this way, employees working at various sites are better informed about the best way to contact other colleagues. Multi-device means, ProCall Enterprise can be platform-independent and device-spanning, and also provides native clients for macOS, iOS and Android. ProCall Enterprise takes account of the demands of today's mobile workers. Users can use ProCall Enterprise at a classic PC workstation as well as on a mobile via the app.</a:t>
            </a:r>
            <a:endParaRPr lang="de-DE" dirty="0"/>
          </a:p>
        </p:txBody>
      </p:sp>
    </p:spTree>
    <p:extLst>
      <p:ext uri="{BB962C8B-B14F-4D97-AF65-F5344CB8AC3E}">
        <p14:creationId xmlns:p14="http://schemas.microsoft.com/office/powerpoint/2010/main" val="1838571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Federation offers an opportunity for companies to network with their partners, suppliers and customers, beyond their own company’s boundaries. Federation is a modern Internet networking concept for organizations based on open standards and secure protocols. Within the framework of a "trusted network" in a federation, employees of "friendly" companies can then exchange relevant data easily. The decision as to which information to share with the other company can be made on an individual basis. Through federation, companies have the advantage that they can see presence information easily and, if necessary, can quickly exchange text chats.</a:t>
            </a:r>
            <a:endParaRPr lang="de-DE" dirty="0"/>
          </a:p>
        </p:txBody>
      </p:sp>
    </p:spTree>
    <p:extLst>
      <p:ext uri="{BB962C8B-B14F-4D97-AF65-F5344CB8AC3E}">
        <p14:creationId xmlns:p14="http://schemas.microsoft.com/office/powerpoint/2010/main" val="1492739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In addition to the softphone functionality of ProCall 6 Enterprise, the contact portal and multimedia business card components are also new. What does this mean? With ProCall Enterprise, companies get the technical principles to offer real-time communication through their company website for prospective clients and customers. </a:t>
            </a:r>
            <a:r>
              <a:rPr lang="en-GB" b="1" dirty="0"/>
              <a:t>With the contact portal</a:t>
            </a:r>
            <a:r>
              <a:rPr lang="en-GB" dirty="0"/>
              <a:t>, for example, companies can make selected employees visible and "contactable" from "outside“. In the case of a bank, it would therefore be conceivable to make consultants’ availability known with presence management and visible via the contact portal of their own website, so that a customer can reach his personal advisor easily via text, audio or audio/video chat. </a:t>
            </a:r>
            <a:r>
              <a:rPr lang="en-GB" b="1" dirty="0"/>
              <a:t>The multimedia business card </a:t>
            </a:r>
            <a:r>
              <a:rPr lang="en-GB" dirty="0"/>
              <a:t>works similarly. Every employee with a multimedia business card can insert it as a link directly into an e-mail. Thus, appointments between the consultant and the customer can be made comparatively easy. The multimedia business card works like a web page. In addition to the image of the contact person, his presence, as well as the different contact options are listed. Both options – contact portal and multimedia business cards – offer companies in all industries a comparatively simple way to allow visitors to their website a direct, uncomplicated means of contact. Therefore, the website changes from a pure information medium to a platform for communication and interaction.</a:t>
            </a:r>
            <a:endParaRPr lang="de-DE" dirty="0"/>
          </a:p>
        </p:txBody>
      </p:sp>
    </p:spTree>
    <p:extLst>
      <p:ext uri="{BB962C8B-B14F-4D97-AF65-F5344CB8AC3E}">
        <p14:creationId xmlns:p14="http://schemas.microsoft.com/office/powerpoint/2010/main" val="2665255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So now we come to the most important innovations around ProCall 6 Enterprise, the Unified Communications &amp; CTI Software Suite. With ProCall Enterprise, companies are able to improve their communication and collaboration internally as well as externally. By the way, UC stands for Unified Communication, which means that the originally separate communication worlds of PC and telephone now flow together in a single application. This makes communication-intensive processes easier for companies. Employees’ daily work steps are simplified, for example, by eliminating the manual inputting of telephone numbers. Thereby, sources of error are simultaneously minimized.</a:t>
            </a:r>
            <a:endParaRPr lang="de-DE" dirty="0"/>
          </a:p>
        </p:txBody>
      </p:sp>
    </p:spTree>
    <p:extLst>
      <p:ext uri="{BB962C8B-B14F-4D97-AF65-F5344CB8AC3E}">
        <p14:creationId xmlns:p14="http://schemas.microsoft.com/office/powerpoint/2010/main" val="30911090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major innovations in ProCall 6 Enterprise include:</a:t>
            </a:r>
          </a:p>
          <a:p>
            <a:pPr marL="342900" indent="-342900">
              <a:buAutoNum type="arabicParenBoth"/>
            </a:pPr>
            <a:r>
              <a:rPr lang="en-GB" dirty="0"/>
              <a:t>The </a:t>
            </a:r>
            <a:r>
              <a:rPr lang="en-GB" b="1" dirty="0"/>
              <a:t>contact portal and multimedia business card </a:t>
            </a:r>
            <a:r>
              <a:rPr lang="en-GB" dirty="0"/>
              <a:t>for websites</a:t>
            </a:r>
          </a:p>
          <a:p>
            <a:pPr marL="342900" indent="-342900">
              <a:buAutoNum type="arabicParenBoth"/>
            </a:pPr>
            <a:r>
              <a:rPr lang="en-GB" dirty="0"/>
              <a:t>Softphone functions for selected PBXs as an SIP subscriber connection</a:t>
            </a:r>
          </a:p>
          <a:p>
            <a:pPr marL="342900" indent="-342900">
              <a:buAutoNum type="arabicParenBoth"/>
            </a:pPr>
            <a:r>
              <a:rPr lang="en-GB" dirty="0"/>
              <a:t>The </a:t>
            </a:r>
            <a:r>
              <a:rPr lang="en-GB" b="1" dirty="0"/>
              <a:t>softphone functions </a:t>
            </a:r>
            <a:r>
              <a:rPr lang="en-GB" dirty="0"/>
              <a:t>are available in the Windows desktop client and smartphone apps. The Mac client has not integrated any softphone functions, and will not in the foreseeable future</a:t>
            </a:r>
          </a:p>
          <a:p>
            <a:pPr marL="342900" indent="-342900">
              <a:buAutoNum type="arabicParenBoth"/>
            </a:pPr>
            <a:r>
              <a:rPr lang="en-GB" dirty="0"/>
              <a:t>With the </a:t>
            </a:r>
            <a:r>
              <a:rPr lang="en-GB" b="1" dirty="0"/>
              <a:t>agent function</a:t>
            </a:r>
            <a:r>
              <a:rPr lang="en-GB" dirty="0"/>
              <a:t>, users can log into the call group of selected PBXs or switch to ‘post processing’ (call wrap-up). The equipment is installed in the PBX. We are currently supporting the Panasonic NS-NS(X) PBX telephone systems</a:t>
            </a:r>
          </a:p>
          <a:p>
            <a:pPr marL="342900" indent="-342900">
              <a:buAutoNum type="arabicParenBoth"/>
            </a:pPr>
            <a:r>
              <a:rPr lang="en-GB" dirty="0"/>
              <a:t>Also new, is the support of </a:t>
            </a:r>
            <a:r>
              <a:rPr lang="en-GB" b="1" dirty="0"/>
              <a:t>Google G Suite contact data and calendar</a:t>
            </a:r>
            <a:endParaRPr lang="en-GB" b="0" dirty="0"/>
          </a:p>
          <a:p>
            <a:pPr marL="342900" indent="-342900">
              <a:buAutoNum type="arabicParenBoth"/>
            </a:pPr>
            <a:r>
              <a:rPr lang="en-GB" b="0" dirty="0"/>
              <a:t>ixi-UMS Business/Enterprise </a:t>
            </a:r>
            <a:r>
              <a:rPr lang="en-GB" dirty="0"/>
              <a:t>can be </a:t>
            </a:r>
            <a:r>
              <a:rPr lang="en-GB" b="1" dirty="0"/>
              <a:t>optionally</a:t>
            </a:r>
            <a:r>
              <a:rPr lang="en-GB" dirty="0"/>
              <a:t> integrated into ProCall Enterprise. Integration takes place via the Custom tab in the ProCall Windows desktop client. Single-sign-on is supported. Of course, you can also integrate any other UMS solution of your choice with ProCall Enterprise</a:t>
            </a:r>
          </a:p>
          <a:p>
            <a:pPr marL="342900" indent="-342900">
              <a:buAutoNum type="arabicParenBoth"/>
            </a:pPr>
            <a:endParaRPr lang="de-DE" b="0" dirty="0"/>
          </a:p>
        </p:txBody>
      </p:sp>
    </p:spTree>
    <p:extLst>
      <p:ext uri="{BB962C8B-B14F-4D97-AF65-F5344CB8AC3E}">
        <p14:creationId xmlns:p14="http://schemas.microsoft.com/office/powerpoint/2010/main" val="4072450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04788" y="361950"/>
            <a:ext cx="6689725" cy="3763963"/>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6185203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ProCall 6 Enterprise has also implemented numerous improvements:</a:t>
            </a:r>
          </a:p>
          <a:p>
            <a:pPr marL="342900" indent="-342900">
              <a:buAutoNum type="arabicParenBoth"/>
            </a:pPr>
            <a:r>
              <a:rPr lang="en-GB" dirty="0"/>
              <a:t>The smartphone apps have been completely redesigned and are available for </a:t>
            </a:r>
            <a:r>
              <a:rPr lang="en-GB" b="1" dirty="0"/>
              <a:t>installation under the new name "ProCall6 Mobile" </a:t>
            </a:r>
            <a:r>
              <a:rPr lang="en-GB" dirty="0"/>
              <a:t>in the Apple iTunes App Store and Google Play Store. The requirements have been revised. Changes to the system architecture have also significantly improved the reliability and response speed of the apps</a:t>
            </a:r>
          </a:p>
          <a:p>
            <a:pPr marL="342900" indent="-342900">
              <a:buAutoNum type="arabicParenBoth"/>
            </a:pPr>
            <a:r>
              <a:rPr lang="en-GB" dirty="0"/>
              <a:t>The </a:t>
            </a:r>
            <a:r>
              <a:rPr lang="en-GB" b="1" dirty="0"/>
              <a:t>Mac client has also been completely revised</a:t>
            </a:r>
            <a:r>
              <a:rPr lang="en-GB" dirty="0"/>
              <a:t>. Here, too, the technology was put on a new basis</a:t>
            </a:r>
          </a:p>
          <a:p>
            <a:pPr marL="342900" indent="-342900">
              <a:buAutoNum type="arabicParenBoth"/>
            </a:pPr>
            <a:r>
              <a:rPr lang="en-GB" dirty="0"/>
              <a:t>A </a:t>
            </a:r>
            <a:r>
              <a:rPr lang="en-GB" b="1" dirty="0"/>
              <a:t>Bluetooth link </a:t>
            </a:r>
            <a:r>
              <a:rPr lang="en-GB" dirty="0"/>
              <a:t>between a mobile phone and the Windows workstation has been enhanced by </a:t>
            </a:r>
            <a:r>
              <a:rPr lang="en-GB" b="1" dirty="0"/>
              <a:t>audio support</a:t>
            </a:r>
            <a:r>
              <a:rPr lang="en-GB" dirty="0"/>
              <a:t>, i.e. for telephone calls which are routed via the GSM mobile phone, a USB headset connected to the Windows workstation can be used. The CTI control of the mobile phone and the integration of particular telephone books remain</a:t>
            </a:r>
          </a:p>
          <a:p>
            <a:pPr marL="342900" indent="-342900">
              <a:buAutoNum type="arabicParenBoth"/>
            </a:pPr>
            <a:r>
              <a:rPr lang="en-GB" dirty="0"/>
              <a:t>The </a:t>
            </a:r>
            <a:r>
              <a:rPr lang="en-GB" b="1" dirty="0"/>
              <a:t>chat function has now gained send and receive confirmation</a:t>
            </a:r>
            <a:r>
              <a:rPr lang="en-GB" dirty="0"/>
              <a:t> in the form of checkmarks. The chat can now also be extended for additional participants. The visual look has been updated</a:t>
            </a:r>
          </a:p>
          <a:p>
            <a:pPr marL="342900" indent="-342900">
              <a:buAutoNum type="arabicParenBoth"/>
            </a:pPr>
            <a:r>
              <a:rPr lang="en-GB" dirty="0"/>
              <a:t>The </a:t>
            </a:r>
            <a:r>
              <a:rPr lang="en-GB" b="1" dirty="0"/>
              <a:t>telephone and chat journal </a:t>
            </a:r>
            <a:r>
              <a:rPr lang="en-GB" dirty="0"/>
              <a:t>can now be separated between chronological (default) and user-centered sorting. User-centered sorting improves productivity by enhancing the overview in the journal</a:t>
            </a:r>
          </a:p>
          <a:p>
            <a:pPr marL="342900" indent="-342900">
              <a:buAutoNum type="arabicParenBoth"/>
            </a:pPr>
            <a:r>
              <a:rPr lang="en-GB" dirty="0"/>
              <a:t>The UCS server from ProCall 6 Enterprise is now only available in a 64-bit version, since support for all Microsoft 32-bit operating systems has been discontinued</a:t>
            </a:r>
            <a:endParaRPr lang="de-DE" dirty="0"/>
          </a:p>
        </p:txBody>
      </p:sp>
    </p:spTree>
    <p:extLst>
      <p:ext uri="{BB962C8B-B14F-4D97-AF65-F5344CB8AC3E}">
        <p14:creationId xmlns:p14="http://schemas.microsoft.com/office/powerpoint/2010/main" val="22920398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We have also removed features from ProCall 6 Enterprise, which were available in earlier versions. These are:</a:t>
            </a:r>
          </a:p>
          <a:p>
            <a:pPr marL="342900" indent="-342900">
              <a:buAutoNum type="arabicParenBoth"/>
            </a:pPr>
            <a:r>
              <a:rPr lang="en-GB" dirty="0"/>
              <a:t>Integration of the SPEXBOX fax solution from SPEECH EXPERTS has been removed</a:t>
            </a:r>
          </a:p>
          <a:p>
            <a:pPr marL="342900" indent="-342900">
              <a:buAutoNum type="arabicParenBoth"/>
            </a:pPr>
            <a:r>
              <a:rPr lang="en-GB" dirty="0"/>
              <a:t>Tobit David support is no longer available</a:t>
            </a:r>
          </a:p>
          <a:p>
            <a:pPr marL="342900" indent="-342900">
              <a:buAutoNum type="arabicParenBoth"/>
            </a:pPr>
            <a:r>
              <a:rPr lang="en-GB" dirty="0"/>
              <a:t>Call scheduling was removed in the apps</a:t>
            </a:r>
          </a:p>
          <a:p>
            <a:pPr marL="342900" indent="-342900">
              <a:buAutoNum type="arabicParenBoth"/>
            </a:pPr>
            <a:r>
              <a:rPr lang="en-GB" dirty="0"/>
              <a:t>In addition, the iPad variant was replaced by the iPhone variant, which now automatically adapts to the device size</a:t>
            </a:r>
          </a:p>
        </p:txBody>
      </p:sp>
    </p:spTree>
    <p:extLst>
      <p:ext uri="{BB962C8B-B14F-4D97-AF65-F5344CB8AC3E}">
        <p14:creationId xmlns:p14="http://schemas.microsoft.com/office/powerpoint/2010/main" val="1041879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normAutofit/>
          </a:bodyPr>
          <a:lstStyle/>
          <a:p>
            <a:r>
              <a:rPr lang="en-GB" dirty="0"/>
              <a:t>Let's take a closer look at the </a:t>
            </a:r>
            <a:r>
              <a:rPr lang="en-GB" b="1" dirty="0"/>
              <a:t>ProCall</a:t>
            </a:r>
            <a:r>
              <a:rPr lang="en-GB" dirty="0"/>
              <a:t> Enterprise Client. What can the user see?</a:t>
            </a:r>
          </a:p>
          <a:p>
            <a:pPr marL="342900" indent="-342900">
              <a:buAutoNum type="arabicParenBoth"/>
            </a:pPr>
            <a:r>
              <a:rPr lang="en-GB" dirty="0"/>
              <a:t>First, you will see the ProCall client in the large central screenshot. We see the example from Nadine Neumann</a:t>
            </a:r>
          </a:p>
          <a:p>
            <a:pPr marL="342900" indent="-342900">
              <a:buAutoNum type="arabicParenBoth"/>
            </a:pPr>
            <a:r>
              <a:rPr lang="en-GB" dirty="0"/>
              <a:t>In addition to the classical telephone line, a mobile phone is also connected via </a:t>
            </a:r>
            <a:r>
              <a:rPr lang="en-GB" b="1" dirty="0"/>
              <a:t>Bluetooth</a:t>
            </a:r>
            <a:r>
              <a:rPr lang="en-GB" dirty="0"/>
              <a:t>. This is how the mobile phone journal and contact details are integrated into ProCall</a:t>
            </a:r>
          </a:p>
          <a:p>
            <a:pPr marL="342900" indent="-342900">
              <a:buAutoNum type="arabicParenBoth"/>
            </a:pPr>
            <a:r>
              <a:rPr lang="en-GB" dirty="0"/>
              <a:t>Below, the favorites are displayed, sorted by departments and with various additional information</a:t>
            </a:r>
          </a:p>
          <a:p>
            <a:pPr marL="342900" indent="-342900">
              <a:buAutoNum type="arabicParenBoth"/>
            </a:pPr>
            <a:r>
              <a:rPr lang="en-GB" dirty="0"/>
              <a:t>For the contact Dirk Bohm, you can see, for example, that he is on the road and is connected via his app</a:t>
            </a:r>
          </a:p>
          <a:p>
            <a:pPr marL="342900" indent="-342900">
              <a:buAutoNum type="arabicParenBoth"/>
            </a:pPr>
            <a:r>
              <a:rPr lang="en-GB" dirty="0"/>
              <a:t>Christine Lang is currently talking via the integrated </a:t>
            </a:r>
            <a:r>
              <a:rPr lang="en-GB" b="1" dirty="0"/>
              <a:t>softphone function (SIP</a:t>
            </a:r>
            <a:r>
              <a:rPr lang="en-GB" dirty="0"/>
              <a:t>) with Stefan Frey. That is why, alongside Christine Lang, the small </a:t>
            </a:r>
            <a:r>
              <a:rPr lang="en-GB" b="1" dirty="0"/>
              <a:t>red telephone handset</a:t>
            </a:r>
            <a:r>
              <a:rPr lang="en-GB" dirty="0"/>
              <a:t> appears</a:t>
            </a:r>
          </a:p>
          <a:p>
            <a:pPr marL="342900" indent="-342900">
              <a:buAutoNum type="arabicParenBoth"/>
            </a:pPr>
            <a:r>
              <a:rPr lang="en-GB" dirty="0"/>
              <a:t>Whether you are calling for by telephone or audio/video chat: in the call window you can find information about the call partner depending on the </a:t>
            </a:r>
            <a:r>
              <a:rPr lang="en-GB" b="1" dirty="0"/>
              <a:t>individual design of the business process integration on your CRM, ERP or industry programs</a:t>
            </a:r>
            <a:r>
              <a:rPr lang="en-GB" dirty="0"/>
              <a:t>. Here is the example of a </a:t>
            </a:r>
            <a:r>
              <a:rPr lang="en-GB" b="1" dirty="0"/>
              <a:t>call window (CTI) </a:t>
            </a:r>
            <a:r>
              <a:rPr lang="en-GB" dirty="0"/>
              <a:t>for a telephone call. From the call window, you can also trigger actions in your CRM/ERP or industry solution, or automatically save information from the note (memo) field</a:t>
            </a:r>
          </a:p>
          <a:p>
            <a:pPr marL="342900" indent="-342900">
              <a:buAutoNum type="arabicParenBoth"/>
            </a:pPr>
            <a:r>
              <a:rPr lang="en-GB" dirty="0"/>
              <a:t>If an </a:t>
            </a:r>
            <a:r>
              <a:rPr lang="en-GB" b="1" dirty="0"/>
              <a:t>employee uses the ProCall Mobile smartphone app for iOS &amp; Android on the road, </a:t>
            </a:r>
            <a:r>
              <a:rPr lang="en-GB" dirty="0"/>
              <a:t>the smartphone symbol appears, as shown by the example of Dirk Bohm</a:t>
            </a:r>
          </a:p>
          <a:p>
            <a:pPr marL="342900" indent="-342900">
              <a:buAutoNum type="arabicParenBoth"/>
            </a:pPr>
            <a:r>
              <a:rPr lang="en-GB" dirty="0"/>
              <a:t>An additional display option is the </a:t>
            </a:r>
            <a:r>
              <a:rPr lang="en-GB" b="1" dirty="0"/>
              <a:t>ProCall Monitor</a:t>
            </a:r>
            <a:r>
              <a:rPr lang="en-GB" dirty="0"/>
              <a:t>, which you see at the bottom. It can be pinned to any position on the PC screen and always shows contact availability at a glance. The monitor can be set up in addition to the client</a:t>
            </a:r>
            <a:endParaRPr lang="de-DE" dirty="0"/>
          </a:p>
        </p:txBody>
      </p:sp>
    </p:spTree>
    <p:extLst>
      <p:ext uri="{BB962C8B-B14F-4D97-AF65-F5344CB8AC3E}">
        <p14:creationId xmlns:p14="http://schemas.microsoft.com/office/powerpoint/2010/main" val="2936633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same breakdown is shown here for selected telephone systems. The connection is made in SIP subscriber interface (SIP TN). On the left are those that have been successfully tested previously, and on the right all the telephone systems which are planned to be supported in the future, but are currently still in the test phase.</a:t>
            </a:r>
            <a:endParaRPr lang="de-DE" dirty="0"/>
          </a:p>
        </p:txBody>
      </p:sp>
    </p:spTree>
    <p:extLst>
      <p:ext uri="{BB962C8B-B14F-4D97-AF65-F5344CB8AC3E}">
        <p14:creationId xmlns:p14="http://schemas.microsoft.com/office/powerpoint/2010/main" val="1604628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we see again the current client:</a:t>
            </a:r>
          </a:p>
          <a:p>
            <a:pPr marL="342900" indent="-342900">
              <a:buAutoNum type="arabicParenBoth"/>
            </a:pPr>
            <a:r>
              <a:rPr lang="en-GB" dirty="0"/>
              <a:t>In the upper left corner, you can see the screen shot of a new chat (</a:t>
            </a:r>
            <a:r>
              <a:rPr lang="en-GB" b="1" dirty="0"/>
              <a:t>instant messaging</a:t>
            </a:r>
            <a:r>
              <a:rPr lang="en-GB" dirty="0"/>
              <a:t>), with receipt &amp; read confirmation shown with two green checkmarks. The smiley selection was also expanded</a:t>
            </a:r>
          </a:p>
          <a:p>
            <a:pPr marL="342900" indent="-342900">
              <a:buAutoNum type="arabicParenBoth"/>
            </a:pPr>
            <a:r>
              <a:rPr lang="en-GB" dirty="0"/>
              <a:t>A </a:t>
            </a:r>
            <a:r>
              <a:rPr lang="en-GB" b="1" dirty="0"/>
              <a:t>video chat (WebRTC)</a:t>
            </a:r>
            <a:r>
              <a:rPr lang="en-GB" dirty="0"/>
              <a:t> or </a:t>
            </a:r>
            <a:r>
              <a:rPr lang="en-GB" b="1" dirty="0"/>
              <a:t>collaboration (desktop sharing) </a:t>
            </a:r>
            <a:r>
              <a:rPr lang="en-GB" dirty="0"/>
              <a:t>can be started from the chat window as well as directly from the "quick start bar" to the contact</a:t>
            </a:r>
          </a:p>
          <a:p>
            <a:pPr marL="342900" indent="-342900">
              <a:buAutoNum type="arabicParenBoth"/>
            </a:pPr>
            <a:r>
              <a:rPr lang="en-GB" dirty="0"/>
              <a:t>Video chat is also supported in the smartphone apps for iOS and Android</a:t>
            </a:r>
            <a:endParaRPr lang="de-DE" dirty="0"/>
          </a:p>
        </p:txBody>
      </p:sp>
    </p:spTree>
    <p:extLst>
      <p:ext uri="{BB962C8B-B14F-4D97-AF65-F5344CB8AC3E}">
        <p14:creationId xmlns:p14="http://schemas.microsoft.com/office/powerpoint/2010/main" val="3306989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Two other components of the client are the possibilities for an </a:t>
            </a:r>
            <a:r>
              <a:rPr lang="en-GB" b="1" dirty="0"/>
              <a:t>integration for business processes (CEBP)</a:t>
            </a:r>
            <a:r>
              <a:rPr lang="en-GB" dirty="0"/>
              <a:t>, and networking beyond the company’s borders via federation.</a:t>
            </a:r>
          </a:p>
          <a:p>
            <a:pPr marL="342900" indent="-342900">
              <a:buAutoNum type="arabicParenBoth"/>
            </a:pPr>
            <a:r>
              <a:rPr lang="en-GB" dirty="0"/>
              <a:t>As already mentioned in the call window (CTI) to Stefan Frey, additional valuable information about the contact is displayed, depending on the integration</a:t>
            </a:r>
          </a:p>
          <a:p>
            <a:pPr marL="342900" indent="-342900">
              <a:buAutoNum type="arabicParenBoth"/>
            </a:pPr>
            <a:r>
              <a:rPr lang="en-GB" dirty="0"/>
              <a:t>This can be, for example, information from any connected </a:t>
            </a:r>
            <a:r>
              <a:rPr lang="en-GB" b="1" dirty="0"/>
              <a:t>telephone book</a:t>
            </a:r>
            <a:r>
              <a:rPr lang="en-GB" dirty="0"/>
              <a:t>, so at least the name and place is displayed from an unknown caller </a:t>
            </a:r>
          </a:p>
          <a:p>
            <a:pPr marL="342900" indent="-342900">
              <a:buAutoNum type="arabicParenBoth"/>
            </a:pPr>
            <a:r>
              <a:rPr lang="en-GB" dirty="0"/>
              <a:t>If, in addition, CRM, ERP or other industry programs (e.g. </a:t>
            </a:r>
            <a:r>
              <a:rPr lang="en-GB" b="1" dirty="0"/>
              <a:t>DATEV pro workplace</a:t>
            </a:r>
            <a:r>
              <a:rPr lang="en-GB" dirty="0"/>
              <a:t>) are connected, you can also see the number of open orders, for example, when the customer/client was last in the garage with his car for inspection or what products he has not bought yet. The displayed information can be customized according to the company’s industry/business processes</a:t>
            </a:r>
          </a:p>
          <a:p>
            <a:pPr marL="342900" indent="-342900">
              <a:buAutoNum type="arabicParenBoth"/>
            </a:pPr>
            <a:r>
              <a:rPr lang="en-GB" dirty="0"/>
              <a:t>In the case of a federated contact, as shown below in the example of Eva Gwendt, this is indicated by a corresponding symbol. Therefore, you receive defined presence information and contact possibilities for this "friendly" company employee</a:t>
            </a:r>
            <a:endParaRPr lang="de-DE" dirty="0"/>
          </a:p>
        </p:txBody>
      </p:sp>
    </p:spTree>
    <p:extLst>
      <p:ext uri="{BB962C8B-B14F-4D97-AF65-F5344CB8AC3E}">
        <p14:creationId xmlns:p14="http://schemas.microsoft.com/office/powerpoint/2010/main" val="157542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we see (on the right) the two most important innovations in ProCall 6 Enterprise for real-time communication over the internet:</a:t>
            </a:r>
          </a:p>
          <a:p>
            <a:r>
              <a:rPr lang="en-GB" dirty="0"/>
              <a:t>-Contact portal</a:t>
            </a:r>
          </a:p>
          <a:p>
            <a:r>
              <a:rPr lang="de-DE" dirty="0"/>
              <a:t>-</a:t>
            </a:r>
            <a:r>
              <a:rPr lang="en-GB" dirty="0"/>
              <a:t>Multimedia business card</a:t>
            </a:r>
          </a:p>
          <a:p>
            <a:pPr marL="342900" indent="-342900">
              <a:buAutoNum type="arabicParenBoth"/>
            </a:pPr>
            <a:r>
              <a:rPr lang="en-GB" dirty="0"/>
              <a:t>Contact portal: Here, a website visitor sees all the employees of a company that are accessible to people "outside“, with their current contact and presence information</a:t>
            </a:r>
          </a:p>
          <a:p>
            <a:pPr marL="342900" indent="-342900">
              <a:buAutoNum type="arabicParenBoth"/>
            </a:pPr>
            <a:r>
              <a:rPr lang="en-GB" dirty="0"/>
              <a:t>Multimedia business card: Below is an example of the multimedia business card. As well as a picture of the "owner", the respective contact options and the availability status are displayed here</a:t>
            </a:r>
            <a:endParaRPr lang="de-DE" dirty="0"/>
          </a:p>
        </p:txBody>
      </p:sp>
    </p:spTree>
    <p:extLst>
      <p:ext uri="{BB962C8B-B14F-4D97-AF65-F5344CB8AC3E}">
        <p14:creationId xmlns:p14="http://schemas.microsoft.com/office/powerpoint/2010/main" val="17217700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In summary, estos offers two products that companies can use to communicate over the internet:</a:t>
            </a:r>
          </a:p>
          <a:p>
            <a:r>
              <a:rPr lang="en-GB" b="1" dirty="0"/>
              <a:t>ProCall Enterprise </a:t>
            </a:r>
            <a:r>
              <a:rPr lang="en-GB" dirty="0"/>
              <a:t>includes the possibilities of the contact portal and the multimedia business card. If a company also wants to offer the possibility to directly contact an employee, for example, on a specific product page of the website, then the product </a:t>
            </a:r>
            <a:r>
              <a:rPr lang="en-GB" b="1" dirty="0" err="1"/>
              <a:t>LiveChat</a:t>
            </a:r>
            <a:r>
              <a:rPr lang="en-GB" b="1" dirty="0"/>
              <a:t> 2</a:t>
            </a:r>
            <a:r>
              <a:rPr lang="en-GB" dirty="0"/>
              <a:t> offers this. In this case, a suitable contact person with availability and contact possibilities is displayed as a widget on the product page. </a:t>
            </a:r>
            <a:r>
              <a:rPr lang="en-GB" dirty="0" err="1"/>
              <a:t>LiveChat</a:t>
            </a:r>
            <a:r>
              <a:rPr lang="en-GB" dirty="0"/>
              <a:t> 2 is currently still in the test phase. If you know a company interested in the widget function or if you have any further questions, just contact us personally. The contact information can be found on the last slide of this presentation.</a:t>
            </a:r>
            <a:endParaRPr lang="de-DE" dirty="0"/>
          </a:p>
        </p:txBody>
      </p:sp>
    </p:spTree>
    <p:extLst>
      <p:ext uri="{BB962C8B-B14F-4D97-AF65-F5344CB8AC3E}">
        <p14:creationId xmlns:p14="http://schemas.microsoft.com/office/powerpoint/2010/main" val="32018068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normAutofit lnSpcReduction="10000"/>
          </a:bodyPr>
          <a:lstStyle/>
          <a:p>
            <a:r>
              <a:rPr lang="en-GB" dirty="0"/>
              <a:t>The previous app from ProCall 5 Enterprise has been completely revised:</a:t>
            </a:r>
          </a:p>
          <a:p>
            <a:pPr marL="342900" indent="-342900">
              <a:buAutoNum type="arabicParenBoth"/>
            </a:pPr>
            <a:r>
              <a:rPr lang="en-GB" dirty="0"/>
              <a:t>The new native smartphone app is called ProCall6 Mobile and can be installed from the Apple iTunes and Google Play Store</a:t>
            </a:r>
          </a:p>
          <a:p>
            <a:pPr marL="342900" indent="-342900">
              <a:buAutoNum type="arabicParenBoth"/>
            </a:pPr>
            <a:r>
              <a:rPr lang="en-GB" dirty="0"/>
              <a:t>The extensions include the </a:t>
            </a:r>
            <a:r>
              <a:rPr lang="en-GB" b="1" dirty="0"/>
              <a:t>softphone function (SIP)</a:t>
            </a:r>
            <a:r>
              <a:rPr lang="en-GB" dirty="0"/>
              <a:t>, which can also be used in the smartphone app</a:t>
            </a:r>
          </a:p>
          <a:p>
            <a:pPr marL="342900" indent="-342900">
              <a:buAutoNum type="arabicParenBoth"/>
            </a:pPr>
            <a:r>
              <a:rPr lang="en-GB" dirty="0"/>
              <a:t>You are connected to the smartphone app as a SIP/VoIP or CTI extension to your telephone system</a:t>
            </a:r>
          </a:p>
          <a:p>
            <a:pPr marL="342900" indent="-342900">
              <a:buAutoNum type="arabicParenBoth"/>
            </a:pPr>
            <a:r>
              <a:rPr lang="en-GB" dirty="0"/>
              <a:t>The </a:t>
            </a:r>
            <a:r>
              <a:rPr lang="en-GB" b="1" dirty="0"/>
              <a:t>SIP/VoIP/CTI telephone journal extension</a:t>
            </a:r>
            <a:r>
              <a:rPr lang="en-GB" dirty="0"/>
              <a:t> is also on the app. The journal of your smartphone is not synchronized, since this is technically inhibited on the smartphone platforms. If you wish, however, you can synchronize the mobile journal via the Bluetooth connection with your PC/laptop and the Windows desktop client, comparable to the hands-free system in a car</a:t>
            </a:r>
          </a:p>
          <a:p>
            <a:pPr marL="342900" indent="-342900">
              <a:buAutoNum type="arabicParenBoth"/>
            </a:pPr>
            <a:r>
              <a:rPr lang="en-GB" dirty="0"/>
              <a:t>Access to contact information sources in the company also allows you to access the contact details from the outside, without having to synchronize/copy them to the smartphone</a:t>
            </a:r>
          </a:p>
          <a:p>
            <a:pPr marL="342900" indent="-342900">
              <a:buAutoNum type="arabicParenBoth"/>
            </a:pPr>
            <a:r>
              <a:rPr lang="en-GB" b="1" dirty="0"/>
              <a:t>Instant messaging </a:t>
            </a:r>
            <a:r>
              <a:rPr lang="en-GB" dirty="0"/>
              <a:t>and </a:t>
            </a:r>
            <a:r>
              <a:rPr lang="en-GB" b="1" dirty="0"/>
              <a:t>presence management also functions </a:t>
            </a:r>
            <a:r>
              <a:rPr lang="en-GB" dirty="0"/>
              <a:t>across the company's borders via federation with customers and partners. This allows you to easily exchange text messages and presence information</a:t>
            </a:r>
          </a:p>
          <a:p>
            <a:pPr marL="342900" indent="-342900">
              <a:buAutoNum type="arabicParenBoth"/>
            </a:pPr>
            <a:r>
              <a:rPr lang="en-GB" dirty="0"/>
              <a:t>An audio/video chat to ProCall Enterprise Clients is possible</a:t>
            </a:r>
          </a:p>
          <a:p>
            <a:pPr marL="342900" indent="-342900">
              <a:buAutoNum type="arabicParenBoth"/>
            </a:pPr>
            <a:r>
              <a:rPr lang="en-GB" dirty="0"/>
              <a:t>To use the smartphone apps, you need to set up the company's IT infrastructure so that the apps can connect to the UCServer of ProCall Enterprise (HTTPS reverse proxy in the DMZ). If you do not want this or if you can not change the IT infrastructure, the ProCall Mobility Services is a hybrid cloud module. This significantly reduces, among other things, the need for changes in the IT infrastructure and normally works immediately. ProCall Mobility Services can also be tested for a period of 45 days, free of charge and with a shortened registration</a:t>
            </a:r>
          </a:p>
          <a:p>
            <a:pPr marL="342900" indent="-342900">
              <a:buAutoNum type="arabicParenBoth"/>
            </a:pPr>
            <a:endParaRPr lang="de-DE" dirty="0"/>
          </a:p>
        </p:txBody>
      </p:sp>
    </p:spTree>
    <p:extLst>
      <p:ext uri="{BB962C8B-B14F-4D97-AF65-F5344CB8AC3E}">
        <p14:creationId xmlns:p14="http://schemas.microsoft.com/office/powerpoint/2010/main" val="7959031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pPr marL="342900" indent="-342900">
              <a:buAutoNum type="arabicParenBoth"/>
            </a:pPr>
            <a:r>
              <a:rPr lang="en-GB" dirty="0"/>
              <a:t>New for ProCall6 Enterprise is the </a:t>
            </a:r>
            <a:r>
              <a:rPr lang="en-GB" b="1" dirty="0"/>
              <a:t>Windows Server 2016 support</a:t>
            </a:r>
          </a:p>
          <a:p>
            <a:pPr marL="342900" indent="-342900">
              <a:buAutoNum type="arabicParenBoth"/>
            </a:pPr>
            <a:r>
              <a:rPr lang="en-GB" dirty="0"/>
              <a:t>For more details on supported systems, see the product release notes</a:t>
            </a:r>
            <a:endParaRPr lang="de-DE" dirty="0"/>
          </a:p>
        </p:txBody>
      </p:sp>
    </p:spTree>
    <p:extLst>
      <p:ext uri="{BB962C8B-B14F-4D97-AF65-F5344CB8AC3E}">
        <p14:creationId xmlns:p14="http://schemas.microsoft.com/office/powerpoint/2010/main" val="1296654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006791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This recommendation for system requirements is for installations where 50 users are active at the same time. For example, if they are conducting telephone conversations, using audio/video chats or searching for contact information sources, the installation can then be larger.</a:t>
            </a:r>
            <a:endParaRPr lang="de-DE" dirty="0"/>
          </a:p>
        </p:txBody>
      </p:sp>
    </p:spTree>
    <p:extLst>
      <p:ext uri="{BB962C8B-B14F-4D97-AF65-F5344CB8AC3E}">
        <p14:creationId xmlns:p14="http://schemas.microsoft.com/office/powerpoint/2010/main" val="22954107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Let's go to the next topic – UCConnect. What is this? UCConnect is the umbrella term for different building blocks that estos offers for a hybrid cloud. These bundled services are intended to facilitate the commissioning of various functions of estos software products, such as the use of the ProCall mobile app or communication via the company website.</a:t>
            </a:r>
            <a:endParaRPr lang="de-DE" dirty="0"/>
          </a:p>
        </p:txBody>
      </p:sp>
    </p:spTree>
    <p:extLst>
      <p:ext uri="{BB962C8B-B14F-4D97-AF65-F5344CB8AC3E}">
        <p14:creationId xmlns:p14="http://schemas.microsoft.com/office/powerpoint/2010/main" val="17217730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supplementary online services are an alternative for companies that do not have the staff resources or the technical know-how to set up more complex functions, such as the use of ProCall Mobile from the i</a:t>
            </a:r>
            <a:r>
              <a:rPr lang="en-GB" dirty="0">
                <a:solidFill>
                  <a:srgbClr val="FF0000"/>
                </a:solidFill>
              </a:rPr>
              <a:t>ntern</a:t>
            </a:r>
            <a:r>
              <a:rPr lang="en-GB" dirty="0"/>
              <a:t>et, or set up communication possibilities via their website. The supplementary online services significantly simplify the commissioning of some functionalities and the customer does not have to worry about anything else. In essence, see the list below.</a:t>
            </a:r>
            <a:endParaRPr lang="de-DE" dirty="0"/>
          </a:p>
        </p:txBody>
      </p:sp>
    </p:spTree>
    <p:extLst>
      <p:ext uri="{BB962C8B-B14F-4D97-AF65-F5344CB8AC3E}">
        <p14:creationId xmlns:p14="http://schemas.microsoft.com/office/powerpoint/2010/main" val="581251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Basically, estos distinguishes between </a:t>
            </a:r>
            <a:r>
              <a:rPr lang="en-GB" b="1" dirty="0"/>
              <a:t>ProCall Web Communication Services</a:t>
            </a:r>
            <a:r>
              <a:rPr lang="en-GB" dirty="0"/>
              <a:t> and </a:t>
            </a:r>
            <a:r>
              <a:rPr lang="en-GB" b="1" dirty="0"/>
              <a:t>ProCall Mobility Services.</a:t>
            </a:r>
          </a:p>
          <a:p>
            <a:endParaRPr lang="de-DE" dirty="0"/>
          </a:p>
          <a:p>
            <a:r>
              <a:rPr lang="en-GB" dirty="0"/>
              <a:t>This includes the user profile on the website, i.e. the multimedia business card, the availability via the website, i.e. the contact portal, are made visible to selected ‘external’ company employees as well as the respective audio/video chat function. </a:t>
            </a:r>
          </a:p>
          <a:p>
            <a:endParaRPr lang="en-GB" dirty="0"/>
          </a:p>
          <a:p>
            <a:r>
              <a:rPr lang="en-GB" dirty="0"/>
              <a:t>The ProCall Mobility Services facilitate the external use of the ProCall client so that a user can be reached optimally via ProCall Mobile, even when working from home or on the road, and has, for example, access to valuable contact data.</a:t>
            </a:r>
            <a:endParaRPr lang="de-DE" dirty="0"/>
          </a:p>
        </p:txBody>
      </p:sp>
    </p:spTree>
    <p:extLst>
      <p:ext uri="{BB962C8B-B14F-4D97-AF65-F5344CB8AC3E}">
        <p14:creationId xmlns:p14="http://schemas.microsoft.com/office/powerpoint/2010/main" val="11475128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Let us take a closer look at the ProCall Web Communication Services. They are aimed at companies that want to use the multimedia business card and the contact portal.</a:t>
            </a:r>
            <a:endParaRPr lang="de-DE" dirty="0"/>
          </a:p>
        </p:txBody>
      </p:sp>
    </p:spTree>
    <p:extLst>
      <p:ext uri="{BB962C8B-B14F-4D97-AF65-F5344CB8AC3E}">
        <p14:creationId xmlns:p14="http://schemas.microsoft.com/office/powerpoint/2010/main" val="26344318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There are two ways to use the contact portal or the multimedia business card.</a:t>
            </a:r>
          </a:p>
          <a:p>
            <a:endParaRPr lang="de-DE" dirty="0"/>
          </a:p>
          <a:p>
            <a:r>
              <a:rPr lang="en-GB" dirty="0"/>
              <a:t>On the one hand, through estos cloud via call.ucconnect.de or via your own company website with your own https URL. Licensing is package-based. estos currently offers three selectable packages S/M/L, each valid for 12 months. The package scope depends on the number of unique website calls. These figures can usually supply the marketing, the online marketing or the agency of a company, if the company web page is maintained. What remains to be considered is the fact that a company acquires a certain total quota that is shared among all ProCall Enterprise users. You can use the quota of audio/video hours until it is depleted.</a:t>
            </a:r>
            <a:endParaRPr lang="de-DE" dirty="0"/>
          </a:p>
        </p:txBody>
      </p:sp>
    </p:spTree>
    <p:extLst>
      <p:ext uri="{BB962C8B-B14F-4D97-AF65-F5344CB8AC3E}">
        <p14:creationId xmlns:p14="http://schemas.microsoft.com/office/powerpoint/2010/main" val="16286957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you can see an example of the price range as a company. Important: We are talking about end-consumer prices. As mentioned, the site's unique web page calls are available to the department or agency that manages the company's website. estos recommends the M package due to experience gained so far. A downgrade or upgrade is possible at any time after expiry of the 12 months.</a:t>
            </a:r>
            <a:endParaRPr lang="de-DE" dirty="0"/>
          </a:p>
        </p:txBody>
      </p:sp>
    </p:spTree>
    <p:extLst>
      <p:ext uri="{BB962C8B-B14F-4D97-AF65-F5344CB8AC3E}">
        <p14:creationId xmlns:p14="http://schemas.microsoft.com/office/powerpoint/2010/main" val="40656691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Let's take a closer look at ProCall Mobility Services.</a:t>
            </a:r>
            <a:endParaRPr lang="de-DE" dirty="0"/>
          </a:p>
        </p:txBody>
      </p:sp>
    </p:spTree>
    <p:extLst>
      <p:ext uri="{BB962C8B-B14F-4D97-AF65-F5344CB8AC3E}">
        <p14:creationId xmlns:p14="http://schemas.microsoft.com/office/powerpoint/2010/main" val="3140582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ProCall Mobility Services are intended for company employees who do not want to dispense with their ProCall functions even when they are on the move, and therefore decide to use the ProCall mobile app. ProCall 6 Mobile gives users the ability to run audio/video chats even when they're on the move. The ProCall Mobility Services require user-based licensing, meaning a company needs exactly as many licenses as users of the app. The contract runs for 12 months again. The quota for audio/video communication is distributed among the users, as in ProCall Communication Services.</a:t>
            </a:r>
            <a:endParaRPr lang="de-DE" dirty="0"/>
          </a:p>
        </p:txBody>
      </p:sp>
    </p:spTree>
    <p:extLst>
      <p:ext uri="{BB962C8B-B14F-4D97-AF65-F5344CB8AC3E}">
        <p14:creationId xmlns:p14="http://schemas.microsoft.com/office/powerpoint/2010/main" val="3347672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Here again is an example of the price range. Here, too, we speak of end-consumer prices.</a:t>
            </a:r>
            <a:endParaRPr lang="de-DE" dirty="0"/>
          </a:p>
        </p:txBody>
      </p:sp>
    </p:spTree>
    <p:extLst>
      <p:ext uri="{BB962C8B-B14F-4D97-AF65-F5344CB8AC3E}">
        <p14:creationId xmlns:p14="http://schemas.microsoft.com/office/powerpoint/2010/main" val="3013982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3573618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There are two types of services. On the one hand, the services can be tested free of charge for 45 days. The test operation includes 25 users and applies to the L package. For testing, only a shortened registration is necessary with details of company, name and e-mail. There is no binding contract. </a:t>
            </a:r>
          </a:p>
          <a:p>
            <a:r>
              <a:rPr lang="en-GB" dirty="0"/>
              <a:t>An activation key is then required. This is valid for 12 months from the time of activation and covers the selected users or the selected package. It is important that there is no automatic extension of the runtime. An extension is only valid in conjunction with the current product version.</a:t>
            </a:r>
            <a:endParaRPr lang="de-DE" dirty="0"/>
          </a:p>
        </p:txBody>
      </p:sp>
    </p:spTree>
    <p:extLst>
      <p:ext uri="{BB962C8B-B14F-4D97-AF65-F5344CB8AC3E}">
        <p14:creationId xmlns:p14="http://schemas.microsoft.com/office/powerpoint/2010/main" val="25653479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dirty="0"/>
              <a:t>Of course, the topic of data protection is also important for hybrid cloud modules</a:t>
            </a:r>
            <a:r>
              <a:rPr lang="de-DE" baseline="0" dirty="0"/>
              <a:t>. Therefore, all</a:t>
            </a:r>
            <a:r>
              <a:rPr lang="en-US" baseline="0" dirty="0"/>
              <a:t> servers used have a location within the European Union, which means there is no data export</a:t>
            </a:r>
            <a:r>
              <a:rPr lang="de-DE" baseline="0" dirty="0"/>
              <a:t>. </a:t>
            </a:r>
            <a:r>
              <a:rPr lang="en-US" baseline="0" dirty="0"/>
              <a:t>The legal framework for data protection is already in line with the provisions of the German Data Protection Act (EU-DSGVO) and thus provides </a:t>
            </a:r>
            <a:r>
              <a:rPr lang="en-US" b="1" baseline="0" dirty="0"/>
              <a:t>legal certainty</a:t>
            </a:r>
            <a:r>
              <a:rPr lang="de-DE" baseline="0" dirty="0"/>
              <a:t>. </a:t>
            </a:r>
            <a:r>
              <a:rPr lang="en-US" baseline="0" dirty="0"/>
              <a:t>Since the services (personal data) are exchanged, order data processing agreements must be concluded between the end user companies and estos. This is done when activating the services</a:t>
            </a:r>
            <a:r>
              <a:rPr lang="de-DE" baseline="0" dirty="0"/>
              <a:t>.</a:t>
            </a:r>
            <a:endParaRPr lang="de-DE" dirty="0"/>
          </a:p>
          <a:p>
            <a:endParaRPr lang="de-DE" dirty="0"/>
          </a:p>
        </p:txBody>
      </p:sp>
    </p:spTree>
    <p:extLst>
      <p:ext uri="{BB962C8B-B14F-4D97-AF65-F5344CB8AC3E}">
        <p14:creationId xmlns:p14="http://schemas.microsoft.com/office/powerpoint/2010/main" val="28452308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US" dirty="0"/>
              <a:t>As mentioned above, an </a:t>
            </a:r>
            <a:r>
              <a:rPr lang="en-US" b="1" dirty="0"/>
              <a:t>activation key </a:t>
            </a:r>
            <a:r>
              <a:rPr lang="en-US" dirty="0"/>
              <a:t>is required for productive operation. </a:t>
            </a:r>
            <a:r>
              <a:rPr lang="en-GB" dirty="0"/>
              <a:t>Ordering the </a:t>
            </a:r>
            <a:r>
              <a:rPr lang="en-GB" b="1" dirty="0"/>
              <a:t>activation key </a:t>
            </a:r>
            <a:r>
              <a:rPr lang="en-GB" dirty="0"/>
              <a:t>for</a:t>
            </a:r>
            <a:r>
              <a:rPr lang="en-US" dirty="0"/>
              <a:t> online services works basically just like the purchase of software licenses</a:t>
            </a:r>
            <a:r>
              <a:rPr lang="de-DE" baseline="0" dirty="0"/>
              <a:t>. </a:t>
            </a:r>
            <a:r>
              <a:rPr lang="en-US" baseline="0" dirty="0"/>
              <a:t>The </a:t>
            </a:r>
            <a:r>
              <a:rPr lang="en-US" b="1" baseline="0" dirty="0"/>
              <a:t>activation key </a:t>
            </a:r>
            <a:r>
              <a:rPr lang="en-US" baseline="0" dirty="0"/>
              <a:t>can be ordered either directly through </a:t>
            </a:r>
            <a:r>
              <a:rPr lang="en-US" b="1" baseline="0" dirty="0"/>
              <a:t>estos</a:t>
            </a:r>
            <a:r>
              <a:rPr lang="en-US" baseline="0" dirty="0"/>
              <a:t> or via the usual </a:t>
            </a:r>
            <a:r>
              <a:rPr lang="en-US" b="1" baseline="0" dirty="0"/>
              <a:t>distribution channels</a:t>
            </a:r>
            <a:r>
              <a:rPr lang="de-DE" baseline="0" dirty="0"/>
              <a:t>. </a:t>
            </a:r>
            <a:r>
              <a:rPr lang="en-US" baseline="0" dirty="0"/>
              <a:t>Upon receipt of the </a:t>
            </a:r>
            <a:r>
              <a:rPr lang="en-US" b="1" baseline="0" dirty="0"/>
              <a:t>activation key</a:t>
            </a:r>
            <a:r>
              <a:rPr lang="en-US" baseline="0" dirty="0"/>
              <a:t>, the latter must be activated either by the </a:t>
            </a:r>
            <a:r>
              <a:rPr lang="en-US" b="1" baseline="0" dirty="0"/>
              <a:t>end-user company </a:t>
            </a:r>
            <a:r>
              <a:rPr lang="en-US" baseline="0" dirty="0"/>
              <a:t>or by the </a:t>
            </a:r>
            <a:r>
              <a:rPr lang="en-US" b="1" baseline="0" dirty="0"/>
              <a:t>retailer</a:t>
            </a:r>
            <a:r>
              <a:rPr lang="en-US" baseline="0" dirty="0"/>
              <a:t> on behalf of the </a:t>
            </a:r>
            <a:r>
              <a:rPr lang="en-US" b="1" baseline="0" dirty="0"/>
              <a:t>end-user company </a:t>
            </a:r>
            <a:r>
              <a:rPr lang="en-US" baseline="0" dirty="0"/>
              <a:t>(</a:t>
            </a:r>
            <a:r>
              <a:rPr lang="en-US" b="1" baseline="0" dirty="0"/>
              <a:t>service activation</a:t>
            </a:r>
            <a:r>
              <a:rPr lang="en-US" baseline="0" dirty="0"/>
              <a:t>). This requires </a:t>
            </a:r>
            <a:r>
              <a:rPr lang="en-US" b="1" baseline="0" dirty="0"/>
              <a:t>registration</a:t>
            </a:r>
            <a:r>
              <a:rPr lang="en-US" baseline="0" dirty="0"/>
              <a:t> and thus an account in the estos </a:t>
            </a:r>
            <a:r>
              <a:rPr lang="en-US" b="1" baseline="0" dirty="0"/>
              <a:t>UCConnect portal</a:t>
            </a:r>
            <a:r>
              <a:rPr lang="en-US" baseline="0" dirty="0"/>
              <a:t>.</a:t>
            </a:r>
            <a:r>
              <a:rPr lang="de-DE" baseline="0" dirty="0"/>
              <a:t> </a:t>
            </a:r>
            <a:endParaRPr lang="de-DE" dirty="0"/>
          </a:p>
        </p:txBody>
      </p:sp>
    </p:spTree>
    <p:extLst>
      <p:ext uri="{BB962C8B-B14F-4D97-AF65-F5344CB8AC3E}">
        <p14:creationId xmlns:p14="http://schemas.microsoft.com/office/powerpoint/2010/main" val="13312205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Let's take a look at the new features of the fifth generation ECSTA series, the professional CTI and TAPI middleware from estos.</a:t>
            </a:r>
            <a:endParaRPr lang="de-DE" dirty="0"/>
          </a:p>
        </p:txBody>
      </p:sp>
    </p:spTree>
    <p:extLst>
      <p:ext uri="{BB962C8B-B14F-4D97-AF65-F5344CB8AC3E}">
        <p14:creationId xmlns:p14="http://schemas.microsoft.com/office/powerpoint/2010/main" val="985105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3988" y="352425"/>
            <a:ext cx="6489700" cy="3651250"/>
          </a:xfrm>
        </p:spPr>
      </p:sp>
      <p:sp>
        <p:nvSpPr>
          <p:cNvPr id="3" name="Notizenplatzhalter 2"/>
          <p:cNvSpPr>
            <a:spLocks noGrp="1"/>
          </p:cNvSpPr>
          <p:nvPr>
            <p:ph type="body" idx="1"/>
          </p:nvPr>
        </p:nvSpPr>
        <p:spPr/>
        <p:txBody>
          <a:bodyPr/>
          <a:lstStyle/>
          <a:p>
            <a:r>
              <a:rPr lang="en-GB" dirty="0"/>
              <a:t>The ECSTA series supports in version 5:</a:t>
            </a:r>
          </a:p>
          <a:p>
            <a:pPr marL="342900" indent="-342900">
              <a:buAutoNum type="arabicParenBoth"/>
            </a:pPr>
            <a:r>
              <a:rPr lang="de-DE" dirty="0"/>
              <a:t>New platforms</a:t>
            </a:r>
          </a:p>
          <a:p>
            <a:pPr marL="342900" indent="-342900">
              <a:buAutoNum type="arabicParenBoth"/>
            </a:pPr>
            <a:r>
              <a:rPr lang="en-GB" dirty="0"/>
              <a:t>The latest Microsoft operating systems</a:t>
            </a:r>
            <a:r>
              <a:rPr lang="de-DE" dirty="0"/>
              <a:t> </a:t>
            </a:r>
          </a:p>
          <a:p>
            <a:pPr marL="342900" indent="-342900">
              <a:buAutoNum type="arabicParenBoth"/>
            </a:pPr>
            <a:r>
              <a:rPr lang="en-GB" dirty="0"/>
              <a:t>In addition to improved performance and an optimized user interface, it is simpler to set-up and launch</a:t>
            </a:r>
            <a:endParaRPr lang="de-DE" dirty="0"/>
          </a:p>
        </p:txBody>
      </p:sp>
    </p:spTree>
    <p:extLst>
      <p:ext uri="{BB962C8B-B14F-4D97-AF65-F5344CB8AC3E}">
        <p14:creationId xmlns:p14="http://schemas.microsoft.com/office/powerpoint/2010/main" val="29322093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025261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41458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526710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620829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39738" y="323850"/>
            <a:ext cx="5978525" cy="3362325"/>
          </a:xfrm>
        </p:spPr>
      </p:sp>
      <p:sp>
        <p:nvSpPr>
          <p:cNvPr id="3" name="Notizenplatzhalter 2"/>
          <p:cNvSpPr>
            <a:spLocks noGrp="1"/>
          </p:cNvSpPr>
          <p:nvPr>
            <p:ph type="body" idx="1"/>
          </p:nvPr>
        </p:nvSpPr>
        <p:spPr/>
        <p: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effectLst/>
                <a:latin typeface="+mn-lt"/>
                <a:ea typeface="+mn-ea"/>
                <a:cs typeface="+mn-cs"/>
              </a:rPr>
              <a:t>Da </a:t>
            </a:r>
            <a:r>
              <a:rPr lang="de-DE" sz="1400" kern="1200" dirty="0" err="1">
                <a:solidFill>
                  <a:schemeClr val="tx1"/>
                </a:solidFill>
                <a:effectLst/>
                <a:latin typeface="+mn-lt"/>
                <a:ea typeface="+mn-ea"/>
                <a:cs typeface="+mn-cs"/>
              </a:rPr>
              <a:t>estos</a:t>
            </a:r>
            <a:r>
              <a:rPr lang="de-DE" sz="1400" kern="1200" dirty="0">
                <a:solidFill>
                  <a:schemeClr val="tx1"/>
                </a:solidFill>
                <a:effectLst/>
                <a:latin typeface="+mn-lt"/>
                <a:ea typeface="+mn-ea"/>
                <a:cs typeface="+mn-cs"/>
              </a:rPr>
              <a:t> ein unabhängiger Hersteller ist, legte das Unternehmen von Beginn an einen hohen Wert darauf, dass die Produkte mit denen anderer Hersteller kompatibel waren. Daher investiert </a:t>
            </a:r>
            <a:r>
              <a:rPr lang="de-DE" sz="1400" kern="1200" dirty="0" err="1">
                <a:solidFill>
                  <a:schemeClr val="tx1"/>
                </a:solidFill>
                <a:effectLst/>
                <a:latin typeface="+mn-lt"/>
                <a:ea typeface="+mn-ea"/>
                <a:cs typeface="+mn-cs"/>
              </a:rPr>
              <a:t>estos</a:t>
            </a:r>
            <a:r>
              <a:rPr lang="de-DE" sz="1400" kern="1200" dirty="0">
                <a:solidFill>
                  <a:schemeClr val="tx1"/>
                </a:solidFill>
                <a:effectLst/>
                <a:latin typeface="+mn-lt"/>
                <a:ea typeface="+mn-ea"/>
                <a:cs typeface="+mn-cs"/>
              </a:rPr>
              <a:t> viel Energie in Partnerprogramme wie bspw. von Microsoft, Citrix oder auch Avaya. Durch das proaktive Engagement von </a:t>
            </a:r>
            <a:r>
              <a:rPr lang="de-DE" sz="1400" kern="1200" dirty="0" err="1">
                <a:solidFill>
                  <a:schemeClr val="tx1"/>
                </a:solidFill>
                <a:effectLst/>
                <a:latin typeface="+mn-lt"/>
                <a:ea typeface="+mn-ea"/>
                <a:cs typeface="+mn-cs"/>
              </a:rPr>
              <a:t>estos</a:t>
            </a:r>
            <a:r>
              <a:rPr lang="de-DE" sz="1400" kern="1200" dirty="0">
                <a:solidFill>
                  <a:schemeClr val="tx1"/>
                </a:solidFill>
                <a:effectLst/>
                <a:latin typeface="+mn-lt"/>
                <a:ea typeface="+mn-ea"/>
                <a:cs typeface="+mn-cs"/>
              </a:rPr>
              <a:t> hat der Kunde die Gewissheit, dass er die Funktionalitäten der </a:t>
            </a:r>
            <a:r>
              <a:rPr lang="de-DE" sz="1400" kern="1200" dirty="0" err="1">
                <a:solidFill>
                  <a:schemeClr val="tx1"/>
                </a:solidFill>
                <a:effectLst/>
                <a:latin typeface="+mn-lt"/>
                <a:ea typeface="+mn-ea"/>
                <a:cs typeface="+mn-cs"/>
              </a:rPr>
              <a:t>estos</a:t>
            </a:r>
            <a:r>
              <a:rPr lang="de-DE" sz="1400" kern="1200" dirty="0">
                <a:solidFill>
                  <a:schemeClr val="tx1"/>
                </a:solidFill>
                <a:effectLst/>
                <a:latin typeface="+mn-lt"/>
                <a:ea typeface="+mn-ea"/>
                <a:cs typeface="+mn-cs"/>
              </a:rPr>
              <a:t> Produkte stets in vollem Umfang nutzen kann. </a:t>
            </a:r>
          </a:p>
        </p:txBody>
      </p:sp>
    </p:spTree>
    <p:extLst>
      <p:ext uri="{BB962C8B-B14F-4D97-AF65-F5344CB8AC3E}">
        <p14:creationId xmlns:p14="http://schemas.microsoft.com/office/powerpoint/2010/main" val="1679936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39738" y="323850"/>
            <a:ext cx="5978525" cy="3362325"/>
          </a:xfrm>
        </p:spPr>
      </p:sp>
      <p:sp>
        <p:nvSpPr>
          <p:cNvPr id="3" name="Notizenplatzhalter 2"/>
          <p:cNvSpPr>
            <a:spLocks noGrp="1"/>
          </p:cNvSpPr>
          <p:nvPr>
            <p:ph type="body" idx="1"/>
          </p:nvPr>
        </p:nvSpPr>
        <p:spPr/>
        <p:txBody>
          <a:bodyPr/>
          <a:lstStyle/>
          <a:p>
            <a:r>
              <a:rPr lang="de-DE" sz="1400" kern="1200" dirty="0">
                <a:solidFill>
                  <a:schemeClr val="tx1"/>
                </a:solidFill>
                <a:effectLst/>
                <a:latin typeface="+mn-lt"/>
                <a:ea typeface="+mn-ea"/>
                <a:cs typeface="+mn-cs"/>
              </a:rPr>
              <a:t>Die gleiche Professionalität wie bei den ausgewählten strategischen Partnerschaften verfolgt </a:t>
            </a:r>
            <a:r>
              <a:rPr lang="de-DE" sz="1400" kern="1200" dirty="0" err="1">
                <a:solidFill>
                  <a:schemeClr val="tx1"/>
                </a:solidFill>
                <a:effectLst/>
                <a:latin typeface="+mn-lt"/>
                <a:ea typeface="+mn-ea"/>
                <a:cs typeface="+mn-cs"/>
              </a:rPr>
              <a:t>estos</a:t>
            </a:r>
            <a:r>
              <a:rPr lang="de-DE" sz="1400" kern="1200" dirty="0">
                <a:solidFill>
                  <a:schemeClr val="tx1"/>
                </a:solidFill>
                <a:effectLst/>
                <a:latin typeface="+mn-lt"/>
                <a:ea typeface="+mn-ea"/>
                <a:cs typeface="+mn-cs"/>
              </a:rPr>
              <a:t> auch bei den Zertifizierungen seiner Produkte. Ob im Bankbereich mit sehr restriktiven Szenarien oder auch </a:t>
            </a:r>
            <a:r>
              <a:rPr lang="de-DE" sz="1400" b="0" kern="1200" dirty="0">
                <a:solidFill>
                  <a:schemeClr val="tx1"/>
                </a:solidFill>
                <a:effectLst/>
                <a:latin typeface="+mn-lt"/>
                <a:ea typeface="+mn-ea"/>
                <a:cs typeface="+mn-cs"/>
              </a:rPr>
              <a:t>bei neuen </a:t>
            </a:r>
            <a:r>
              <a:rPr lang="de-DE" sz="1400" kern="1200" dirty="0">
                <a:solidFill>
                  <a:schemeClr val="tx1"/>
                </a:solidFill>
                <a:effectLst/>
                <a:latin typeface="+mn-lt"/>
                <a:ea typeface="+mn-ea"/>
                <a:cs typeface="+mn-cs"/>
              </a:rPr>
              <a:t>Betriebssystemen wie das neue Windows 10 – </a:t>
            </a:r>
            <a:r>
              <a:rPr lang="de-DE" sz="1400" kern="1200" dirty="0" err="1">
                <a:solidFill>
                  <a:schemeClr val="tx1"/>
                </a:solidFill>
                <a:effectLst/>
                <a:latin typeface="+mn-lt"/>
                <a:ea typeface="+mn-ea"/>
                <a:cs typeface="+mn-cs"/>
              </a:rPr>
              <a:t>estos</a:t>
            </a:r>
            <a:r>
              <a:rPr lang="de-DE" sz="1400" kern="1200" dirty="0">
                <a:solidFill>
                  <a:schemeClr val="tx1"/>
                </a:solidFill>
                <a:effectLst/>
                <a:latin typeface="+mn-lt"/>
                <a:ea typeface="+mn-ea"/>
                <a:cs typeface="+mn-cs"/>
              </a:rPr>
              <a:t> gewährleistet mit den regelmäßigen Zertifizierungen stets eine optimale Nutzung der Produkte im jeweiligen Kontext.</a:t>
            </a:r>
            <a:endParaRPr lang="de-DE" dirty="0"/>
          </a:p>
        </p:txBody>
      </p:sp>
    </p:spTree>
    <p:extLst>
      <p:ext uri="{BB962C8B-B14F-4D97-AF65-F5344CB8AC3E}">
        <p14:creationId xmlns:p14="http://schemas.microsoft.com/office/powerpoint/2010/main" val="27623983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hyperlink" Target="http://de.slideshare.net/RodKing/4-q-canvasuniversal-problem-solvingt4-questions-for-discovering-and-solving-customer-problems-everywhere" TargetMode="External"/><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hyperlink" Target="http://de.slideshare.net/RodKing/4-q-canvasuniversal-problem-solvingt4-questions-for-discovering-and-solving-customer-problems-everywhere"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_2014">
    <p:bg>
      <p:bgPr>
        <a:solidFill>
          <a:srgbClr val="EAEAEA"/>
        </a:solidFill>
        <a:effectLst/>
      </p:bgPr>
    </p:bg>
    <p:spTree>
      <p:nvGrpSpPr>
        <p:cNvPr id="1" name=""/>
        <p:cNvGrpSpPr/>
        <p:nvPr/>
      </p:nvGrpSpPr>
      <p:grpSpPr>
        <a:xfrm>
          <a:off x="0" y="0"/>
          <a:ext cx="0" cy="0"/>
          <a:chOff x="0" y="0"/>
          <a:chExt cx="0" cy="0"/>
        </a:xfrm>
      </p:grpSpPr>
      <p:sp>
        <p:nvSpPr>
          <p:cNvPr id="12" name="Rechteck 11"/>
          <p:cNvSpPr/>
          <p:nvPr userDrawn="1"/>
        </p:nvSpPr>
        <p:spPr>
          <a:xfrm>
            <a:off x="0" y="0"/>
            <a:ext cx="12192000" cy="5220000"/>
          </a:xfrm>
          <a:prstGeom prst="rect">
            <a:avLst/>
          </a:prstGeom>
          <a:gradFill>
            <a:gsLst>
              <a:gs pos="0">
                <a:srgbClr val="FCEA10">
                  <a:alpha val="80000"/>
                </a:srgbClr>
              </a:gs>
              <a:gs pos="35000">
                <a:srgbClr val="C5D431">
                  <a:lumMod val="100000"/>
                  <a:alpha val="80000"/>
                </a:srgbClr>
              </a:gs>
              <a:gs pos="66000">
                <a:srgbClr val="7DB928">
                  <a:alpha val="80000"/>
                </a:srgbClr>
              </a:gs>
              <a:gs pos="100000">
                <a:srgbClr val="4DBBB5">
                  <a:alpha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Source Sans Pro ExtraLight" panose="020B0303030403020204" pitchFamily="34" charset="0"/>
            </a:endParaRPr>
          </a:p>
        </p:txBody>
      </p:sp>
      <p:sp>
        <p:nvSpPr>
          <p:cNvPr id="8" name="Titel 1"/>
          <p:cNvSpPr>
            <a:spLocks noGrp="1"/>
          </p:cNvSpPr>
          <p:nvPr>
            <p:ph type="title"/>
          </p:nvPr>
        </p:nvSpPr>
        <p:spPr>
          <a:xfrm>
            <a:off x="696000" y="1388032"/>
            <a:ext cx="10800000" cy="1319336"/>
          </a:xfrm>
          <a:prstGeom prst="rect">
            <a:avLst/>
          </a:prstGeom>
        </p:spPr>
        <p:txBody>
          <a:bodyPr lIns="0" rIns="0" anchor="b">
            <a:normAutofit/>
          </a:bodyPr>
          <a:lstStyle>
            <a:lvl1pPr algn="ctr">
              <a:defRPr lang="de-DE" sz="4800" dirty="0">
                <a:solidFill>
                  <a:schemeClr val="bg1"/>
                </a:solidFill>
                <a:latin typeface="Source Sans Pro ExtraLight" panose="020B0303030403020204" pitchFamily="34" charset="0"/>
              </a:defRPr>
            </a:lvl1pPr>
          </a:lstStyle>
          <a:p>
            <a:r>
              <a:rPr lang="de-DE"/>
              <a:t>Titelmasterformat durch Klicken bearbeiten</a:t>
            </a:r>
            <a:endParaRPr lang="de-DE" dirty="0"/>
          </a:p>
        </p:txBody>
      </p:sp>
      <p:sp>
        <p:nvSpPr>
          <p:cNvPr id="9" name="Untertitel 2"/>
          <p:cNvSpPr>
            <a:spLocks noGrp="1"/>
          </p:cNvSpPr>
          <p:nvPr>
            <p:ph type="subTitle" idx="1"/>
          </p:nvPr>
        </p:nvSpPr>
        <p:spPr>
          <a:xfrm>
            <a:off x="1776000" y="2781032"/>
            <a:ext cx="8640000" cy="936000"/>
          </a:xfrm>
          <a:prstGeom prst="rect">
            <a:avLst/>
          </a:prstGeom>
        </p:spPr>
        <p:txBody>
          <a:bodyPr lIns="0" tIns="40074" rIns="0" bIns="40074" anchor="t">
            <a:normAutofit/>
          </a:bodyPr>
          <a:lstStyle>
            <a:lvl1pPr marL="0" indent="0" algn="ctr">
              <a:buNone/>
              <a:defRPr lang="en-US" sz="2800" dirty="0">
                <a:solidFill>
                  <a:schemeClr val="bg1"/>
                </a:solidFill>
                <a:latin typeface="Source Sans Pro ExtraLight" panose="020B03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pic>
        <p:nvPicPr>
          <p:cNvPr id="2" name="Grafik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5441" y="332656"/>
            <a:ext cx="2801118" cy="652273"/>
          </a:xfrm>
          <a:prstGeom prst="rect">
            <a:avLst/>
          </a:prstGeom>
        </p:spPr>
      </p:pic>
      <p:sp>
        <p:nvSpPr>
          <p:cNvPr id="13" name="Rechteck 12"/>
          <p:cNvSpPr/>
          <p:nvPr userDrawn="1"/>
        </p:nvSpPr>
        <p:spPr>
          <a:xfrm>
            <a:off x="0" y="6732000"/>
            <a:ext cx="121920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platzhalter 5"/>
          <p:cNvSpPr>
            <a:spLocks noGrp="1"/>
          </p:cNvSpPr>
          <p:nvPr>
            <p:ph type="body" sz="quarter" idx="11"/>
          </p:nvPr>
        </p:nvSpPr>
        <p:spPr>
          <a:xfrm>
            <a:off x="720000" y="5806800"/>
            <a:ext cx="3168000" cy="720000"/>
          </a:xfrm>
          <a:prstGeom prst="rect">
            <a:avLst/>
          </a:prstGeom>
          <a:noFill/>
        </p:spPr>
        <p:txBody>
          <a:bodyPr anchor="t">
            <a:noAutofit/>
          </a:bodyPr>
          <a:lstStyle>
            <a:lvl1pPr marL="0" indent="0" algn="ctr">
              <a:buNone/>
              <a:defRPr lang="de-DE" sz="1800" smtClean="0">
                <a:solidFill>
                  <a:srgbClr val="7DB928"/>
                </a:solidFill>
                <a:latin typeface="+mn-lt"/>
              </a:defRPr>
            </a:lvl1pPr>
            <a:lvl2pPr marL="457119" indent="0" algn="ctr">
              <a:buNone/>
              <a:defRPr lang="de-DE" sz="1800" smtClean="0">
                <a:solidFill>
                  <a:srgbClr val="7DB928"/>
                </a:solidFill>
                <a:latin typeface="+mn-lt"/>
              </a:defRPr>
            </a:lvl2pPr>
            <a:lvl3pPr marL="914238" indent="0" algn="ctr">
              <a:buNone/>
              <a:defRPr lang="de-DE" sz="1800" smtClean="0">
                <a:solidFill>
                  <a:srgbClr val="7DB928"/>
                </a:solidFill>
                <a:latin typeface="+mn-lt"/>
              </a:defRPr>
            </a:lvl3pPr>
            <a:lvl4pPr marL="1371358" indent="0" algn="ctr">
              <a:buNone/>
              <a:defRPr lang="de-DE" sz="1800" smtClean="0">
                <a:solidFill>
                  <a:srgbClr val="7DB928"/>
                </a:solidFill>
                <a:latin typeface="+mn-lt"/>
              </a:defRPr>
            </a:lvl4pPr>
            <a:lvl5pPr marL="1828477" indent="0" algn="ctr">
              <a:buNone/>
              <a:defRPr lang="de-DE" sz="1800" dirty="0">
                <a:solidFill>
                  <a:srgbClr val="7DB928"/>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Textplatzhalter 11"/>
          <p:cNvSpPr>
            <a:spLocks noGrp="1"/>
          </p:cNvSpPr>
          <p:nvPr>
            <p:ph type="body" sz="quarter" idx="15"/>
          </p:nvPr>
        </p:nvSpPr>
        <p:spPr>
          <a:xfrm>
            <a:off x="4512000" y="5806800"/>
            <a:ext cx="3168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10" name="Textplatzhalter 11"/>
          <p:cNvSpPr>
            <a:spLocks noGrp="1"/>
          </p:cNvSpPr>
          <p:nvPr>
            <p:ph type="body" sz="quarter" idx="16"/>
          </p:nvPr>
        </p:nvSpPr>
        <p:spPr>
          <a:xfrm>
            <a:off x="8400255" y="5806800"/>
            <a:ext cx="3168949"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Tree>
    <p:extLst>
      <p:ext uri="{BB962C8B-B14F-4D97-AF65-F5344CB8AC3E}">
        <p14:creationId xmlns:p14="http://schemas.microsoft.com/office/powerpoint/2010/main" val="1607027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Zwei Inhalte 77 33">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719667" y="1123200"/>
            <a:ext cx="7161600" cy="5112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4" name="Inhaltsplatzhalter 13"/>
          <p:cNvSpPr>
            <a:spLocks noGrp="1"/>
          </p:cNvSpPr>
          <p:nvPr>
            <p:ph sz="quarter" idx="14"/>
          </p:nvPr>
        </p:nvSpPr>
        <p:spPr>
          <a:xfrm>
            <a:off x="8126400" y="1118240"/>
            <a:ext cx="3456000" cy="5112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20" name="Titel 19"/>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5"/>
          </p:nvPr>
        </p:nvSpPr>
        <p:spPr/>
        <p:txBody>
          <a:bodyPr/>
          <a:lstStyle/>
          <a:p>
            <a:endParaRPr lang="de-DE" dirty="0"/>
          </a:p>
        </p:txBody>
      </p:sp>
      <p:sp>
        <p:nvSpPr>
          <p:cNvPr id="3" name="Fußzeilenplatzhalter 2"/>
          <p:cNvSpPr>
            <a:spLocks noGrp="1"/>
          </p:cNvSpPr>
          <p:nvPr>
            <p:ph type="ftr" sz="quarter" idx="16"/>
          </p:nvPr>
        </p:nvSpPr>
        <p:spPr/>
        <p:txBody>
          <a:bodyPr/>
          <a:lstStyle/>
          <a:p>
            <a:r>
              <a:rPr lang="de-DE"/>
              <a:t>© estos Italia – ECS 2018</a:t>
            </a:r>
            <a:endParaRPr lang="de-DE" dirty="0"/>
          </a:p>
        </p:txBody>
      </p:sp>
      <p:sp>
        <p:nvSpPr>
          <p:cNvPr id="4" name="Foliennummernplatzhalter 3"/>
          <p:cNvSpPr>
            <a:spLocks noGrp="1"/>
          </p:cNvSpPr>
          <p:nvPr>
            <p:ph type="sldNum" sz="quarter" idx="17"/>
          </p:nvPr>
        </p:nvSpPr>
        <p:spPr/>
        <p:txBody>
          <a:bodyPr/>
          <a:lstStyle/>
          <a:p>
            <a:fld id="{C7C905D0-24F0-4A5D-A8FD-F45F8E9F1544}" type="slidenum">
              <a:rPr lang="de-DE" smtClean="0"/>
              <a:pPr/>
              <a:t>‹N›</a:t>
            </a:fld>
            <a:endParaRPr lang="de-DE" dirty="0"/>
          </a:p>
        </p:txBody>
      </p:sp>
      <p:sp>
        <p:nvSpPr>
          <p:cNvPr id="9" name="Textplatzhalter 2"/>
          <p:cNvSpPr>
            <a:spLocks noGrp="1"/>
          </p:cNvSpPr>
          <p:nvPr>
            <p:ph type="body" sz="quarter" idx="18"/>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10836136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719667" y="1123200"/>
            <a:ext cx="3456000" cy="5112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4" name="Inhaltsplatzhalter 13"/>
          <p:cNvSpPr>
            <a:spLocks noGrp="1"/>
          </p:cNvSpPr>
          <p:nvPr>
            <p:ph sz="quarter" idx="14"/>
          </p:nvPr>
        </p:nvSpPr>
        <p:spPr>
          <a:xfrm>
            <a:off x="4423200" y="1123200"/>
            <a:ext cx="3456000" cy="5112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6" name="Inhaltsplatzhalter 15"/>
          <p:cNvSpPr>
            <a:spLocks noGrp="1"/>
          </p:cNvSpPr>
          <p:nvPr>
            <p:ph sz="quarter" idx="15"/>
          </p:nvPr>
        </p:nvSpPr>
        <p:spPr>
          <a:xfrm>
            <a:off x="8113184" y="1123200"/>
            <a:ext cx="3456000" cy="5112000"/>
          </a:xfrm>
          <a:prstGeom prst="rect">
            <a:avLst/>
          </a:prstGeom>
        </p:spPr>
        <p:txBody>
          <a:bodyPr tIns="0" rIns="0" bIns="0">
            <a:normAutofit/>
          </a:bodyPr>
          <a:lstStyle>
            <a:lvl1pPr marL="0" indent="0">
              <a:lnSpc>
                <a:spcPct val="150000"/>
              </a:lnSpc>
              <a:buNone/>
              <a:defRPr sz="2200">
                <a:latin typeface="+mn-lt"/>
              </a:defRPr>
            </a:lvl1pPr>
            <a:lvl5pPr>
              <a:defRPr/>
            </a:lvl5pPr>
          </a:lstStyle>
          <a:p>
            <a:pPr lvl="0"/>
            <a:r>
              <a:rPr lang="de-DE"/>
              <a:t>Textmasterformat bearbeiten</a:t>
            </a:r>
          </a:p>
        </p:txBody>
      </p:sp>
      <p:sp>
        <p:nvSpPr>
          <p:cNvPr id="20" name="Titel 19"/>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6"/>
          </p:nvPr>
        </p:nvSpPr>
        <p:spPr/>
        <p:txBody>
          <a:bodyPr/>
          <a:lstStyle/>
          <a:p>
            <a:endParaRPr lang="de-DE" dirty="0"/>
          </a:p>
        </p:txBody>
      </p:sp>
      <p:sp>
        <p:nvSpPr>
          <p:cNvPr id="3" name="Fußzeilenplatzhalter 2"/>
          <p:cNvSpPr>
            <a:spLocks noGrp="1"/>
          </p:cNvSpPr>
          <p:nvPr>
            <p:ph type="ftr" sz="quarter" idx="17"/>
          </p:nvPr>
        </p:nvSpPr>
        <p:spPr/>
        <p:txBody>
          <a:bodyPr/>
          <a:lstStyle/>
          <a:p>
            <a:r>
              <a:rPr lang="de-DE"/>
              <a:t>© estos Italia – ECS 2018</a:t>
            </a:r>
            <a:endParaRPr lang="de-DE" dirty="0"/>
          </a:p>
        </p:txBody>
      </p:sp>
      <p:sp>
        <p:nvSpPr>
          <p:cNvPr id="4" name="Foliennummernplatzhalter 3"/>
          <p:cNvSpPr>
            <a:spLocks noGrp="1"/>
          </p:cNvSpPr>
          <p:nvPr>
            <p:ph type="sldNum" sz="quarter" idx="18"/>
          </p:nvPr>
        </p:nvSpPr>
        <p:spPr/>
        <p:txBody>
          <a:bodyPr/>
          <a:lstStyle/>
          <a:p>
            <a:fld id="{C7C905D0-24F0-4A5D-A8FD-F45F8E9F1544}" type="slidenum">
              <a:rPr lang="de-DE" smtClean="0"/>
              <a:pPr/>
              <a:t>‹N›</a:t>
            </a:fld>
            <a:endParaRPr lang="de-DE" dirty="0"/>
          </a:p>
        </p:txBody>
      </p:sp>
      <p:sp>
        <p:nvSpPr>
          <p:cNvPr id="9" name="Textplatzhalter 2"/>
          <p:cNvSpPr>
            <a:spLocks noGrp="1"/>
          </p:cNvSpPr>
          <p:nvPr>
            <p:ph type="body" sz="quarter" idx="19"/>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208738722"/>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rei Vergleiche">
    <p:spTree>
      <p:nvGrpSpPr>
        <p:cNvPr id="1" name=""/>
        <p:cNvGrpSpPr/>
        <p:nvPr/>
      </p:nvGrpSpPr>
      <p:grpSpPr>
        <a:xfrm>
          <a:off x="0" y="0"/>
          <a:ext cx="0" cy="0"/>
          <a:chOff x="0" y="0"/>
          <a:chExt cx="0" cy="0"/>
        </a:xfrm>
      </p:grpSpPr>
      <p:sp>
        <p:nvSpPr>
          <p:cNvPr id="6" name="Textplatzhalter 2"/>
          <p:cNvSpPr>
            <a:spLocks noGrp="1"/>
          </p:cNvSpPr>
          <p:nvPr>
            <p:ph type="body" idx="1"/>
          </p:nvPr>
        </p:nvSpPr>
        <p:spPr>
          <a:xfrm>
            <a:off x="720000" y="1123200"/>
            <a:ext cx="3456000" cy="639883"/>
          </a:xfrm>
          <a:prstGeom prst="rect">
            <a:avLst/>
          </a:prstGeom>
        </p:spPr>
        <p:txBody>
          <a:bodyPr lIns="0" tIns="0" rIns="0" bIns="0" anchor="ctr">
            <a:no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Textplatzhalter 4"/>
          <p:cNvSpPr>
            <a:spLocks noGrp="1"/>
          </p:cNvSpPr>
          <p:nvPr>
            <p:ph type="body" sz="quarter" idx="3"/>
          </p:nvPr>
        </p:nvSpPr>
        <p:spPr>
          <a:xfrm>
            <a:off x="4424400" y="1123200"/>
            <a:ext cx="3456000" cy="639762"/>
          </a:xfrm>
          <a:prstGeom prst="rect">
            <a:avLst/>
          </a:prstGeom>
        </p:spPr>
        <p:txBody>
          <a:bodyPr lIns="0" tIns="0" rIns="0" bIns="0" anchor="ctr">
            <a:no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8" name="Inhaltsplatzhalter 6"/>
          <p:cNvSpPr>
            <a:spLocks noGrp="1"/>
          </p:cNvSpPr>
          <p:nvPr>
            <p:ph sz="quarter" idx="13"/>
          </p:nvPr>
        </p:nvSpPr>
        <p:spPr>
          <a:xfrm>
            <a:off x="720000" y="1989139"/>
            <a:ext cx="3456000" cy="4248174"/>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4424400" y="1989139"/>
            <a:ext cx="3456000" cy="4248175"/>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2" name="Inhaltsplatzhalter 15"/>
          <p:cNvSpPr>
            <a:spLocks noGrp="1"/>
          </p:cNvSpPr>
          <p:nvPr>
            <p:ph sz="quarter" idx="15"/>
          </p:nvPr>
        </p:nvSpPr>
        <p:spPr>
          <a:xfrm>
            <a:off x="8114400" y="1990800"/>
            <a:ext cx="3456000" cy="4248000"/>
          </a:xfrm>
          <a:prstGeom prst="rect">
            <a:avLst/>
          </a:prstGeom>
        </p:spPr>
        <p:txBody>
          <a:bodyPr tIns="0" rIns="0" bIns="0">
            <a:normAutofit/>
          </a:bodyPr>
          <a:lstStyle>
            <a:lvl1pPr marL="0" indent="0">
              <a:lnSpc>
                <a:spcPct val="150000"/>
              </a:lnSpc>
              <a:buNone/>
              <a:defRPr sz="2200">
                <a:latin typeface="+mn-lt"/>
              </a:defRPr>
            </a:lvl1pPr>
            <a:lvl5pPr>
              <a:defRPr/>
            </a:lvl5pPr>
          </a:lstStyle>
          <a:p>
            <a:pPr lvl="0"/>
            <a:r>
              <a:rPr lang="de-DE"/>
              <a:t>Textmasterformat bearbeiten</a:t>
            </a:r>
          </a:p>
        </p:txBody>
      </p:sp>
      <p:sp>
        <p:nvSpPr>
          <p:cNvPr id="13" name="Textplatzhalter 4"/>
          <p:cNvSpPr>
            <a:spLocks noGrp="1"/>
          </p:cNvSpPr>
          <p:nvPr>
            <p:ph type="body" sz="quarter" idx="16"/>
          </p:nvPr>
        </p:nvSpPr>
        <p:spPr>
          <a:xfrm>
            <a:off x="8114400" y="1123200"/>
            <a:ext cx="3456000" cy="639762"/>
          </a:xfrm>
          <a:prstGeom prst="rect">
            <a:avLst/>
          </a:prstGeom>
        </p:spPr>
        <p:txBody>
          <a:bodyPr lIns="0" tIns="0" rIns="0" bIns="0" anchor="ctr">
            <a:no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0" name="Titel 9"/>
          <p:cNvSpPr>
            <a:spLocks noGrp="1"/>
          </p:cNvSpPr>
          <p:nvPr>
            <p:ph type="title"/>
          </p:nvPr>
        </p:nvSpPr>
        <p:spPr/>
        <p:txBody>
          <a:bodyPr/>
          <a:lstStyle>
            <a:lvl1pPr>
              <a:defRPr/>
            </a:lvl1pPr>
          </a:lstStyle>
          <a:p>
            <a:r>
              <a:rPr lang="de-DE"/>
              <a:t>Titelmasterformat durch Klicken bearbeiten</a:t>
            </a:r>
            <a:endParaRPr lang="de-DE" dirty="0"/>
          </a:p>
        </p:txBody>
      </p:sp>
      <p:sp>
        <p:nvSpPr>
          <p:cNvPr id="2" name="Datumsplatzhalter 1"/>
          <p:cNvSpPr>
            <a:spLocks noGrp="1"/>
          </p:cNvSpPr>
          <p:nvPr>
            <p:ph type="dt" sz="half" idx="17"/>
          </p:nvPr>
        </p:nvSpPr>
        <p:spPr/>
        <p:txBody>
          <a:bodyPr/>
          <a:lstStyle/>
          <a:p>
            <a:endParaRPr lang="de-DE" dirty="0"/>
          </a:p>
        </p:txBody>
      </p:sp>
      <p:sp>
        <p:nvSpPr>
          <p:cNvPr id="11" name="Fußzeilenplatzhalter 10"/>
          <p:cNvSpPr>
            <a:spLocks noGrp="1"/>
          </p:cNvSpPr>
          <p:nvPr>
            <p:ph type="ftr" sz="quarter" idx="18"/>
          </p:nvPr>
        </p:nvSpPr>
        <p:spPr/>
        <p:txBody>
          <a:bodyPr/>
          <a:lstStyle/>
          <a:p>
            <a:r>
              <a:rPr lang="de-DE"/>
              <a:t>© estos Italia – ECS 2018</a:t>
            </a:r>
            <a:endParaRPr lang="de-DE" dirty="0"/>
          </a:p>
        </p:txBody>
      </p:sp>
      <p:sp>
        <p:nvSpPr>
          <p:cNvPr id="14" name="Foliennummernplatzhalter 13"/>
          <p:cNvSpPr>
            <a:spLocks noGrp="1"/>
          </p:cNvSpPr>
          <p:nvPr>
            <p:ph type="sldNum" sz="quarter" idx="19"/>
          </p:nvPr>
        </p:nvSpPr>
        <p:spPr/>
        <p:txBody>
          <a:bodyPr/>
          <a:lstStyle/>
          <a:p>
            <a:fld id="{C7C905D0-24F0-4A5D-A8FD-F45F8E9F1544}" type="slidenum">
              <a:rPr lang="de-DE" smtClean="0"/>
              <a:pPr/>
              <a:t>‹N›</a:t>
            </a:fld>
            <a:endParaRPr lang="de-DE" dirty="0"/>
          </a:p>
        </p:txBody>
      </p:sp>
      <p:sp>
        <p:nvSpPr>
          <p:cNvPr id="15" name="Textplatzhalter 2"/>
          <p:cNvSpPr>
            <a:spLocks noGrp="1"/>
          </p:cNvSpPr>
          <p:nvPr>
            <p:ph type="body" sz="quarter" idx="20"/>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047343226"/>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rei Vergleiche mit Link">
    <p:spTree>
      <p:nvGrpSpPr>
        <p:cNvPr id="1" name=""/>
        <p:cNvGrpSpPr/>
        <p:nvPr/>
      </p:nvGrpSpPr>
      <p:grpSpPr>
        <a:xfrm>
          <a:off x="0" y="0"/>
          <a:ext cx="0" cy="0"/>
          <a:chOff x="0" y="0"/>
          <a:chExt cx="0" cy="0"/>
        </a:xfrm>
      </p:grpSpPr>
      <p:sp>
        <p:nvSpPr>
          <p:cNvPr id="6" name="Textplatzhalter 2"/>
          <p:cNvSpPr>
            <a:spLocks noGrp="1"/>
          </p:cNvSpPr>
          <p:nvPr>
            <p:ph type="body" idx="1"/>
          </p:nvPr>
        </p:nvSpPr>
        <p:spPr>
          <a:xfrm>
            <a:off x="720000" y="1123200"/>
            <a:ext cx="3456000" cy="639883"/>
          </a:xfrm>
          <a:prstGeom prst="rect">
            <a:avLst/>
          </a:prstGeom>
        </p:spPr>
        <p:txBody>
          <a:bodyPr lIns="0" tIns="0" rIns="0" bIns="0" anchor="ctr">
            <a:no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Textplatzhalter 4"/>
          <p:cNvSpPr>
            <a:spLocks noGrp="1"/>
          </p:cNvSpPr>
          <p:nvPr>
            <p:ph type="body" sz="quarter" idx="3"/>
          </p:nvPr>
        </p:nvSpPr>
        <p:spPr>
          <a:xfrm>
            <a:off x="4424400" y="1123200"/>
            <a:ext cx="3456000" cy="639762"/>
          </a:xfrm>
          <a:prstGeom prst="rect">
            <a:avLst/>
          </a:prstGeom>
        </p:spPr>
        <p:txBody>
          <a:bodyPr lIns="0" tIns="0" rIns="0" bIns="0" anchor="ctr">
            <a:no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8" name="Inhaltsplatzhalter 6"/>
          <p:cNvSpPr>
            <a:spLocks noGrp="1"/>
          </p:cNvSpPr>
          <p:nvPr>
            <p:ph sz="quarter" idx="13"/>
          </p:nvPr>
        </p:nvSpPr>
        <p:spPr>
          <a:xfrm>
            <a:off x="720000" y="1989139"/>
            <a:ext cx="3456000" cy="3526576"/>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4424400" y="1989139"/>
            <a:ext cx="3456000" cy="3526577"/>
          </a:xfrm>
          <a:prstGeom prst="rect">
            <a:avLst/>
          </a:prstGeom>
        </p:spPr>
        <p:txBody>
          <a:bodyPr lIns="0" tIns="0" rIns="0" bIns="0">
            <a:normAutofit/>
          </a:bodyPr>
          <a:lstStyle>
            <a:lvl1pPr marL="0" indent="0">
              <a:lnSpc>
                <a:spcPct val="150000"/>
              </a:lnSpc>
              <a:buNone/>
              <a:defRPr sz="2200">
                <a:latin typeface="+mn-lt"/>
              </a:defRPr>
            </a:lvl1pPr>
          </a:lstStyle>
          <a:p>
            <a:pPr lvl="0"/>
            <a:r>
              <a:rPr lang="de-DE"/>
              <a:t>Textmasterformat bearbeiten</a:t>
            </a:r>
          </a:p>
        </p:txBody>
      </p:sp>
      <p:sp>
        <p:nvSpPr>
          <p:cNvPr id="12" name="Inhaltsplatzhalter 15"/>
          <p:cNvSpPr>
            <a:spLocks noGrp="1"/>
          </p:cNvSpPr>
          <p:nvPr>
            <p:ph sz="quarter" idx="15"/>
          </p:nvPr>
        </p:nvSpPr>
        <p:spPr>
          <a:xfrm>
            <a:off x="8114400" y="1990800"/>
            <a:ext cx="3456000" cy="3526432"/>
          </a:xfrm>
          <a:prstGeom prst="rect">
            <a:avLst/>
          </a:prstGeom>
        </p:spPr>
        <p:txBody>
          <a:bodyPr tIns="0" rIns="0" bIns="0">
            <a:normAutofit/>
          </a:bodyPr>
          <a:lstStyle>
            <a:lvl1pPr marL="0" indent="0">
              <a:lnSpc>
                <a:spcPct val="150000"/>
              </a:lnSpc>
              <a:buNone/>
              <a:defRPr sz="2200">
                <a:latin typeface="+mn-lt"/>
              </a:defRPr>
            </a:lvl1pPr>
            <a:lvl5pPr>
              <a:defRPr/>
            </a:lvl5pPr>
          </a:lstStyle>
          <a:p>
            <a:pPr lvl="0"/>
            <a:r>
              <a:rPr lang="de-DE"/>
              <a:t>Textmasterformat bearbeiten</a:t>
            </a:r>
          </a:p>
        </p:txBody>
      </p:sp>
      <p:sp>
        <p:nvSpPr>
          <p:cNvPr id="13" name="Textplatzhalter 4"/>
          <p:cNvSpPr>
            <a:spLocks noGrp="1"/>
          </p:cNvSpPr>
          <p:nvPr>
            <p:ph type="body" sz="quarter" idx="16"/>
          </p:nvPr>
        </p:nvSpPr>
        <p:spPr>
          <a:xfrm>
            <a:off x="8114400" y="1123200"/>
            <a:ext cx="3456000" cy="639762"/>
          </a:xfrm>
          <a:prstGeom prst="rect">
            <a:avLst/>
          </a:prstGeom>
        </p:spPr>
        <p:txBody>
          <a:bodyPr lIns="0" tIns="0" rIns="0" bIns="0" anchor="ctr">
            <a:no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0" name="Titel 9"/>
          <p:cNvSpPr>
            <a:spLocks noGrp="1"/>
          </p:cNvSpPr>
          <p:nvPr>
            <p:ph type="title"/>
          </p:nvPr>
        </p:nvSpPr>
        <p:spPr/>
        <p:txBody>
          <a:bodyPr/>
          <a:lstStyle>
            <a:lvl1pPr>
              <a:defRPr/>
            </a:lvl1pPr>
          </a:lstStyle>
          <a:p>
            <a:r>
              <a:rPr lang="de-DE"/>
              <a:t>Titelmasterformat durch Klicken bearbeiten</a:t>
            </a:r>
            <a:endParaRPr lang="de-DE" dirty="0"/>
          </a:p>
        </p:txBody>
      </p:sp>
      <p:sp>
        <p:nvSpPr>
          <p:cNvPr id="14" name="Textplatzhalter 4"/>
          <p:cNvSpPr>
            <a:spLocks noGrp="1"/>
          </p:cNvSpPr>
          <p:nvPr>
            <p:ph type="body" sz="quarter" idx="17"/>
          </p:nvPr>
        </p:nvSpPr>
        <p:spPr>
          <a:xfrm>
            <a:off x="719402" y="5597550"/>
            <a:ext cx="3456598" cy="639762"/>
          </a:xfrm>
          <a:prstGeom prst="rect">
            <a:avLst/>
          </a:prstGeom>
        </p:spPr>
        <p:txBody>
          <a:bodyPr lIns="0" tIns="0" rIns="0" bIns="0" anchor="ctr">
            <a:normAutofit/>
          </a:bodyPr>
          <a:lstStyle>
            <a:lvl1pPr marL="0" indent="0" algn="ctr">
              <a:buNone/>
              <a:defRPr lang="de-DE" sz="2200" b="0" dirty="0" smtClean="0">
                <a:solidFill>
                  <a:srgbClr val="7DB928"/>
                </a:solidFill>
                <a:latin typeface="+mn-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5" name="Textplatzhalter 4"/>
          <p:cNvSpPr>
            <a:spLocks noGrp="1"/>
          </p:cNvSpPr>
          <p:nvPr>
            <p:ph type="body" sz="quarter" idx="18"/>
          </p:nvPr>
        </p:nvSpPr>
        <p:spPr>
          <a:xfrm>
            <a:off x="4424400" y="5612758"/>
            <a:ext cx="3456598" cy="639762"/>
          </a:xfrm>
          <a:prstGeom prst="rect">
            <a:avLst/>
          </a:prstGeom>
        </p:spPr>
        <p:txBody>
          <a:bodyPr lIns="0" tIns="0" rIns="0" bIns="0" anchor="ctr">
            <a:normAutofit/>
          </a:bodyPr>
          <a:lstStyle>
            <a:lvl1pPr marL="0" indent="0" algn="ctr">
              <a:buNone/>
              <a:defRPr lang="de-DE" sz="2200" b="0" dirty="0" smtClean="0">
                <a:solidFill>
                  <a:srgbClr val="7DB928"/>
                </a:solidFill>
                <a:latin typeface="+mn-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6" name="Textplatzhalter 4"/>
          <p:cNvSpPr>
            <a:spLocks noGrp="1"/>
          </p:cNvSpPr>
          <p:nvPr>
            <p:ph type="body" sz="quarter" idx="19"/>
          </p:nvPr>
        </p:nvSpPr>
        <p:spPr>
          <a:xfrm>
            <a:off x="8130902" y="5612758"/>
            <a:ext cx="3456598" cy="639762"/>
          </a:xfrm>
          <a:prstGeom prst="rect">
            <a:avLst/>
          </a:prstGeom>
        </p:spPr>
        <p:txBody>
          <a:bodyPr lIns="0" tIns="0" rIns="0" bIns="0" anchor="ctr">
            <a:normAutofit/>
          </a:bodyPr>
          <a:lstStyle>
            <a:lvl1pPr marL="0" indent="0" algn="ctr">
              <a:buNone/>
              <a:defRPr lang="de-DE" sz="2200" b="0" dirty="0" smtClean="0">
                <a:solidFill>
                  <a:srgbClr val="7DB928"/>
                </a:solidFill>
                <a:latin typeface="+mn-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2" name="Datumsplatzhalter 1"/>
          <p:cNvSpPr>
            <a:spLocks noGrp="1"/>
          </p:cNvSpPr>
          <p:nvPr>
            <p:ph type="dt" sz="half" idx="20"/>
          </p:nvPr>
        </p:nvSpPr>
        <p:spPr/>
        <p:txBody>
          <a:bodyPr/>
          <a:lstStyle/>
          <a:p>
            <a:endParaRPr lang="de-DE" dirty="0"/>
          </a:p>
        </p:txBody>
      </p:sp>
      <p:sp>
        <p:nvSpPr>
          <p:cNvPr id="11" name="Fußzeilenplatzhalter 10"/>
          <p:cNvSpPr>
            <a:spLocks noGrp="1"/>
          </p:cNvSpPr>
          <p:nvPr>
            <p:ph type="ftr" sz="quarter" idx="21"/>
          </p:nvPr>
        </p:nvSpPr>
        <p:spPr/>
        <p:txBody>
          <a:bodyPr/>
          <a:lstStyle/>
          <a:p>
            <a:r>
              <a:rPr lang="de-DE"/>
              <a:t>© estos Italia – ECS 2018</a:t>
            </a:r>
            <a:endParaRPr lang="de-DE" dirty="0"/>
          </a:p>
        </p:txBody>
      </p:sp>
      <p:sp>
        <p:nvSpPr>
          <p:cNvPr id="17" name="Foliennummernplatzhalter 16"/>
          <p:cNvSpPr>
            <a:spLocks noGrp="1"/>
          </p:cNvSpPr>
          <p:nvPr>
            <p:ph type="sldNum" sz="quarter" idx="22"/>
          </p:nvPr>
        </p:nvSpPr>
        <p:spPr/>
        <p:txBody>
          <a:bodyPr/>
          <a:lstStyle/>
          <a:p>
            <a:fld id="{C7C905D0-24F0-4A5D-A8FD-F45F8E9F1544}" type="slidenum">
              <a:rPr lang="de-DE" smtClean="0"/>
              <a:pPr/>
              <a:t>‹N›</a:t>
            </a:fld>
            <a:endParaRPr lang="de-DE" dirty="0"/>
          </a:p>
        </p:txBody>
      </p:sp>
      <p:sp>
        <p:nvSpPr>
          <p:cNvPr id="18" name="Textplatzhalter 2"/>
          <p:cNvSpPr>
            <a:spLocks noGrp="1"/>
          </p:cNvSpPr>
          <p:nvPr>
            <p:ph type="body" sz="quarter" idx="23"/>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233502927"/>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rei Vergleiche ohne Titel">
    <p:spTree>
      <p:nvGrpSpPr>
        <p:cNvPr id="1" name=""/>
        <p:cNvGrpSpPr/>
        <p:nvPr/>
      </p:nvGrpSpPr>
      <p:grpSpPr>
        <a:xfrm>
          <a:off x="0" y="0"/>
          <a:ext cx="0" cy="0"/>
          <a:chOff x="0" y="0"/>
          <a:chExt cx="0" cy="0"/>
        </a:xfrm>
      </p:grpSpPr>
      <p:sp>
        <p:nvSpPr>
          <p:cNvPr id="6" name="Textplatzhalter 2"/>
          <p:cNvSpPr>
            <a:spLocks noGrp="1"/>
          </p:cNvSpPr>
          <p:nvPr>
            <p:ph type="body" idx="1"/>
          </p:nvPr>
        </p:nvSpPr>
        <p:spPr>
          <a:xfrm>
            <a:off x="720000" y="273600"/>
            <a:ext cx="3456000" cy="639883"/>
          </a:xfrm>
          <a:prstGeom prst="rect">
            <a:avLst/>
          </a:prstGeom>
        </p:spPr>
        <p:txBody>
          <a:bodyPr lIns="0" tIns="0" rIns="0" bIns="0" anchor="ctr">
            <a:noAutofit/>
          </a:bodyPr>
          <a:lstStyle>
            <a:lvl1pPr marL="0" indent="0" algn="ctr">
              <a:buNone/>
              <a:defRPr lang="de-DE" sz="2400" b="0" dirty="0" smtClean="0">
                <a:solidFill>
                  <a:srgbClr val="7DB928"/>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Textplatzhalter 4"/>
          <p:cNvSpPr>
            <a:spLocks noGrp="1"/>
          </p:cNvSpPr>
          <p:nvPr>
            <p:ph type="body" sz="quarter" idx="3"/>
          </p:nvPr>
        </p:nvSpPr>
        <p:spPr>
          <a:xfrm>
            <a:off x="4424400" y="273600"/>
            <a:ext cx="3456000" cy="639762"/>
          </a:xfrm>
          <a:prstGeom prst="rect">
            <a:avLst/>
          </a:prstGeom>
        </p:spPr>
        <p:txBody>
          <a:bodyPr lIns="0" tIns="0" rIns="0" bIns="0" anchor="ctr">
            <a:noAutofit/>
          </a:bodyPr>
          <a:lstStyle>
            <a:lvl1pPr marL="0" indent="0" algn="ctr">
              <a:buNone/>
              <a:defRPr lang="de-DE" sz="2400" b="0" dirty="0" smtClean="0">
                <a:solidFill>
                  <a:srgbClr val="7DB928"/>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8" name="Inhaltsplatzhalter 6"/>
          <p:cNvSpPr>
            <a:spLocks noGrp="1"/>
          </p:cNvSpPr>
          <p:nvPr>
            <p:ph sz="quarter" idx="13"/>
          </p:nvPr>
        </p:nvSpPr>
        <p:spPr>
          <a:xfrm>
            <a:off x="720000" y="1124745"/>
            <a:ext cx="3456000" cy="5112568"/>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4424400" y="1124745"/>
            <a:ext cx="3456000" cy="511257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2" name="Inhaltsplatzhalter 15"/>
          <p:cNvSpPr>
            <a:spLocks noGrp="1"/>
          </p:cNvSpPr>
          <p:nvPr>
            <p:ph sz="quarter" idx="15"/>
          </p:nvPr>
        </p:nvSpPr>
        <p:spPr>
          <a:xfrm>
            <a:off x="8114400" y="1124745"/>
            <a:ext cx="3456000" cy="5114055"/>
          </a:xfrm>
          <a:prstGeom prst="rect">
            <a:avLst/>
          </a:prstGeom>
        </p:spPr>
        <p:txBody>
          <a:bodyPr tIns="0" rIns="0" bIns="0">
            <a:normAutofit/>
          </a:bodyPr>
          <a:lstStyle>
            <a:lvl1pPr marL="0" indent="0">
              <a:lnSpc>
                <a:spcPct val="150000"/>
              </a:lnSpc>
              <a:buNone/>
              <a:defRPr sz="2200">
                <a:latin typeface="+mn-lt"/>
              </a:defRPr>
            </a:lvl1pPr>
            <a:lvl5pPr>
              <a:defRPr/>
            </a:lvl5pPr>
          </a:lstStyle>
          <a:p>
            <a:pPr lvl="0"/>
            <a:r>
              <a:rPr lang="de-DE"/>
              <a:t>Textmasterformat bearbeiten</a:t>
            </a:r>
          </a:p>
        </p:txBody>
      </p:sp>
      <p:sp>
        <p:nvSpPr>
          <p:cNvPr id="13" name="Textplatzhalter 4"/>
          <p:cNvSpPr>
            <a:spLocks noGrp="1"/>
          </p:cNvSpPr>
          <p:nvPr>
            <p:ph type="body" sz="quarter" idx="16"/>
          </p:nvPr>
        </p:nvSpPr>
        <p:spPr>
          <a:xfrm>
            <a:off x="8114400" y="273600"/>
            <a:ext cx="3456000" cy="639762"/>
          </a:xfrm>
          <a:prstGeom prst="rect">
            <a:avLst/>
          </a:prstGeom>
        </p:spPr>
        <p:txBody>
          <a:bodyPr lIns="0" tIns="0" rIns="0" bIns="0" anchor="ctr">
            <a:noAutofit/>
          </a:bodyPr>
          <a:lstStyle>
            <a:lvl1pPr marL="0" indent="0" algn="ctr">
              <a:buNone/>
              <a:defRPr lang="de-DE" sz="2400" b="0" dirty="0" smtClean="0">
                <a:solidFill>
                  <a:srgbClr val="7DB928"/>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2" name="Datumsplatzhalter 1"/>
          <p:cNvSpPr>
            <a:spLocks noGrp="1"/>
          </p:cNvSpPr>
          <p:nvPr>
            <p:ph type="dt" sz="half" idx="17"/>
          </p:nvPr>
        </p:nvSpPr>
        <p:spPr/>
        <p:txBody>
          <a:bodyPr/>
          <a:lstStyle/>
          <a:p>
            <a:endParaRPr lang="de-DE" dirty="0"/>
          </a:p>
        </p:txBody>
      </p:sp>
      <p:sp>
        <p:nvSpPr>
          <p:cNvPr id="10" name="Fußzeilenplatzhalter 9"/>
          <p:cNvSpPr>
            <a:spLocks noGrp="1"/>
          </p:cNvSpPr>
          <p:nvPr>
            <p:ph type="ftr" sz="quarter" idx="18"/>
          </p:nvPr>
        </p:nvSpPr>
        <p:spPr/>
        <p:txBody>
          <a:bodyPr/>
          <a:lstStyle/>
          <a:p>
            <a:r>
              <a:rPr lang="de-DE"/>
              <a:t>© estos Italia – ECS 2018</a:t>
            </a:r>
            <a:endParaRPr lang="de-DE" dirty="0"/>
          </a:p>
        </p:txBody>
      </p:sp>
      <p:sp>
        <p:nvSpPr>
          <p:cNvPr id="11" name="Foliennummernplatzhalter 10"/>
          <p:cNvSpPr>
            <a:spLocks noGrp="1"/>
          </p:cNvSpPr>
          <p:nvPr>
            <p:ph type="sldNum" sz="quarter" idx="19"/>
          </p:nvPr>
        </p:nvSpPr>
        <p:spPr/>
        <p:txBody>
          <a:bodyPr/>
          <a:lstStyle/>
          <a:p>
            <a:fld id="{C7C905D0-24F0-4A5D-A8FD-F45F8E9F1544}" type="slidenum">
              <a:rPr lang="de-DE" smtClean="0"/>
              <a:pPr/>
              <a:t>‹N›</a:t>
            </a:fld>
            <a:endParaRPr lang="de-DE" dirty="0"/>
          </a:p>
        </p:txBody>
      </p:sp>
      <p:sp>
        <p:nvSpPr>
          <p:cNvPr id="14" name="Textplatzhalter 2"/>
          <p:cNvSpPr>
            <a:spLocks noGrp="1"/>
          </p:cNvSpPr>
          <p:nvPr>
            <p:ph type="body" sz="quarter" idx="20"/>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304342034"/>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rei Inhalte Oben Oben Unten">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719667" y="1123201"/>
            <a:ext cx="5280323" cy="2775581"/>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4" name="Inhaltsplatzhalter 13"/>
          <p:cNvSpPr>
            <a:spLocks noGrp="1"/>
          </p:cNvSpPr>
          <p:nvPr>
            <p:ph sz="quarter" idx="14"/>
          </p:nvPr>
        </p:nvSpPr>
        <p:spPr>
          <a:xfrm>
            <a:off x="6302400" y="1123201"/>
            <a:ext cx="5280000" cy="2775581"/>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6" name="Inhaltsplatzhalter 15"/>
          <p:cNvSpPr>
            <a:spLocks noGrp="1"/>
          </p:cNvSpPr>
          <p:nvPr>
            <p:ph sz="quarter" idx="15"/>
          </p:nvPr>
        </p:nvSpPr>
        <p:spPr>
          <a:xfrm>
            <a:off x="719667" y="4097790"/>
            <a:ext cx="10862733" cy="2137410"/>
          </a:xfrm>
          <a:prstGeom prst="rect">
            <a:avLst/>
          </a:prstGeom>
        </p:spPr>
        <p:txBody>
          <a:bodyPr tIns="0" rIns="0" bIns="0">
            <a:normAutofit/>
          </a:bodyPr>
          <a:lstStyle>
            <a:lvl1pPr marL="0" indent="0">
              <a:lnSpc>
                <a:spcPct val="150000"/>
              </a:lnSpc>
              <a:buNone/>
              <a:defRPr sz="2200">
                <a:latin typeface="+mn-lt"/>
              </a:defRPr>
            </a:lvl1pPr>
            <a:lvl5pPr>
              <a:defRPr/>
            </a:lvl5pPr>
          </a:lstStyle>
          <a:p>
            <a:pPr lvl="0"/>
            <a:r>
              <a:rPr lang="de-DE"/>
              <a:t>Textmasterformat bearbeiten</a:t>
            </a:r>
          </a:p>
        </p:txBody>
      </p:sp>
      <p:sp>
        <p:nvSpPr>
          <p:cNvPr id="20" name="Titel 19"/>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6"/>
          </p:nvPr>
        </p:nvSpPr>
        <p:spPr/>
        <p:txBody>
          <a:bodyPr/>
          <a:lstStyle/>
          <a:p>
            <a:endParaRPr lang="de-DE" dirty="0"/>
          </a:p>
        </p:txBody>
      </p:sp>
      <p:sp>
        <p:nvSpPr>
          <p:cNvPr id="3" name="Fußzeilenplatzhalter 2"/>
          <p:cNvSpPr>
            <a:spLocks noGrp="1"/>
          </p:cNvSpPr>
          <p:nvPr>
            <p:ph type="ftr" sz="quarter" idx="17"/>
          </p:nvPr>
        </p:nvSpPr>
        <p:spPr/>
        <p:txBody>
          <a:bodyPr/>
          <a:lstStyle/>
          <a:p>
            <a:r>
              <a:rPr lang="de-DE"/>
              <a:t>© estos Italia – ECS 2018</a:t>
            </a:r>
            <a:endParaRPr lang="de-DE" dirty="0"/>
          </a:p>
        </p:txBody>
      </p:sp>
      <p:sp>
        <p:nvSpPr>
          <p:cNvPr id="4" name="Foliennummernplatzhalter 3"/>
          <p:cNvSpPr>
            <a:spLocks noGrp="1"/>
          </p:cNvSpPr>
          <p:nvPr>
            <p:ph type="sldNum" sz="quarter" idx="18"/>
          </p:nvPr>
        </p:nvSpPr>
        <p:spPr/>
        <p:txBody>
          <a:bodyPr/>
          <a:lstStyle/>
          <a:p>
            <a:fld id="{C7C905D0-24F0-4A5D-A8FD-F45F8E9F1544}" type="slidenum">
              <a:rPr lang="de-DE" smtClean="0"/>
              <a:pPr/>
              <a:t>‹N›</a:t>
            </a:fld>
            <a:endParaRPr lang="de-DE" dirty="0"/>
          </a:p>
        </p:txBody>
      </p:sp>
      <p:sp>
        <p:nvSpPr>
          <p:cNvPr id="9" name="Textplatzhalter 2"/>
          <p:cNvSpPr>
            <a:spLocks noGrp="1"/>
          </p:cNvSpPr>
          <p:nvPr>
            <p:ph type="body" sz="quarter" idx="19"/>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653071365"/>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719403" y="1124746"/>
            <a:ext cx="5280000" cy="639883"/>
          </a:xfrm>
          <a:prstGeom prst="rect">
            <a:avLst/>
          </a:prstGeom>
        </p:spPr>
        <p:txBody>
          <a:bodyPr lIns="0" tIns="0" rIns="0" bIns="0" anchor="ctr">
            <a:norm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5" name="Textplatzhalter 4"/>
          <p:cNvSpPr>
            <a:spLocks noGrp="1"/>
          </p:cNvSpPr>
          <p:nvPr>
            <p:ph type="body" sz="quarter" idx="3"/>
          </p:nvPr>
        </p:nvSpPr>
        <p:spPr>
          <a:xfrm>
            <a:off x="6302401" y="1124744"/>
            <a:ext cx="5279231" cy="639762"/>
          </a:xfrm>
          <a:prstGeom prst="rect">
            <a:avLst/>
          </a:prstGeom>
        </p:spPr>
        <p:txBody>
          <a:bodyPr lIns="0" tIns="0" rIns="0" bIns="0" anchor="ctr">
            <a:normAutofit/>
          </a:bodyPr>
          <a:lstStyle>
            <a:lvl1pPr marL="0" indent="0" algn="ctr">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Inhaltsplatzhalter 6"/>
          <p:cNvSpPr>
            <a:spLocks noGrp="1"/>
          </p:cNvSpPr>
          <p:nvPr>
            <p:ph sz="quarter" idx="13"/>
          </p:nvPr>
        </p:nvSpPr>
        <p:spPr>
          <a:xfrm>
            <a:off x="719667" y="1989139"/>
            <a:ext cx="5278967" cy="4248174"/>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6302401" y="1989139"/>
            <a:ext cx="5278967" cy="4248175"/>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5" name="Titel 14"/>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5"/>
          </p:nvPr>
        </p:nvSpPr>
        <p:spPr/>
        <p:txBody>
          <a:bodyPr/>
          <a:lstStyle/>
          <a:p>
            <a:endParaRPr lang="de-DE" dirty="0"/>
          </a:p>
        </p:txBody>
      </p:sp>
      <p:sp>
        <p:nvSpPr>
          <p:cNvPr id="4" name="Fußzeilenplatzhalter 3"/>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‹N›</a:t>
            </a:fld>
            <a:endParaRPr lang="de-DE" dirty="0"/>
          </a:p>
        </p:txBody>
      </p:sp>
      <p:sp>
        <p:nvSpPr>
          <p:cNvPr id="10" name="Textplatzhalter 2"/>
          <p:cNvSpPr>
            <a:spLocks noGrp="1"/>
          </p:cNvSpPr>
          <p:nvPr>
            <p:ph type="body" sz="quarter" idx="18"/>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63356299"/>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gleich ohne Titel">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719403" y="273600"/>
            <a:ext cx="5280000" cy="639883"/>
          </a:xfrm>
          <a:prstGeom prst="rect">
            <a:avLst/>
          </a:prstGeom>
        </p:spPr>
        <p:txBody>
          <a:bodyPr lIns="0" tIns="0" rIns="0" bIns="0" anchor="ctr">
            <a:normAutofit/>
          </a:bodyPr>
          <a:lstStyle>
            <a:lvl1pPr marL="0" indent="0" algn="ctr">
              <a:buNone/>
              <a:defRPr lang="de-DE" sz="2400" b="0" dirty="0" smtClean="0">
                <a:solidFill>
                  <a:srgbClr val="92D050"/>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5" name="Textplatzhalter 4"/>
          <p:cNvSpPr>
            <a:spLocks noGrp="1"/>
          </p:cNvSpPr>
          <p:nvPr>
            <p:ph type="body" sz="quarter" idx="3"/>
          </p:nvPr>
        </p:nvSpPr>
        <p:spPr>
          <a:xfrm>
            <a:off x="6302401" y="273600"/>
            <a:ext cx="5279231" cy="639762"/>
          </a:xfrm>
          <a:prstGeom prst="rect">
            <a:avLst/>
          </a:prstGeom>
        </p:spPr>
        <p:txBody>
          <a:bodyPr lIns="0" tIns="0" rIns="0" bIns="0" anchor="ctr">
            <a:normAutofit/>
          </a:bodyPr>
          <a:lstStyle>
            <a:lvl1pPr marL="0" indent="0" algn="ctr">
              <a:buNone/>
              <a:defRPr lang="de-DE" sz="2400" b="0" dirty="0" smtClean="0">
                <a:solidFill>
                  <a:srgbClr val="92D050"/>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Inhaltsplatzhalter 6"/>
          <p:cNvSpPr>
            <a:spLocks noGrp="1"/>
          </p:cNvSpPr>
          <p:nvPr>
            <p:ph sz="quarter" idx="13"/>
          </p:nvPr>
        </p:nvSpPr>
        <p:spPr>
          <a:xfrm>
            <a:off x="719667" y="1124744"/>
            <a:ext cx="5278967" cy="5112569"/>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6302401" y="1124745"/>
            <a:ext cx="5278967" cy="511257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2" name="Datumsplatzhalter 1"/>
          <p:cNvSpPr>
            <a:spLocks noGrp="1"/>
          </p:cNvSpPr>
          <p:nvPr>
            <p:ph type="dt" sz="half" idx="15"/>
          </p:nvPr>
        </p:nvSpPr>
        <p:spPr/>
        <p:txBody>
          <a:bodyPr/>
          <a:lstStyle/>
          <a:p>
            <a:endParaRPr lang="de-DE" dirty="0"/>
          </a:p>
        </p:txBody>
      </p:sp>
      <p:sp>
        <p:nvSpPr>
          <p:cNvPr id="4" name="Fußzeilenplatzhalter 3"/>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‹N›</a:t>
            </a:fld>
            <a:endParaRPr lang="de-DE" dirty="0"/>
          </a:p>
        </p:txBody>
      </p:sp>
      <p:sp>
        <p:nvSpPr>
          <p:cNvPr id="10" name="Textplatzhalter 2"/>
          <p:cNvSpPr>
            <a:spLocks noGrp="1"/>
          </p:cNvSpPr>
          <p:nvPr>
            <p:ph type="body" sz="quarter" idx="18"/>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91719734"/>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6" name="Titel 14"/>
          <p:cNvSpPr>
            <a:spLocks noGrp="1"/>
          </p:cNvSpPr>
          <p:nvPr>
            <p:ph type="title"/>
          </p:nvPr>
        </p:nvSpPr>
        <p:spPr>
          <a:xfrm>
            <a:off x="720000" y="273599"/>
            <a:ext cx="10862400" cy="612000"/>
          </a:xfrm>
        </p:spPr>
        <p:txBody>
          <a:bodyPr/>
          <a:lstStyle>
            <a:lvl1pPr>
              <a:defRPr/>
            </a:lvl1pPr>
          </a:lstStyle>
          <a:p>
            <a:r>
              <a:rPr lang="de-DE"/>
              <a:t>Titelmasterformat durch Klicken bearbeiten</a:t>
            </a:r>
            <a:endParaRPr lang="de-DE" dirty="0"/>
          </a:p>
        </p:txBody>
      </p:sp>
      <p:sp>
        <p:nvSpPr>
          <p:cNvPr id="2" name="Datumsplatzhalter 1"/>
          <p:cNvSpPr>
            <a:spLocks noGrp="1"/>
          </p:cNvSpPr>
          <p:nvPr>
            <p:ph type="dt" sz="half" idx="10"/>
          </p:nvPr>
        </p:nvSpPr>
        <p:spPr/>
        <p:txBody>
          <a:bodyPr/>
          <a:lstStyle/>
          <a:p>
            <a:endParaRPr lang="de-DE" dirty="0"/>
          </a:p>
        </p:txBody>
      </p:sp>
      <p:sp>
        <p:nvSpPr>
          <p:cNvPr id="3" name="Fußzeilenplatzhalter 2"/>
          <p:cNvSpPr>
            <a:spLocks noGrp="1"/>
          </p:cNvSpPr>
          <p:nvPr>
            <p:ph type="ftr" sz="quarter" idx="11"/>
          </p:nvPr>
        </p:nvSpPr>
        <p:spPr/>
        <p:txBody>
          <a:bodyPr/>
          <a:lstStyle/>
          <a:p>
            <a:r>
              <a:rPr lang="de-DE"/>
              <a:t>© estos Italia – ECS 2018</a:t>
            </a:r>
            <a:endParaRPr lang="de-DE" dirty="0"/>
          </a:p>
        </p:txBody>
      </p:sp>
      <p:sp>
        <p:nvSpPr>
          <p:cNvPr id="4" name="Foliennummernplatzhalter 3"/>
          <p:cNvSpPr>
            <a:spLocks noGrp="1"/>
          </p:cNvSpPr>
          <p:nvPr>
            <p:ph type="sldNum" sz="quarter" idx="12"/>
          </p:nvPr>
        </p:nvSpPr>
        <p:spPr/>
        <p:txBody>
          <a:bodyPr/>
          <a:lstStyle/>
          <a:p>
            <a:fld id="{C7C905D0-24F0-4A5D-A8FD-F45F8E9F1544}" type="slidenum">
              <a:rPr lang="de-DE" smtClean="0"/>
              <a:pPr/>
              <a:t>‹N›</a:t>
            </a:fld>
            <a:endParaRPr lang="de-DE" dirty="0"/>
          </a:p>
        </p:txBody>
      </p:sp>
      <p:sp>
        <p:nvSpPr>
          <p:cNvPr id="7" name="Textplatzhalter 2"/>
          <p:cNvSpPr>
            <a:spLocks noGrp="1"/>
          </p:cNvSpPr>
          <p:nvPr>
            <p:ph type="body" sz="quarter" idx="17"/>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0699476"/>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endParaRPr lang="de-DE" dirty="0"/>
          </a:p>
        </p:txBody>
      </p:sp>
      <p:sp>
        <p:nvSpPr>
          <p:cNvPr id="3" name="Fußzeilenplatzhalter 2"/>
          <p:cNvSpPr>
            <a:spLocks noGrp="1"/>
          </p:cNvSpPr>
          <p:nvPr>
            <p:ph type="ftr" sz="quarter" idx="11"/>
          </p:nvPr>
        </p:nvSpPr>
        <p:spPr/>
        <p:txBody>
          <a:bodyPr/>
          <a:lstStyle/>
          <a:p>
            <a:r>
              <a:rPr lang="de-DE"/>
              <a:t>© estos Italia – ECS 2018</a:t>
            </a:r>
            <a:endParaRPr lang="de-DE" dirty="0"/>
          </a:p>
        </p:txBody>
      </p:sp>
      <p:sp>
        <p:nvSpPr>
          <p:cNvPr id="4" name="Foliennummernplatzhalter 3"/>
          <p:cNvSpPr>
            <a:spLocks noGrp="1"/>
          </p:cNvSpPr>
          <p:nvPr>
            <p:ph type="sldNum" sz="quarter" idx="12"/>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3461949360"/>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719667" y="1124744"/>
            <a:ext cx="10862733" cy="5112000"/>
          </a:xfrm>
          <a:prstGeom prst="rect">
            <a:avLst/>
          </a:prstGeom>
        </p:spPr>
        <p:txBody>
          <a:bodyPr tIns="0" rIns="0" bIns="0">
            <a:normAutofit/>
          </a:bodyPr>
          <a:lstStyle>
            <a:lvl1pPr marL="0" indent="0">
              <a:lnSpc>
                <a:spcPct val="150000"/>
              </a:lnSpc>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13" name="Titel 12"/>
          <p:cNvSpPr>
            <a:spLocks noGrp="1"/>
          </p:cNvSpPr>
          <p:nvPr>
            <p:ph type="title"/>
          </p:nvPr>
        </p:nvSpPr>
        <p:spPr/>
        <p:txBody>
          <a:bodyPr lIns="0"/>
          <a:lstStyle>
            <a:lvl1pPr>
              <a:defRPr/>
            </a:lvl1pPr>
          </a:lstStyle>
          <a:p>
            <a:r>
              <a:rPr lang="de-DE"/>
              <a:t>Titelmasterformat durch Klicken bearbeiten</a:t>
            </a:r>
            <a:endParaRPr lang="de-DE" dirty="0"/>
          </a:p>
        </p:txBody>
      </p:sp>
      <p:sp>
        <p:nvSpPr>
          <p:cNvPr id="5" name="Datumsplatzhalter 4"/>
          <p:cNvSpPr>
            <a:spLocks noGrp="1"/>
          </p:cNvSpPr>
          <p:nvPr>
            <p:ph type="dt" sz="half" idx="14"/>
          </p:nvPr>
        </p:nvSpPr>
        <p:spPr/>
        <p:txBody>
          <a:bodyPr/>
          <a:lstStyle/>
          <a:p>
            <a:endParaRPr lang="de-DE" dirty="0"/>
          </a:p>
        </p:txBody>
      </p:sp>
      <p:sp>
        <p:nvSpPr>
          <p:cNvPr id="6" name="Fußzeilenplatzhalter 5"/>
          <p:cNvSpPr>
            <a:spLocks noGrp="1"/>
          </p:cNvSpPr>
          <p:nvPr>
            <p:ph type="ftr" sz="quarter" idx="15"/>
          </p:nvPr>
        </p:nvSpPr>
        <p:spPr/>
        <p:txBody>
          <a:bodyPr/>
          <a:lstStyle/>
          <a:p>
            <a:r>
              <a:rPr lang="de-DE"/>
              <a:t>© estos Italia – ECS 2018</a:t>
            </a:r>
            <a:endParaRPr lang="de-DE" dirty="0"/>
          </a:p>
        </p:txBody>
      </p:sp>
      <p:sp>
        <p:nvSpPr>
          <p:cNvPr id="7" name="Foliennummernplatzhalter 6"/>
          <p:cNvSpPr>
            <a:spLocks noGrp="1"/>
          </p:cNvSpPr>
          <p:nvPr>
            <p:ph type="sldNum" sz="quarter" idx="16"/>
          </p:nvPr>
        </p:nvSpPr>
        <p:spPr/>
        <p:txBody>
          <a:bodyPr/>
          <a:lstStyle/>
          <a:p>
            <a:fld id="{C7C905D0-24F0-4A5D-A8FD-F45F8E9F1544}" type="slidenum">
              <a:rPr lang="de-DE" smtClean="0"/>
              <a:pPr/>
              <a:t>‹N›</a:t>
            </a:fld>
            <a:endParaRPr lang="de-DE" dirty="0"/>
          </a:p>
        </p:txBody>
      </p:sp>
      <p:sp>
        <p:nvSpPr>
          <p:cNvPr id="3" name="Textplatzhalter 2"/>
          <p:cNvSpPr>
            <a:spLocks noGrp="1"/>
          </p:cNvSpPr>
          <p:nvPr>
            <p:ph type="body" sz="quarter" idx="17"/>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294918328"/>
      </p:ext>
    </p:extLst>
  </p:cSld>
  <p:clrMapOvr>
    <a:masterClrMapping/>
  </p:clrMapOvr>
  <p:transition spd="slow">
    <p:push dir="u"/>
  </p:transition>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3973"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halt ohne Titel">
    <p:spTree>
      <p:nvGrpSpPr>
        <p:cNvPr id="1" name=""/>
        <p:cNvGrpSpPr/>
        <p:nvPr/>
      </p:nvGrpSpPr>
      <p:grpSpPr>
        <a:xfrm>
          <a:off x="0" y="0"/>
          <a:ext cx="0" cy="0"/>
          <a:chOff x="0" y="0"/>
          <a:chExt cx="0" cy="0"/>
        </a:xfrm>
      </p:grpSpPr>
      <p:sp>
        <p:nvSpPr>
          <p:cNvPr id="9" name="Inhaltsplatzhalter 11"/>
          <p:cNvSpPr>
            <a:spLocks noGrp="1"/>
          </p:cNvSpPr>
          <p:nvPr>
            <p:ph sz="quarter" idx="13"/>
          </p:nvPr>
        </p:nvSpPr>
        <p:spPr>
          <a:xfrm>
            <a:off x="719667" y="273600"/>
            <a:ext cx="10862733" cy="5963712"/>
          </a:xfrm>
          <a:prstGeom prst="rect">
            <a:avLst/>
          </a:prstGeom>
        </p:spPr>
        <p:txBody>
          <a:bodyPr tIns="0" rIns="0" bIns="0" anchor="t">
            <a:normAutofit/>
          </a:bodyPr>
          <a:lstStyle>
            <a:lvl1pPr marL="0" indent="0">
              <a:lnSpc>
                <a:spcPct val="150000"/>
              </a:lnSpc>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2" name="Datumsplatzhalter 1"/>
          <p:cNvSpPr>
            <a:spLocks noGrp="1"/>
          </p:cNvSpPr>
          <p:nvPr>
            <p:ph type="dt" sz="half" idx="14"/>
          </p:nvPr>
        </p:nvSpPr>
        <p:spPr/>
        <p:txBody>
          <a:bodyPr/>
          <a:lstStyle/>
          <a:p>
            <a:endParaRPr lang="de-DE" dirty="0"/>
          </a:p>
        </p:txBody>
      </p:sp>
      <p:sp>
        <p:nvSpPr>
          <p:cNvPr id="3" name="Fußzeilenplatzhalter 2"/>
          <p:cNvSpPr>
            <a:spLocks noGrp="1"/>
          </p:cNvSpPr>
          <p:nvPr>
            <p:ph type="ftr" sz="quarter" idx="15"/>
          </p:nvPr>
        </p:nvSpPr>
        <p:spPr/>
        <p:txBody>
          <a:bodyPr/>
          <a:lstStyle/>
          <a:p>
            <a:r>
              <a:rPr lang="de-DE"/>
              <a:t>© estos Italia – ECS 2018</a:t>
            </a:r>
            <a:endParaRPr lang="de-DE" dirty="0"/>
          </a:p>
        </p:txBody>
      </p:sp>
      <p:sp>
        <p:nvSpPr>
          <p:cNvPr id="4" name="Foliennummernplatzhalter 3"/>
          <p:cNvSpPr>
            <a:spLocks noGrp="1"/>
          </p:cNvSpPr>
          <p:nvPr>
            <p:ph type="sldNum" sz="quarter" idx="16"/>
          </p:nvPr>
        </p:nvSpPr>
        <p:spPr/>
        <p:txBody>
          <a:bodyPr/>
          <a:lstStyle/>
          <a:p>
            <a:fld id="{C7C905D0-24F0-4A5D-A8FD-F45F8E9F1544}" type="slidenum">
              <a:rPr lang="de-DE" smtClean="0"/>
              <a:pPr/>
              <a:t>‹N›</a:t>
            </a:fld>
            <a:endParaRPr lang="de-DE" dirty="0"/>
          </a:p>
        </p:txBody>
      </p:sp>
      <p:sp>
        <p:nvSpPr>
          <p:cNvPr id="6" name="Textplatzhalter 2"/>
          <p:cNvSpPr>
            <a:spLocks noGrp="1"/>
          </p:cNvSpPr>
          <p:nvPr>
            <p:ph type="body" sz="quarter" idx="17"/>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49910987"/>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9" name="Inhaltsplatzhalter 11"/>
          <p:cNvSpPr>
            <a:spLocks noGrp="1"/>
          </p:cNvSpPr>
          <p:nvPr>
            <p:ph sz="quarter" idx="13"/>
          </p:nvPr>
        </p:nvSpPr>
        <p:spPr>
          <a:xfrm>
            <a:off x="0" y="0"/>
            <a:ext cx="12192000" cy="6510528"/>
          </a:xfrm>
          <a:prstGeom prst="rect">
            <a:avLst/>
          </a:prstGeom>
        </p:spPr>
        <p:txBody>
          <a:bodyPr anchor="ctr" anchorCtr="0">
            <a:normAutofit/>
          </a:bodyPr>
          <a:lstStyle>
            <a:lvl1pPr marL="0" indent="0" algn="ctr">
              <a:buNone/>
              <a:defRPr lang="de-DE" sz="44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2" name="Datumsplatzhalter 1"/>
          <p:cNvSpPr>
            <a:spLocks noGrp="1"/>
          </p:cNvSpPr>
          <p:nvPr>
            <p:ph type="dt" sz="half" idx="14"/>
          </p:nvPr>
        </p:nvSpPr>
        <p:spPr/>
        <p:txBody>
          <a:bodyPr/>
          <a:lstStyle/>
          <a:p>
            <a:endParaRPr lang="de-DE" dirty="0"/>
          </a:p>
        </p:txBody>
      </p:sp>
      <p:sp>
        <p:nvSpPr>
          <p:cNvPr id="3" name="Fußzeilenplatzhalter 2"/>
          <p:cNvSpPr>
            <a:spLocks noGrp="1"/>
          </p:cNvSpPr>
          <p:nvPr>
            <p:ph type="ftr" sz="quarter" idx="15"/>
          </p:nvPr>
        </p:nvSpPr>
        <p:spPr/>
        <p:txBody>
          <a:bodyPr/>
          <a:lstStyle/>
          <a:p>
            <a:r>
              <a:rPr lang="de-DE"/>
              <a:t>© estos Italia – ECS 2018</a:t>
            </a:r>
            <a:endParaRPr lang="de-DE" dirty="0"/>
          </a:p>
        </p:txBody>
      </p:sp>
      <p:sp>
        <p:nvSpPr>
          <p:cNvPr id="4" name="Foliennummernplatzhalter 3"/>
          <p:cNvSpPr>
            <a:spLocks noGrp="1"/>
          </p:cNvSpPr>
          <p:nvPr>
            <p:ph type="sldNum" sz="quarter" idx="16"/>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79120117"/>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19404" y="273050"/>
            <a:ext cx="3901281" cy="1162050"/>
          </a:xfrm>
          <a:prstGeom prst="rect">
            <a:avLst/>
          </a:prstGeom>
        </p:spPr>
        <p:txBody>
          <a:bodyPr lIns="0" anchor="b">
            <a:normAutofit/>
          </a:bodyPr>
          <a:lstStyle>
            <a:lvl1pPr algn="l">
              <a:defRPr sz="2400" b="0">
                <a:solidFill>
                  <a:srgbClr val="7DB928"/>
                </a:solidFill>
                <a:latin typeface="+mj-lt"/>
              </a:defRPr>
            </a:lvl1pPr>
          </a:lstStyle>
          <a:p>
            <a:r>
              <a:rPr lang="de-DE"/>
              <a:t>Titelmasterformat durch Klicken bearbeiten</a:t>
            </a:r>
            <a:endParaRPr lang="de-DE" dirty="0"/>
          </a:p>
        </p:txBody>
      </p:sp>
      <p:sp>
        <p:nvSpPr>
          <p:cNvPr id="4" name="Textplatzhalter 3"/>
          <p:cNvSpPr>
            <a:spLocks noGrp="1"/>
          </p:cNvSpPr>
          <p:nvPr>
            <p:ph type="body" sz="half" idx="2"/>
          </p:nvPr>
        </p:nvSpPr>
        <p:spPr>
          <a:xfrm>
            <a:off x="719404" y="1435102"/>
            <a:ext cx="3901281" cy="4691063"/>
          </a:xfrm>
          <a:prstGeom prst="rect">
            <a:avLst/>
          </a:prstGeom>
        </p:spPr>
        <p:txBody>
          <a:bodyPr lIns="90000" tIns="0" rIns="0" bIns="0">
            <a:normAutofit/>
          </a:bodyPr>
          <a:lstStyle>
            <a:lvl1pPr marL="0" indent="0">
              <a:lnSpc>
                <a:spcPct val="150000"/>
              </a:lnSpc>
              <a:buNone/>
              <a:defRPr sz="2200">
                <a:latin typeface="+mn-lt"/>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a:t>Textmasterformat bearbeiten</a:t>
            </a:r>
          </a:p>
        </p:txBody>
      </p:sp>
      <p:sp>
        <p:nvSpPr>
          <p:cNvPr id="8" name="Inhaltsplatzhalter 7"/>
          <p:cNvSpPr>
            <a:spLocks noGrp="1"/>
          </p:cNvSpPr>
          <p:nvPr>
            <p:ph sz="quarter" idx="13"/>
          </p:nvPr>
        </p:nvSpPr>
        <p:spPr>
          <a:xfrm>
            <a:off x="4751917" y="273051"/>
            <a:ext cx="6720680" cy="5853113"/>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3" name="Datumsplatzhalter 2"/>
          <p:cNvSpPr>
            <a:spLocks noGrp="1"/>
          </p:cNvSpPr>
          <p:nvPr>
            <p:ph type="dt" sz="half" idx="14"/>
          </p:nvPr>
        </p:nvSpPr>
        <p:spPr/>
        <p:txBody>
          <a:bodyPr/>
          <a:lstStyle/>
          <a:p>
            <a:endParaRPr lang="de-DE" dirty="0"/>
          </a:p>
        </p:txBody>
      </p:sp>
      <p:sp>
        <p:nvSpPr>
          <p:cNvPr id="5" name="Fußzeilenplatzhalter 4"/>
          <p:cNvSpPr>
            <a:spLocks noGrp="1"/>
          </p:cNvSpPr>
          <p:nvPr>
            <p:ph type="ftr" sz="quarter" idx="15"/>
          </p:nvPr>
        </p:nvSpPr>
        <p:spPr/>
        <p:txBody>
          <a:bodyPr/>
          <a:lstStyle/>
          <a:p>
            <a:r>
              <a:rPr lang="de-DE"/>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‹N›</a:t>
            </a:fld>
            <a:endParaRPr lang="de-DE" dirty="0"/>
          </a:p>
        </p:txBody>
      </p:sp>
      <p:sp>
        <p:nvSpPr>
          <p:cNvPr id="9" name="Textplatzhalter 2"/>
          <p:cNvSpPr>
            <a:spLocks noGrp="1"/>
          </p:cNvSpPr>
          <p:nvPr>
            <p:ph type="body" sz="quarter" idx="17"/>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424321179"/>
      </p:ext>
    </p:extLst>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a:prstGeom prst="rect">
            <a:avLst/>
          </a:prstGeom>
        </p:spPr>
        <p:txBody>
          <a:bodyPr lIns="0" anchor="b">
            <a:normAutofit/>
          </a:bodyPr>
          <a:lstStyle>
            <a:lvl1pPr algn="l">
              <a:defRPr lang="de-DE" sz="2400" dirty="0">
                <a:latin typeface="+mj-lt"/>
              </a:defRPr>
            </a:lvl1pPr>
          </a:lstStyle>
          <a:p>
            <a:r>
              <a:rPr lang="de-DE"/>
              <a:t>Titelmasterformat durch Klicken bearbeiten</a:t>
            </a:r>
            <a:endParaRPr lang="de-DE" dirty="0"/>
          </a:p>
        </p:txBody>
      </p:sp>
      <p:sp>
        <p:nvSpPr>
          <p:cNvPr id="3" name="Bildplatzhalter 2"/>
          <p:cNvSpPr>
            <a:spLocks noGrp="1"/>
          </p:cNvSpPr>
          <p:nvPr>
            <p:ph type="pic" idx="1"/>
          </p:nvPr>
        </p:nvSpPr>
        <p:spPr>
          <a:xfrm>
            <a:off x="2389717" y="612775"/>
            <a:ext cx="7315200" cy="4114800"/>
          </a:xfrm>
          <a:prstGeom prst="rect">
            <a:avLst/>
          </a:prstGeom>
        </p:spPr>
        <p:txBody>
          <a:bodyPr lIns="80147" tIns="40074" rIns="80147" bIns="40074">
            <a:normAutofit/>
          </a:bodyPr>
          <a:lstStyle>
            <a:lvl1pPr marL="0" indent="0">
              <a:lnSpc>
                <a:spcPct val="150000"/>
              </a:lnSpc>
              <a:buNone/>
              <a:defRPr sz="2400">
                <a:latin typeface="+mn-lt"/>
              </a:defRPr>
            </a:lvl1pPr>
            <a:lvl2pPr marL="436361" indent="0">
              <a:buNone/>
              <a:defRPr sz="2600"/>
            </a:lvl2pPr>
            <a:lvl3pPr marL="872722" indent="0">
              <a:buNone/>
              <a:defRPr sz="2300"/>
            </a:lvl3pPr>
            <a:lvl4pPr marL="1309083" indent="0">
              <a:buNone/>
              <a:defRPr sz="1900"/>
            </a:lvl4pPr>
            <a:lvl5pPr marL="1745445" indent="0">
              <a:buNone/>
              <a:defRPr sz="1900"/>
            </a:lvl5pPr>
            <a:lvl6pPr marL="2181806" indent="0">
              <a:buNone/>
              <a:defRPr sz="1900"/>
            </a:lvl6pPr>
            <a:lvl7pPr marL="2618167" indent="0">
              <a:buNone/>
              <a:defRPr sz="1900"/>
            </a:lvl7pPr>
            <a:lvl8pPr marL="3054529" indent="0">
              <a:buNone/>
              <a:defRPr sz="1900"/>
            </a:lvl8pPr>
            <a:lvl9pPr marL="3490890" indent="0">
              <a:buNone/>
              <a:defRPr sz="1900"/>
            </a:lvl9pPr>
          </a:lstStyle>
          <a:p>
            <a:r>
              <a:rPr lang="de-DE"/>
              <a:t>Bild durch Klicken auf Symbol hinzufügen</a:t>
            </a:r>
            <a:endParaRPr lang="de-DE" dirty="0"/>
          </a:p>
        </p:txBody>
      </p:sp>
      <p:sp>
        <p:nvSpPr>
          <p:cNvPr id="4" name="Textplatzhalter 3"/>
          <p:cNvSpPr>
            <a:spLocks noGrp="1"/>
          </p:cNvSpPr>
          <p:nvPr>
            <p:ph type="body" sz="half" idx="2"/>
          </p:nvPr>
        </p:nvSpPr>
        <p:spPr>
          <a:xfrm>
            <a:off x="2389717" y="5432450"/>
            <a:ext cx="7315200" cy="804862"/>
          </a:xfrm>
          <a:prstGeom prst="rect">
            <a:avLst/>
          </a:prstGeom>
        </p:spPr>
        <p:txBody>
          <a:bodyPr lIns="90000" tIns="0" rIns="0" bIns="0">
            <a:normAutofit/>
          </a:bodyPr>
          <a:lstStyle>
            <a:lvl1pPr marL="0" indent="0">
              <a:buNone/>
              <a:defRPr sz="2200">
                <a:latin typeface="+mn-lt"/>
              </a:defRPr>
            </a:lvl1pPr>
            <a:lvl2pPr marL="436361" indent="0">
              <a:buNone/>
              <a:defRPr sz="1100"/>
            </a:lvl2pPr>
            <a:lvl3pPr marL="872722" indent="0">
              <a:buNone/>
              <a:defRPr sz="1000"/>
            </a:lvl3pPr>
            <a:lvl4pPr marL="1309083" indent="0">
              <a:buNone/>
              <a:defRPr sz="900"/>
            </a:lvl4pPr>
            <a:lvl5pPr marL="1745445" indent="0">
              <a:buNone/>
              <a:defRPr sz="900"/>
            </a:lvl5pPr>
            <a:lvl6pPr marL="2181806" indent="0">
              <a:buNone/>
              <a:defRPr sz="900"/>
            </a:lvl6pPr>
            <a:lvl7pPr marL="2618167" indent="0">
              <a:buNone/>
              <a:defRPr sz="900"/>
            </a:lvl7pPr>
            <a:lvl8pPr marL="3054529" indent="0">
              <a:buNone/>
              <a:defRPr sz="900"/>
            </a:lvl8pPr>
            <a:lvl9pPr marL="3490890" indent="0">
              <a:buNone/>
              <a:defRPr sz="900"/>
            </a:lvl9pPr>
          </a:lstStyle>
          <a:p>
            <a:pPr lvl="0"/>
            <a:r>
              <a:rPr lang="de-DE"/>
              <a:t>Textmasterformat bearbeiten</a:t>
            </a:r>
          </a:p>
        </p:txBody>
      </p:sp>
      <p:sp>
        <p:nvSpPr>
          <p:cNvPr id="5" name="Datumsplatzhalter 4"/>
          <p:cNvSpPr>
            <a:spLocks noGrp="1"/>
          </p:cNvSpPr>
          <p:nvPr>
            <p:ph type="dt" sz="half" idx="10"/>
          </p:nvPr>
        </p:nvSpPr>
        <p:spPr/>
        <p:txBody>
          <a:bodyPr/>
          <a:lstStyle/>
          <a:p>
            <a:endParaRPr lang="de-DE" dirty="0"/>
          </a:p>
        </p:txBody>
      </p:sp>
      <p:sp>
        <p:nvSpPr>
          <p:cNvPr id="6" name="Fußzeilenplatzhalter 5"/>
          <p:cNvSpPr>
            <a:spLocks noGrp="1"/>
          </p:cNvSpPr>
          <p:nvPr>
            <p:ph type="ftr" sz="quarter" idx="11"/>
          </p:nvPr>
        </p:nvSpPr>
        <p:spPr/>
        <p:txBody>
          <a:bodyPr/>
          <a:lstStyle/>
          <a:p>
            <a:r>
              <a:rPr lang="de-DE"/>
              <a:t>© estos Italia – ECS 2018</a:t>
            </a:r>
            <a:endParaRPr lang="de-DE" dirty="0"/>
          </a:p>
        </p:txBody>
      </p:sp>
      <p:sp>
        <p:nvSpPr>
          <p:cNvPr id="7" name="Foliennummernplatzhalter 6"/>
          <p:cNvSpPr>
            <a:spLocks noGrp="1"/>
          </p:cNvSpPr>
          <p:nvPr>
            <p:ph type="sldNum" sz="quarter" idx="12"/>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533614000"/>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14" name="Titel 13"/>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4" name="Inhaltsplatzhalter 3"/>
          <p:cNvSpPr>
            <a:spLocks noGrp="1"/>
          </p:cNvSpPr>
          <p:nvPr>
            <p:ph sz="quarter" idx="13"/>
          </p:nvPr>
        </p:nvSpPr>
        <p:spPr>
          <a:xfrm>
            <a:off x="719667" y="1123200"/>
            <a:ext cx="10862733" cy="5112000"/>
          </a:xfrm>
          <a:prstGeom prst="rect">
            <a:avLst/>
          </a:prstGeom>
        </p:spPr>
        <p:txBody>
          <a:bodyPr vert="vert">
            <a:normAutofit/>
          </a:bodyPr>
          <a:lstStyle>
            <a:lvl1pPr marL="0" indent="0">
              <a:lnSpc>
                <a:spcPct val="150000"/>
              </a:lnSpc>
              <a:buNone/>
              <a:defRPr sz="2200">
                <a:latin typeface="+mn-lt"/>
              </a:defRPr>
            </a:lvl1pPr>
          </a:lstStyle>
          <a:p>
            <a:pPr lvl="0"/>
            <a:r>
              <a:rPr lang="de-DE"/>
              <a:t>Textmasterformat bearbeiten</a:t>
            </a:r>
          </a:p>
        </p:txBody>
      </p:sp>
      <p:sp>
        <p:nvSpPr>
          <p:cNvPr id="2" name="Datumsplatzhalter 1"/>
          <p:cNvSpPr>
            <a:spLocks noGrp="1"/>
          </p:cNvSpPr>
          <p:nvPr>
            <p:ph type="dt" sz="half" idx="14"/>
          </p:nvPr>
        </p:nvSpPr>
        <p:spPr/>
        <p:txBody>
          <a:bodyPr/>
          <a:lstStyle/>
          <a:p>
            <a:endParaRPr lang="de-DE" dirty="0"/>
          </a:p>
        </p:txBody>
      </p:sp>
      <p:sp>
        <p:nvSpPr>
          <p:cNvPr id="3" name="Fußzeilenplatzhalter 2"/>
          <p:cNvSpPr>
            <a:spLocks noGrp="1"/>
          </p:cNvSpPr>
          <p:nvPr>
            <p:ph type="ftr" sz="quarter" idx="15"/>
          </p:nvPr>
        </p:nvSpPr>
        <p:spPr/>
        <p:txBody>
          <a:bodyPr/>
          <a:lstStyle/>
          <a:p>
            <a:r>
              <a:rPr lang="de-DE"/>
              <a:t>© estos Italia – ECS 2018</a:t>
            </a:r>
            <a:endParaRPr lang="de-DE" dirty="0"/>
          </a:p>
        </p:txBody>
      </p:sp>
      <p:sp>
        <p:nvSpPr>
          <p:cNvPr id="5" name="Foliennummernplatzhalter 4"/>
          <p:cNvSpPr>
            <a:spLocks noGrp="1"/>
          </p:cNvSpPr>
          <p:nvPr>
            <p:ph type="sldNum" sz="quarter" idx="16"/>
          </p:nvPr>
        </p:nvSpPr>
        <p:spPr/>
        <p:txBody>
          <a:bodyPr/>
          <a:lstStyle/>
          <a:p>
            <a:fld id="{C7C905D0-24F0-4A5D-A8FD-F45F8E9F1544}" type="slidenum">
              <a:rPr lang="de-DE" smtClean="0"/>
              <a:pPr/>
              <a:t>‹N›</a:t>
            </a:fld>
            <a:endParaRPr lang="de-DE" dirty="0"/>
          </a:p>
        </p:txBody>
      </p:sp>
      <p:sp>
        <p:nvSpPr>
          <p:cNvPr id="7" name="Textplatzhalter 2"/>
          <p:cNvSpPr>
            <a:spLocks noGrp="1"/>
          </p:cNvSpPr>
          <p:nvPr>
            <p:ph type="body" sz="quarter" idx="17"/>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849021090"/>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10350011" y="274640"/>
            <a:ext cx="1232389" cy="5962672"/>
          </a:xfrm>
          <a:prstGeom prst="rect">
            <a:avLst/>
          </a:prstGeom>
        </p:spPr>
        <p:txBody>
          <a:bodyPr vert="eaVert" lIns="0" tIns="0"/>
          <a:lstStyle>
            <a:lvl1pPr>
              <a:defRPr>
                <a:solidFill>
                  <a:srgbClr val="7DB928"/>
                </a:solidFill>
                <a:latin typeface="+mj-lt"/>
              </a:defRPr>
            </a:lvl1pPr>
          </a:lstStyle>
          <a:p>
            <a:r>
              <a:rPr lang="de-DE"/>
              <a:t>Titelmasterformat durch Klicken bearbeiten</a:t>
            </a:r>
            <a:endParaRPr lang="de-DE" dirty="0"/>
          </a:p>
        </p:txBody>
      </p:sp>
      <p:sp>
        <p:nvSpPr>
          <p:cNvPr id="5" name="Inhaltsplatzhalter 4"/>
          <p:cNvSpPr>
            <a:spLocks noGrp="1"/>
          </p:cNvSpPr>
          <p:nvPr>
            <p:ph sz="quarter" idx="13"/>
          </p:nvPr>
        </p:nvSpPr>
        <p:spPr>
          <a:xfrm>
            <a:off x="719402" y="274638"/>
            <a:ext cx="9504097" cy="5962674"/>
          </a:xfrm>
          <a:prstGeom prst="rect">
            <a:avLst/>
          </a:prstGeom>
        </p:spPr>
        <p:txBody>
          <a:bodyPr vert="vert">
            <a:normAutofit/>
          </a:bodyPr>
          <a:lstStyle>
            <a:lvl1pPr marL="0" indent="0">
              <a:lnSpc>
                <a:spcPct val="150000"/>
              </a:lnSpc>
              <a:buNone/>
              <a:defRPr sz="2200">
                <a:latin typeface="+mn-lt"/>
              </a:defRPr>
            </a:lvl1pPr>
          </a:lstStyle>
          <a:p>
            <a:pPr lvl="0"/>
            <a:r>
              <a:rPr lang="de-DE"/>
              <a:t>Textmasterformat bearbeiten</a:t>
            </a:r>
          </a:p>
        </p:txBody>
      </p:sp>
      <p:sp>
        <p:nvSpPr>
          <p:cNvPr id="7" name="Datumsplatzhalter 6"/>
          <p:cNvSpPr>
            <a:spLocks noGrp="1"/>
          </p:cNvSpPr>
          <p:nvPr>
            <p:ph type="dt" sz="half" idx="14"/>
          </p:nvPr>
        </p:nvSpPr>
        <p:spPr/>
        <p:txBody>
          <a:bodyPr/>
          <a:lstStyle/>
          <a:p>
            <a:endParaRPr lang="de-DE" dirty="0"/>
          </a:p>
        </p:txBody>
      </p:sp>
      <p:sp>
        <p:nvSpPr>
          <p:cNvPr id="8" name="Fußzeilenplatzhalter 7"/>
          <p:cNvSpPr>
            <a:spLocks noGrp="1"/>
          </p:cNvSpPr>
          <p:nvPr>
            <p:ph type="ftr" sz="quarter" idx="15"/>
          </p:nvPr>
        </p:nvSpPr>
        <p:spPr/>
        <p:txBody>
          <a:bodyPr/>
          <a:lstStyle/>
          <a:p>
            <a:r>
              <a:rPr lang="de-DE"/>
              <a:t>© estos Italia – ECS 2018</a:t>
            </a:r>
            <a:endParaRPr lang="de-DE" dirty="0"/>
          </a:p>
        </p:txBody>
      </p:sp>
      <p:sp>
        <p:nvSpPr>
          <p:cNvPr id="9" name="Foliennummernplatzhalter 8"/>
          <p:cNvSpPr>
            <a:spLocks noGrp="1"/>
          </p:cNvSpPr>
          <p:nvPr>
            <p:ph type="sldNum" sz="quarter" idx="16"/>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440963250"/>
      </p:ext>
    </p:extLst>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ergleich mit Ic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6" name="Textplatzhalter 2"/>
          <p:cNvSpPr>
            <a:spLocks noGrp="1"/>
          </p:cNvSpPr>
          <p:nvPr>
            <p:ph type="body" idx="1"/>
          </p:nvPr>
        </p:nvSpPr>
        <p:spPr>
          <a:xfrm>
            <a:off x="1692000" y="1123200"/>
            <a:ext cx="4392000" cy="639883"/>
          </a:xfrm>
          <a:prstGeom prst="rect">
            <a:avLst/>
          </a:prstGeom>
        </p:spPr>
        <p:txBody>
          <a:bodyPr lIns="0" tIns="0" rIns="0" bIns="0" anchor="b">
            <a:normAutofit/>
          </a:bodyPr>
          <a:lstStyle>
            <a:lvl1pPr marL="0" indent="0" algn="l">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Textplatzhalter 4"/>
          <p:cNvSpPr>
            <a:spLocks noGrp="1"/>
          </p:cNvSpPr>
          <p:nvPr>
            <p:ph type="body" sz="quarter" idx="3"/>
          </p:nvPr>
        </p:nvSpPr>
        <p:spPr>
          <a:xfrm>
            <a:off x="7200000" y="1123200"/>
            <a:ext cx="4392000" cy="639762"/>
          </a:xfrm>
          <a:prstGeom prst="rect">
            <a:avLst/>
          </a:prstGeom>
        </p:spPr>
        <p:txBody>
          <a:bodyPr lIns="0" tIns="0" rIns="0" bIns="0" anchor="b">
            <a:normAutofit/>
          </a:bodyPr>
          <a:lstStyle>
            <a:lvl1pPr marL="0" indent="0" algn="l">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8" name="Inhaltsplatzhalter 6"/>
          <p:cNvSpPr>
            <a:spLocks noGrp="1"/>
          </p:cNvSpPr>
          <p:nvPr>
            <p:ph sz="quarter" idx="13"/>
          </p:nvPr>
        </p:nvSpPr>
        <p:spPr>
          <a:xfrm>
            <a:off x="1692000" y="1989139"/>
            <a:ext cx="4392000" cy="4248174"/>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7200000" y="1989139"/>
            <a:ext cx="4392000" cy="4248175"/>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9" name="Inhaltsplatzhalter 18"/>
          <p:cNvSpPr>
            <a:spLocks noGrp="1"/>
          </p:cNvSpPr>
          <p:nvPr>
            <p:ph sz="quarter" idx="15"/>
          </p:nvPr>
        </p:nvSpPr>
        <p:spPr>
          <a:xfrm>
            <a:off x="720725" y="1123950"/>
            <a:ext cx="900000" cy="900000"/>
          </a:xfrm>
          <a:prstGeom prst="rect">
            <a:avLst/>
          </a:prstGeom>
        </p:spPr>
        <p:txBody>
          <a:bodyPr/>
          <a:lstStyle>
            <a:lvl1pPr marL="0" indent="0">
              <a:buNone/>
              <a:defRPr>
                <a:latin typeface="Source Sans Pro Light" panose="020B0403030403020204" pitchFamily="34" charset="0"/>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0" name="Inhaltsplatzhalter 18"/>
          <p:cNvSpPr>
            <a:spLocks noGrp="1"/>
          </p:cNvSpPr>
          <p:nvPr>
            <p:ph sz="quarter" idx="16"/>
          </p:nvPr>
        </p:nvSpPr>
        <p:spPr>
          <a:xfrm>
            <a:off x="6228222" y="1123950"/>
            <a:ext cx="900000" cy="900000"/>
          </a:xfrm>
          <a:prstGeom prst="rect">
            <a:avLst/>
          </a:prstGeom>
        </p:spPr>
        <p:txBody>
          <a:bodyPr/>
          <a:lstStyle>
            <a:lvl1pPr marL="0" indent="0">
              <a:buNone/>
              <a:defRPr>
                <a:latin typeface="Source Sans Pro Light" panose="020B0403030403020204" pitchFamily="34" charset="0"/>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10" name="Datumsplatzhalter 9"/>
          <p:cNvSpPr>
            <a:spLocks noGrp="1"/>
          </p:cNvSpPr>
          <p:nvPr>
            <p:ph type="dt" sz="half" idx="17"/>
          </p:nvPr>
        </p:nvSpPr>
        <p:spPr/>
        <p:txBody>
          <a:bodyPr/>
          <a:lstStyle/>
          <a:p>
            <a:endParaRPr lang="de-DE" dirty="0"/>
          </a:p>
        </p:txBody>
      </p:sp>
      <p:sp>
        <p:nvSpPr>
          <p:cNvPr id="11" name="Fußzeilenplatzhalter 10"/>
          <p:cNvSpPr>
            <a:spLocks noGrp="1"/>
          </p:cNvSpPr>
          <p:nvPr>
            <p:ph type="ftr" sz="quarter" idx="18"/>
          </p:nvPr>
        </p:nvSpPr>
        <p:spPr/>
        <p:txBody>
          <a:bodyPr/>
          <a:lstStyle/>
          <a:p>
            <a:r>
              <a:rPr lang="de-DE"/>
              <a:t>© estos Italia – ECS 2018</a:t>
            </a:r>
            <a:endParaRPr lang="de-DE" dirty="0"/>
          </a:p>
        </p:txBody>
      </p:sp>
      <p:sp>
        <p:nvSpPr>
          <p:cNvPr id="12" name="Foliennummernplatzhalter 11"/>
          <p:cNvSpPr>
            <a:spLocks noGrp="1"/>
          </p:cNvSpPr>
          <p:nvPr>
            <p:ph type="sldNum" sz="quarter" idx="19"/>
          </p:nvPr>
        </p:nvSpPr>
        <p:spPr/>
        <p:txBody>
          <a:bodyPr/>
          <a:lstStyle/>
          <a:p>
            <a:fld id="{C7C905D0-24F0-4A5D-A8FD-F45F8E9F1544}" type="slidenum">
              <a:rPr lang="de-DE" smtClean="0"/>
              <a:pPr/>
              <a:t>‹N›</a:t>
            </a:fld>
            <a:endParaRPr lang="de-DE" dirty="0"/>
          </a:p>
        </p:txBody>
      </p:sp>
      <p:sp>
        <p:nvSpPr>
          <p:cNvPr id="13" name="Textplatzhalter 2"/>
          <p:cNvSpPr>
            <a:spLocks noGrp="1"/>
          </p:cNvSpPr>
          <p:nvPr>
            <p:ph type="body" sz="quarter" idx="20"/>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186378081"/>
      </p:ext>
    </p:extLst>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Zwei Inhalte mit Icon ohne Titel">
    <p:spTree>
      <p:nvGrpSpPr>
        <p:cNvPr id="1" name=""/>
        <p:cNvGrpSpPr/>
        <p:nvPr/>
      </p:nvGrpSpPr>
      <p:grpSpPr>
        <a:xfrm>
          <a:off x="0" y="0"/>
          <a:ext cx="0" cy="0"/>
          <a:chOff x="0" y="0"/>
          <a:chExt cx="0" cy="0"/>
        </a:xfrm>
      </p:grpSpPr>
      <p:sp>
        <p:nvSpPr>
          <p:cNvPr id="6" name="Textplatzhalter 2"/>
          <p:cNvSpPr>
            <a:spLocks noGrp="1"/>
          </p:cNvSpPr>
          <p:nvPr>
            <p:ph type="body" idx="1"/>
          </p:nvPr>
        </p:nvSpPr>
        <p:spPr>
          <a:xfrm>
            <a:off x="1692000" y="273600"/>
            <a:ext cx="4392000" cy="639883"/>
          </a:xfrm>
          <a:prstGeom prst="rect">
            <a:avLst/>
          </a:prstGeom>
        </p:spPr>
        <p:txBody>
          <a:bodyPr lIns="0" tIns="0" rIns="0" bIns="0" anchor="b">
            <a:normAutofit/>
          </a:bodyPr>
          <a:lstStyle>
            <a:lvl1pPr marL="0" indent="0" algn="l">
              <a:buNone/>
              <a:defRPr lang="de-DE" sz="2400" b="0" dirty="0" smtClean="0">
                <a:solidFill>
                  <a:srgbClr val="7DB928"/>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Textplatzhalter 4"/>
          <p:cNvSpPr>
            <a:spLocks noGrp="1"/>
          </p:cNvSpPr>
          <p:nvPr>
            <p:ph type="body" sz="quarter" idx="3"/>
          </p:nvPr>
        </p:nvSpPr>
        <p:spPr>
          <a:xfrm>
            <a:off x="7200000" y="273600"/>
            <a:ext cx="4392000" cy="639762"/>
          </a:xfrm>
          <a:prstGeom prst="rect">
            <a:avLst/>
          </a:prstGeom>
        </p:spPr>
        <p:txBody>
          <a:bodyPr lIns="0" tIns="0" rIns="0" bIns="0" anchor="b">
            <a:normAutofit/>
          </a:bodyPr>
          <a:lstStyle>
            <a:lvl1pPr marL="0" indent="0" algn="l">
              <a:buNone/>
              <a:defRPr lang="de-DE" sz="2400" b="0" dirty="0" smtClean="0">
                <a:solidFill>
                  <a:srgbClr val="7DB928"/>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8" name="Inhaltsplatzhalter 6"/>
          <p:cNvSpPr>
            <a:spLocks noGrp="1"/>
          </p:cNvSpPr>
          <p:nvPr>
            <p:ph sz="quarter" idx="13"/>
          </p:nvPr>
        </p:nvSpPr>
        <p:spPr>
          <a:xfrm>
            <a:off x="1692000" y="1052736"/>
            <a:ext cx="4392000" cy="5184577"/>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7200000" y="1052737"/>
            <a:ext cx="4392000" cy="5184578"/>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9" name="Inhaltsplatzhalter 18"/>
          <p:cNvSpPr>
            <a:spLocks noGrp="1"/>
          </p:cNvSpPr>
          <p:nvPr>
            <p:ph sz="quarter" idx="15"/>
          </p:nvPr>
        </p:nvSpPr>
        <p:spPr>
          <a:xfrm>
            <a:off x="720725" y="273600"/>
            <a:ext cx="900000" cy="900000"/>
          </a:xfrm>
          <a:prstGeom prst="rect">
            <a:avLst/>
          </a:prstGeom>
        </p:spPr>
        <p:txBody>
          <a:bodyPr/>
          <a:lstStyle>
            <a:lvl1pPr marL="0" indent="0">
              <a:buNone/>
              <a:defRPr>
                <a:latin typeface="+mn-lt"/>
              </a:defRPr>
            </a:lvl1pPr>
          </a:lstStyle>
          <a:p>
            <a:pPr lvl="0"/>
            <a:r>
              <a:rPr lang="de-DE"/>
              <a:t>Textmasterformat bearbeiten</a:t>
            </a:r>
          </a:p>
        </p:txBody>
      </p:sp>
      <p:sp>
        <p:nvSpPr>
          <p:cNvPr id="20" name="Inhaltsplatzhalter 18"/>
          <p:cNvSpPr>
            <a:spLocks noGrp="1"/>
          </p:cNvSpPr>
          <p:nvPr>
            <p:ph sz="quarter" idx="16"/>
          </p:nvPr>
        </p:nvSpPr>
        <p:spPr>
          <a:xfrm>
            <a:off x="6228222" y="273600"/>
            <a:ext cx="900000" cy="900000"/>
          </a:xfrm>
          <a:prstGeom prst="rect">
            <a:avLst/>
          </a:prstGeom>
        </p:spPr>
        <p:txBody>
          <a:bodyPr/>
          <a:lstStyle>
            <a:lvl1pPr marL="0" indent="0">
              <a:buNone/>
              <a:defRPr>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 name="Datumsplatzhalter 1"/>
          <p:cNvSpPr>
            <a:spLocks noGrp="1"/>
          </p:cNvSpPr>
          <p:nvPr>
            <p:ph type="dt" sz="half" idx="17"/>
          </p:nvPr>
        </p:nvSpPr>
        <p:spPr/>
        <p:txBody>
          <a:bodyPr/>
          <a:lstStyle/>
          <a:p>
            <a:endParaRPr lang="de-DE" dirty="0"/>
          </a:p>
        </p:txBody>
      </p:sp>
      <p:sp>
        <p:nvSpPr>
          <p:cNvPr id="10" name="Fußzeilenplatzhalter 9"/>
          <p:cNvSpPr>
            <a:spLocks noGrp="1"/>
          </p:cNvSpPr>
          <p:nvPr>
            <p:ph type="ftr" sz="quarter" idx="18"/>
          </p:nvPr>
        </p:nvSpPr>
        <p:spPr/>
        <p:txBody>
          <a:bodyPr/>
          <a:lstStyle/>
          <a:p>
            <a:r>
              <a:rPr lang="de-DE"/>
              <a:t>© estos Italia – ECS 2018</a:t>
            </a:r>
            <a:endParaRPr lang="de-DE" dirty="0"/>
          </a:p>
        </p:txBody>
      </p:sp>
      <p:sp>
        <p:nvSpPr>
          <p:cNvPr id="11" name="Foliennummernplatzhalter 10"/>
          <p:cNvSpPr>
            <a:spLocks noGrp="1"/>
          </p:cNvSpPr>
          <p:nvPr>
            <p:ph type="sldNum" sz="quarter" idx="19"/>
          </p:nvPr>
        </p:nvSpPr>
        <p:spPr/>
        <p:txBody>
          <a:bodyPr/>
          <a:lstStyle/>
          <a:p>
            <a:fld id="{C7C905D0-24F0-4A5D-A8FD-F45F8E9F1544}" type="slidenum">
              <a:rPr lang="de-DE" smtClean="0"/>
              <a:pPr/>
              <a:t>‹N›</a:t>
            </a:fld>
            <a:endParaRPr lang="de-DE" dirty="0"/>
          </a:p>
        </p:txBody>
      </p:sp>
      <p:sp>
        <p:nvSpPr>
          <p:cNvPr id="12" name="Textplatzhalter 2"/>
          <p:cNvSpPr>
            <a:spLocks noGrp="1"/>
          </p:cNvSpPr>
          <p:nvPr>
            <p:ph type="body" sz="quarter" idx="20"/>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996858605"/>
      </p:ext>
    </p:extLst>
  </p:cSld>
  <p:clrMapOvr>
    <a:masterClrMapping/>
  </p:clrMapOvr>
  <p:transition spd="slow">
    <p:push di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er Inhalte mit Icon ohne Titel">
    <p:spTree>
      <p:nvGrpSpPr>
        <p:cNvPr id="1" name=""/>
        <p:cNvGrpSpPr/>
        <p:nvPr/>
      </p:nvGrpSpPr>
      <p:grpSpPr>
        <a:xfrm>
          <a:off x="0" y="0"/>
          <a:ext cx="0" cy="0"/>
          <a:chOff x="0" y="0"/>
          <a:chExt cx="0" cy="0"/>
        </a:xfrm>
      </p:grpSpPr>
      <p:sp>
        <p:nvSpPr>
          <p:cNvPr id="6" name="Textplatzhalter 2"/>
          <p:cNvSpPr>
            <a:spLocks noGrp="1"/>
          </p:cNvSpPr>
          <p:nvPr>
            <p:ph type="body" idx="1"/>
          </p:nvPr>
        </p:nvSpPr>
        <p:spPr>
          <a:xfrm>
            <a:off x="1692000" y="273600"/>
            <a:ext cx="4392000" cy="639883"/>
          </a:xfrm>
          <a:prstGeom prst="rect">
            <a:avLst/>
          </a:prstGeom>
        </p:spPr>
        <p:txBody>
          <a:bodyPr lIns="0" tIns="0" rIns="0" bIns="0" anchor="b">
            <a:normAutofit/>
          </a:bodyPr>
          <a:lstStyle>
            <a:lvl1pPr marL="0" indent="0" algn="l">
              <a:buNone/>
              <a:defRPr lang="de-DE" sz="2400" b="0" dirty="0" smtClean="0">
                <a:solidFill>
                  <a:srgbClr val="7DB928"/>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Textplatzhalter 4"/>
          <p:cNvSpPr>
            <a:spLocks noGrp="1"/>
          </p:cNvSpPr>
          <p:nvPr>
            <p:ph type="body" sz="quarter" idx="3"/>
          </p:nvPr>
        </p:nvSpPr>
        <p:spPr>
          <a:xfrm>
            <a:off x="7200000" y="273600"/>
            <a:ext cx="4392000" cy="639762"/>
          </a:xfrm>
          <a:prstGeom prst="rect">
            <a:avLst/>
          </a:prstGeom>
        </p:spPr>
        <p:txBody>
          <a:bodyPr lIns="0" tIns="0" rIns="0" bIns="0" anchor="b">
            <a:normAutofit/>
          </a:bodyPr>
          <a:lstStyle>
            <a:lvl1pPr marL="0" indent="0" algn="l">
              <a:buNone/>
              <a:defRPr lang="de-DE" sz="2400" b="0" dirty="0" smtClean="0">
                <a:solidFill>
                  <a:srgbClr val="7DB928"/>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8" name="Inhaltsplatzhalter 6"/>
          <p:cNvSpPr>
            <a:spLocks noGrp="1"/>
          </p:cNvSpPr>
          <p:nvPr>
            <p:ph sz="quarter" idx="13"/>
          </p:nvPr>
        </p:nvSpPr>
        <p:spPr>
          <a:xfrm>
            <a:off x="1692000" y="1052736"/>
            <a:ext cx="4392000" cy="2016223"/>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7200000" y="1052737"/>
            <a:ext cx="4392000" cy="2016223"/>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9" name="Inhaltsplatzhalter 18"/>
          <p:cNvSpPr>
            <a:spLocks noGrp="1"/>
          </p:cNvSpPr>
          <p:nvPr>
            <p:ph sz="quarter" idx="15"/>
          </p:nvPr>
        </p:nvSpPr>
        <p:spPr>
          <a:xfrm>
            <a:off x="720725" y="273600"/>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0" name="Inhaltsplatzhalter 18"/>
          <p:cNvSpPr>
            <a:spLocks noGrp="1"/>
          </p:cNvSpPr>
          <p:nvPr>
            <p:ph sz="quarter" idx="16"/>
          </p:nvPr>
        </p:nvSpPr>
        <p:spPr>
          <a:xfrm>
            <a:off x="6228222" y="273600"/>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11" name="Foliennummernplatzhalter 2"/>
          <p:cNvSpPr txBox="1">
            <a:spLocks/>
          </p:cNvSpPr>
          <p:nvPr userDrawn="1"/>
        </p:nvSpPr>
        <p:spPr>
          <a:xfrm>
            <a:off x="11082530" y="9693720"/>
            <a:ext cx="555131" cy="216000"/>
          </a:xfrm>
          <a:prstGeom prst="rect">
            <a:avLst/>
          </a:prstGeom>
        </p:spPr>
        <p:txBody>
          <a:bodyPr lIns="0" tIns="36000" rIns="0" anchor="ctr">
            <a:noAutofit/>
          </a:bodyPr>
          <a:lstStyle>
            <a:defPPr>
              <a:defRPr lang="de-DE"/>
            </a:defPPr>
            <a:lvl1pPr marL="0" algn="r" defTabSz="914239" rtl="0" eaLnBrk="1" latinLnBrk="0" hangingPunct="1">
              <a:defRPr sz="1000" kern="1200">
                <a:solidFill>
                  <a:srgbClr val="4D4D4D"/>
                </a:solidFill>
                <a:latin typeface="Source Sans Pro" panose="020B0503030403020204" pitchFamily="34" charset="0"/>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fld id="{C7C905D0-24F0-4A5D-A8FD-F45F8E9F1544}" type="slidenum">
              <a:rPr lang="de-DE" smtClean="0">
                <a:latin typeface="+mn-lt"/>
              </a:rPr>
              <a:pPr/>
              <a:t>‹N›</a:t>
            </a:fld>
            <a:endParaRPr lang="de-DE" dirty="0">
              <a:latin typeface="+mn-lt"/>
            </a:endParaRPr>
          </a:p>
        </p:txBody>
      </p:sp>
      <p:sp>
        <p:nvSpPr>
          <p:cNvPr id="12" name="Datumsplatzhalter 3"/>
          <p:cNvSpPr txBox="1">
            <a:spLocks/>
          </p:cNvSpPr>
          <p:nvPr userDrawn="1"/>
        </p:nvSpPr>
        <p:spPr>
          <a:xfrm>
            <a:off x="263352" y="9693720"/>
            <a:ext cx="868201" cy="216000"/>
          </a:xfrm>
          <a:prstGeom prst="rect">
            <a:avLst/>
          </a:prstGeom>
        </p:spPr>
        <p:txBody>
          <a:bodyPr vert="horz" lIns="0" tIns="0" rIns="0" bIns="0" rtlCol="0" anchor="ctr">
            <a:normAutofit/>
          </a:bodyPr>
          <a:lstStyle>
            <a:defPPr>
              <a:defRPr lang="de-DE"/>
            </a:defPPr>
            <a:lvl1pPr marL="0" algn="r" defTabSz="914239" rtl="0" eaLnBrk="1" latinLnBrk="0" hangingPunct="1">
              <a:defRPr sz="1000" kern="1200">
                <a:solidFill>
                  <a:srgbClr val="4D4D4D"/>
                </a:solidFill>
                <a:latin typeface="Source Sans Pro" panose="020B0503030403020204" pitchFamily="34" charset="0"/>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r>
              <a:rPr lang="de-DE">
                <a:latin typeface="+mn-lt"/>
              </a:rPr>
              <a:t>Abteilung</a:t>
            </a:r>
            <a:endParaRPr lang="de-DE" dirty="0">
              <a:latin typeface="+mn-lt"/>
            </a:endParaRPr>
          </a:p>
        </p:txBody>
      </p:sp>
      <p:sp>
        <p:nvSpPr>
          <p:cNvPr id="13" name="Fußzeilenplatzhalter 4"/>
          <p:cNvSpPr txBox="1">
            <a:spLocks/>
          </p:cNvSpPr>
          <p:nvPr userDrawn="1"/>
        </p:nvSpPr>
        <p:spPr>
          <a:xfrm>
            <a:off x="1419586" y="9693720"/>
            <a:ext cx="2880000" cy="216000"/>
          </a:xfrm>
          <a:prstGeom prst="rect">
            <a:avLst/>
          </a:prstGeom>
        </p:spPr>
        <p:txBody>
          <a:bodyPr vert="horz" lIns="0" tIns="0" rIns="0" bIns="0" rtlCol="0" anchor="ctr">
            <a:normAutofit/>
          </a:bodyPr>
          <a:lstStyle>
            <a:defPPr>
              <a:defRPr lang="de-DE"/>
            </a:defPPr>
            <a:lvl1pPr marL="0" algn="l" defTabSz="914239" rtl="0" eaLnBrk="1" latinLnBrk="0" hangingPunct="1">
              <a:defRPr sz="1000" kern="1200">
                <a:solidFill>
                  <a:srgbClr val="4D4D4D"/>
                </a:solidFill>
                <a:latin typeface="Source Sans Pro" panose="020B0503030403020204" pitchFamily="34" charset="0"/>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r>
              <a:rPr lang="de-DE">
                <a:latin typeface="+mn-lt"/>
              </a:rPr>
              <a:t>Kürzel</a:t>
            </a:r>
            <a:endParaRPr lang="de-DE" dirty="0">
              <a:latin typeface="+mn-lt"/>
            </a:endParaRPr>
          </a:p>
        </p:txBody>
      </p:sp>
      <p:sp>
        <p:nvSpPr>
          <p:cNvPr id="14" name="Textplatzhalter 2"/>
          <p:cNvSpPr>
            <a:spLocks noGrp="1"/>
          </p:cNvSpPr>
          <p:nvPr>
            <p:ph type="body" idx="17"/>
          </p:nvPr>
        </p:nvSpPr>
        <p:spPr>
          <a:xfrm>
            <a:off x="1685827" y="3390517"/>
            <a:ext cx="4392000" cy="639883"/>
          </a:xfrm>
          <a:prstGeom prst="rect">
            <a:avLst/>
          </a:prstGeom>
        </p:spPr>
        <p:txBody>
          <a:bodyPr lIns="0" tIns="0" rIns="0" bIns="0" anchor="b">
            <a:normAutofit/>
          </a:bodyPr>
          <a:lstStyle>
            <a:lvl1pPr marL="0" indent="0" algn="l">
              <a:buNone/>
              <a:defRPr lang="de-DE" sz="2400" b="0" dirty="0" smtClean="0">
                <a:solidFill>
                  <a:srgbClr val="7DB928"/>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5" name="Textplatzhalter 4"/>
          <p:cNvSpPr>
            <a:spLocks noGrp="1"/>
          </p:cNvSpPr>
          <p:nvPr>
            <p:ph type="body" sz="quarter" idx="18"/>
          </p:nvPr>
        </p:nvSpPr>
        <p:spPr>
          <a:xfrm>
            <a:off x="7193827" y="3390517"/>
            <a:ext cx="4392000" cy="639762"/>
          </a:xfrm>
          <a:prstGeom prst="rect">
            <a:avLst/>
          </a:prstGeom>
        </p:spPr>
        <p:txBody>
          <a:bodyPr lIns="0" tIns="0" rIns="0" bIns="0" anchor="b">
            <a:normAutofit/>
          </a:bodyPr>
          <a:lstStyle>
            <a:lvl1pPr marL="0" indent="0" algn="l">
              <a:buNone/>
              <a:defRPr lang="de-DE" sz="2400" b="0" dirty="0" smtClean="0">
                <a:solidFill>
                  <a:srgbClr val="7DB928"/>
                </a:solidFill>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6" name="Inhaltsplatzhalter 6"/>
          <p:cNvSpPr>
            <a:spLocks noGrp="1"/>
          </p:cNvSpPr>
          <p:nvPr>
            <p:ph sz="quarter" idx="19"/>
          </p:nvPr>
        </p:nvSpPr>
        <p:spPr>
          <a:xfrm>
            <a:off x="1685827" y="4169653"/>
            <a:ext cx="4392000" cy="2016223"/>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7" name="Inhaltsplatzhalter 8"/>
          <p:cNvSpPr>
            <a:spLocks noGrp="1"/>
          </p:cNvSpPr>
          <p:nvPr>
            <p:ph sz="quarter" idx="20"/>
          </p:nvPr>
        </p:nvSpPr>
        <p:spPr>
          <a:xfrm>
            <a:off x="7193827" y="4169654"/>
            <a:ext cx="4392000" cy="2016223"/>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8" name="Inhaltsplatzhalter 18"/>
          <p:cNvSpPr>
            <a:spLocks noGrp="1"/>
          </p:cNvSpPr>
          <p:nvPr>
            <p:ph sz="quarter" idx="21"/>
          </p:nvPr>
        </p:nvSpPr>
        <p:spPr>
          <a:xfrm>
            <a:off x="714552" y="3390517"/>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1" name="Inhaltsplatzhalter 18"/>
          <p:cNvSpPr>
            <a:spLocks noGrp="1"/>
          </p:cNvSpPr>
          <p:nvPr>
            <p:ph sz="quarter" idx="22"/>
          </p:nvPr>
        </p:nvSpPr>
        <p:spPr>
          <a:xfrm>
            <a:off x="6222049" y="3390517"/>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 name="Datumsplatzhalter 1"/>
          <p:cNvSpPr>
            <a:spLocks noGrp="1"/>
          </p:cNvSpPr>
          <p:nvPr>
            <p:ph type="dt" sz="half" idx="23"/>
          </p:nvPr>
        </p:nvSpPr>
        <p:spPr/>
        <p:txBody>
          <a:bodyPr/>
          <a:lstStyle/>
          <a:p>
            <a:endParaRPr lang="de-DE" dirty="0"/>
          </a:p>
        </p:txBody>
      </p:sp>
      <p:sp>
        <p:nvSpPr>
          <p:cNvPr id="10" name="Fußzeilenplatzhalter 9"/>
          <p:cNvSpPr>
            <a:spLocks noGrp="1"/>
          </p:cNvSpPr>
          <p:nvPr>
            <p:ph type="ftr" sz="quarter" idx="24"/>
          </p:nvPr>
        </p:nvSpPr>
        <p:spPr/>
        <p:txBody>
          <a:bodyPr/>
          <a:lstStyle/>
          <a:p>
            <a:r>
              <a:rPr lang="de-DE"/>
              <a:t>© estos Italia – ECS 2018</a:t>
            </a:r>
            <a:endParaRPr lang="de-DE" dirty="0"/>
          </a:p>
        </p:txBody>
      </p:sp>
      <p:sp>
        <p:nvSpPr>
          <p:cNvPr id="22" name="Foliennummernplatzhalter 21"/>
          <p:cNvSpPr>
            <a:spLocks noGrp="1"/>
          </p:cNvSpPr>
          <p:nvPr>
            <p:ph type="sldNum" sz="quarter" idx="25"/>
          </p:nvPr>
        </p:nvSpPr>
        <p:spPr/>
        <p:txBody>
          <a:bodyPr/>
          <a:lstStyle/>
          <a:p>
            <a:fld id="{C7C905D0-24F0-4A5D-A8FD-F45F8E9F1544}" type="slidenum">
              <a:rPr lang="de-DE" smtClean="0"/>
              <a:pPr/>
              <a:t>‹N›</a:t>
            </a:fld>
            <a:endParaRPr lang="de-DE" dirty="0"/>
          </a:p>
        </p:txBody>
      </p:sp>
      <p:sp>
        <p:nvSpPr>
          <p:cNvPr id="23" name="Textplatzhalter 2"/>
          <p:cNvSpPr>
            <a:spLocks noGrp="1"/>
          </p:cNvSpPr>
          <p:nvPr>
            <p:ph type="body" sz="quarter" idx="26"/>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09781935"/>
      </p:ext>
    </p:extLst>
  </p:cSld>
  <p:clrMapOvr>
    <a:masterClrMapping/>
  </p:clrMapOvr>
  <p:transition spd="slow">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er Inhalte mit Icon">
    <p:spTree>
      <p:nvGrpSpPr>
        <p:cNvPr id="1" name=""/>
        <p:cNvGrpSpPr/>
        <p:nvPr/>
      </p:nvGrpSpPr>
      <p:grpSpPr>
        <a:xfrm>
          <a:off x="0" y="0"/>
          <a:ext cx="0" cy="0"/>
          <a:chOff x="0" y="0"/>
          <a:chExt cx="0" cy="0"/>
        </a:xfrm>
      </p:grpSpPr>
      <p:sp>
        <p:nvSpPr>
          <p:cNvPr id="6" name="Textplatzhalter 2"/>
          <p:cNvSpPr>
            <a:spLocks noGrp="1"/>
          </p:cNvSpPr>
          <p:nvPr>
            <p:ph type="body" idx="1"/>
          </p:nvPr>
        </p:nvSpPr>
        <p:spPr>
          <a:xfrm>
            <a:off x="1692000" y="1189489"/>
            <a:ext cx="4392000" cy="639883"/>
          </a:xfrm>
          <a:prstGeom prst="rect">
            <a:avLst/>
          </a:prstGeom>
        </p:spPr>
        <p:txBody>
          <a:bodyPr lIns="0" tIns="0" rIns="0" bIns="0" anchor="b">
            <a:normAutofit/>
          </a:bodyPr>
          <a:lstStyle>
            <a:lvl1pPr marL="0" indent="0" algn="l">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Textplatzhalter 4"/>
          <p:cNvSpPr>
            <a:spLocks noGrp="1"/>
          </p:cNvSpPr>
          <p:nvPr>
            <p:ph type="body" sz="quarter" idx="3"/>
          </p:nvPr>
        </p:nvSpPr>
        <p:spPr>
          <a:xfrm>
            <a:off x="7200000" y="1189489"/>
            <a:ext cx="4392000" cy="639762"/>
          </a:xfrm>
          <a:prstGeom prst="rect">
            <a:avLst/>
          </a:prstGeom>
        </p:spPr>
        <p:txBody>
          <a:bodyPr lIns="0" tIns="0" rIns="0" bIns="0" anchor="b">
            <a:normAutofit/>
          </a:bodyPr>
          <a:lstStyle>
            <a:lvl1pPr marL="0" indent="0" algn="l">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8" name="Inhaltsplatzhalter 6"/>
          <p:cNvSpPr>
            <a:spLocks noGrp="1"/>
          </p:cNvSpPr>
          <p:nvPr>
            <p:ph sz="quarter" idx="13"/>
          </p:nvPr>
        </p:nvSpPr>
        <p:spPr>
          <a:xfrm>
            <a:off x="1692000" y="1968625"/>
            <a:ext cx="4392000" cy="1620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7200000" y="1968626"/>
            <a:ext cx="4392000" cy="1620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9" name="Inhaltsplatzhalter 18"/>
          <p:cNvSpPr>
            <a:spLocks noGrp="1"/>
          </p:cNvSpPr>
          <p:nvPr>
            <p:ph sz="quarter" idx="15"/>
          </p:nvPr>
        </p:nvSpPr>
        <p:spPr>
          <a:xfrm>
            <a:off x="720725" y="1189489"/>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0" name="Inhaltsplatzhalter 18"/>
          <p:cNvSpPr>
            <a:spLocks noGrp="1"/>
          </p:cNvSpPr>
          <p:nvPr>
            <p:ph sz="quarter" idx="16"/>
          </p:nvPr>
        </p:nvSpPr>
        <p:spPr>
          <a:xfrm>
            <a:off x="6228222" y="1189489"/>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11" name="Foliennummernplatzhalter 2"/>
          <p:cNvSpPr txBox="1">
            <a:spLocks/>
          </p:cNvSpPr>
          <p:nvPr userDrawn="1"/>
        </p:nvSpPr>
        <p:spPr>
          <a:xfrm>
            <a:off x="11082530" y="9693720"/>
            <a:ext cx="555131" cy="216000"/>
          </a:xfrm>
          <a:prstGeom prst="rect">
            <a:avLst/>
          </a:prstGeom>
        </p:spPr>
        <p:txBody>
          <a:bodyPr lIns="0" tIns="36000" rIns="0" anchor="ctr">
            <a:noAutofit/>
          </a:bodyPr>
          <a:lstStyle>
            <a:defPPr>
              <a:defRPr lang="de-DE"/>
            </a:defPPr>
            <a:lvl1pPr marL="0" algn="r" defTabSz="914239" rtl="0" eaLnBrk="1" latinLnBrk="0" hangingPunct="1">
              <a:defRPr sz="1000" kern="1200">
                <a:solidFill>
                  <a:srgbClr val="4D4D4D"/>
                </a:solidFill>
                <a:latin typeface="Source Sans Pro" panose="020B0503030403020204" pitchFamily="34" charset="0"/>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fld id="{C7C905D0-24F0-4A5D-A8FD-F45F8E9F1544}" type="slidenum">
              <a:rPr lang="de-DE" smtClean="0">
                <a:latin typeface="+mn-lt"/>
              </a:rPr>
              <a:pPr/>
              <a:t>‹N›</a:t>
            </a:fld>
            <a:endParaRPr lang="de-DE" dirty="0">
              <a:latin typeface="+mn-lt"/>
            </a:endParaRPr>
          </a:p>
        </p:txBody>
      </p:sp>
      <p:sp>
        <p:nvSpPr>
          <p:cNvPr id="12" name="Datumsplatzhalter 3"/>
          <p:cNvSpPr txBox="1">
            <a:spLocks/>
          </p:cNvSpPr>
          <p:nvPr userDrawn="1"/>
        </p:nvSpPr>
        <p:spPr>
          <a:xfrm>
            <a:off x="263352" y="9693720"/>
            <a:ext cx="868201" cy="216000"/>
          </a:xfrm>
          <a:prstGeom prst="rect">
            <a:avLst/>
          </a:prstGeom>
        </p:spPr>
        <p:txBody>
          <a:bodyPr vert="horz" lIns="0" tIns="0" rIns="0" bIns="0" rtlCol="0" anchor="ctr">
            <a:normAutofit/>
          </a:bodyPr>
          <a:lstStyle>
            <a:defPPr>
              <a:defRPr lang="de-DE"/>
            </a:defPPr>
            <a:lvl1pPr marL="0" algn="r" defTabSz="914239" rtl="0" eaLnBrk="1" latinLnBrk="0" hangingPunct="1">
              <a:defRPr sz="1000" kern="1200">
                <a:solidFill>
                  <a:srgbClr val="4D4D4D"/>
                </a:solidFill>
                <a:latin typeface="Source Sans Pro" panose="020B0503030403020204" pitchFamily="34" charset="0"/>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r>
              <a:rPr lang="de-DE">
                <a:latin typeface="+mn-lt"/>
              </a:rPr>
              <a:t>Abteilung</a:t>
            </a:r>
            <a:endParaRPr lang="de-DE" dirty="0">
              <a:latin typeface="+mn-lt"/>
            </a:endParaRPr>
          </a:p>
        </p:txBody>
      </p:sp>
      <p:sp>
        <p:nvSpPr>
          <p:cNvPr id="13" name="Fußzeilenplatzhalter 4"/>
          <p:cNvSpPr txBox="1">
            <a:spLocks/>
          </p:cNvSpPr>
          <p:nvPr userDrawn="1"/>
        </p:nvSpPr>
        <p:spPr>
          <a:xfrm>
            <a:off x="1419586" y="9693720"/>
            <a:ext cx="2880000" cy="216000"/>
          </a:xfrm>
          <a:prstGeom prst="rect">
            <a:avLst/>
          </a:prstGeom>
        </p:spPr>
        <p:txBody>
          <a:bodyPr vert="horz" lIns="0" tIns="0" rIns="0" bIns="0" rtlCol="0" anchor="ctr">
            <a:normAutofit/>
          </a:bodyPr>
          <a:lstStyle>
            <a:defPPr>
              <a:defRPr lang="de-DE"/>
            </a:defPPr>
            <a:lvl1pPr marL="0" algn="l" defTabSz="914239" rtl="0" eaLnBrk="1" latinLnBrk="0" hangingPunct="1">
              <a:defRPr sz="1000" kern="1200">
                <a:solidFill>
                  <a:srgbClr val="4D4D4D"/>
                </a:solidFill>
                <a:latin typeface="Source Sans Pro" panose="020B0503030403020204" pitchFamily="34" charset="0"/>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r>
              <a:rPr lang="de-DE">
                <a:latin typeface="+mn-lt"/>
              </a:rPr>
              <a:t>Kürzel</a:t>
            </a:r>
            <a:endParaRPr lang="de-DE" dirty="0">
              <a:latin typeface="+mn-lt"/>
            </a:endParaRPr>
          </a:p>
        </p:txBody>
      </p:sp>
      <p:sp>
        <p:nvSpPr>
          <p:cNvPr id="14" name="Textplatzhalter 2"/>
          <p:cNvSpPr>
            <a:spLocks noGrp="1"/>
          </p:cNvSpPr>
          <p:nvPr>
            <p:ph type="body" idx="17"/>
          </p:nvPr>
        </p:nvSpPr>
        <p:spPr>
          <a:xfrm>
            <a:off x="1685827" y="3838175"/>
            <a:ext cx="4392000" cy="639883"/>
          </a:xfrm>
          <a:prstGeom prst="rect">
            <a:avLst/>
          </a:prstGeom>
        </p:spPr>
        <p:txBody>
          <a:bodyPr lIns="0" tIns="0" rIns="0" bIns="0" anchor="b">
            <a:normAutofit/>
          </a:bodyPr>
          <a:lstStyle>
            <a:lvl1pPr marL="0" indent="0" algn="l">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5" name="Textplatzhalter 4"/>
          <p:cNvSpPr>
            <a:spLocks noGrp="1"/>
          </p:cNvSpPr>
          <p:nvPr>
            <p:ph type="body" sz="quarter" idx="18"/>
          </p:nvPr>
        </p:nvSpPr>
        <p:spPr>
          <a:xfrm>
            <a:off x="7193827" y="3838175"/>
            <a:ext cx="4392000" cy="639762"/>
          </a:xfrm>
          <a:prstGeom prst="rect">
            <a:avLst/>
          </a:prstGeom>
        </p:spPr>
        <p:txBody>
          <a:bodyPr lIns="0" tIns="0" rIns="0" bIns="0" anchor="b">
            <a:normAutofit/>
          </a:bodyPr>
          <a:lstStyle>
            <a:lvl1pPr marL="0" indent="0" algn="l">
              <a:buNone/>
              <a:defRPr lang="de-DE" sz="2400" b="0" dirty="0" smtClean="0">
                <a:latin typeface="Source Sans Pro" panose="020B0503030403020204" pitchFamily="34" charset="0"/>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16" name="Inhaltsplatzhalter 6"/>
          <p:cNvSpPr>
            <a:spLocks noGrp="1"/>
          </p:cNvSpPr>
          <p:nvPr>
            <p:ph sz="quarter" idx="19"/>
          </p:nvPr>
        </p:nvSpPr>
        <p:spPr>
          <a:xfrm>
            <a:off x="1685827" y="4617311"/>
            <a:ext cx="4392000" cy="1620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7" name="Inhaltsplatzhalter 8"/>
          <p:cNvSpPr>
            <a:spLocks noGrp="1"/>
          </p:cNvSpPr>
          <p:nvPr>
            <p:ph sz="quarter" idx="20"/>
          </p:nvPr>
        </p:nvSpPr>
        <p:spPr>
          <a:xfrm>
            <a:off x="7193827" y="4617312"/>
            <a:ext cx="4392000" cy="1620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8" name="Inhaltsplatzhalter 18"/>
          <p:cNvSpPr>
            <a:spLocks noGrp="1"/>
          </p:cNvSpPr>
          <p:nvPr>
            <p:ph sz="quarter" idx="21"/>
          </p:nvPr>
        </p:nvSpPr>
        <p:spPr>
          <a:xfrm>
            <a:off x="714552" y="3838175"/>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1" name="Inhaltsplatzhalter 18"/>
          <p:cNvSpPr>
            <a:spLocks noGrp="1"/>
          </p:cNvSpPr>
          <p:nvPr>
            <p:ph sz="quarter" idx="22"/>
          </p:nvPr>
        </p:nvSpPr>
        <p:spPr>
          <a:xfrm>
            <a:off x="6222049" y="3838175"/>
            <a:ext cx="900000" cy="900000"/>
          </a:xfrm>
          <a:prstGeom prst="rect">
            <a:avLst/>
          </a:prstGeom>
        </p:spPr>
        <p:txBody>
          <a:bodyPr anchor="ctr"/>
          <a:lstStyle>
            <a:lvl1pPr marL="0" indent="0" algn="ctr">
              <a:buNone/>
              <a:defRPr sz="1600">
                <a:latin typeface="+mn-lt"/>
              </a:defRPr>
            </a:lvl1pPr>
            <a:lvl2pPr marL="457119" indent="0">
              <a:buNone/>
              <a:defRPr/>
            </a:lvl2pPr>
            <a:lvl3pPr marL="914238" indent="0">
              <a:buNone/>
              <a:defRPr/>
            </a:lvl3pPr>
            <a:lvl4pPr marL="1371358" indent="0">
              <a:buNone/>
              <a:defRPr/>
            </a:lvl4pPr>
            <a:lvl5pPr marL="1828477" indent="0">
              <a:buNone/>
              <a:defRPr/>
            </a:lvl5pPr>
          </a:lstStyle>
          <a:p>
            <a:pPr lvl="0"/>
            <a:r>
              <a:rPr lang="de-DE"/>
              <a:t>Textmasterformat bearbeiten</a:t>
            </a:r>
          </a:p>
        </p:txBody>
      </p:sp>
      <p:sp>
        <p:nvSpPr>
          <p:cNvPr id="2" name="Titel 1"/>
          <p:cNvSpPr>
            <a:spLocks noGrp="1"/>
          </p:cNvSpPr>
          <p:nvPr>
            <p:ph type="title"/>
          </p:nvPr>
        </p:nvSpPr>
        <p:spPr/>
        <p:txBody>
          <a:bodyPr/>
          <a:lstStyle>
            <a:lvl1pPr>
              <a:defRPr lang="de-DE">
                <a:latin typeface="+mj-lt"/>
              </a:defRPr>
            </a:lvl1pPr>
          </a:lstStyle>
          <a:p>
            <a:r>
              <a:rPr lang="de-DE"/>
              <a:t>Titelmasterformat durch Klicken bearbeiten</a:t>
            </a:r>
            <a:endParaRPr lang="de-DE" dirty="0"/>
          </a:p>
        </p:txBody>
      </p:sp>
      <p:sp>
        <p:nvSpPr>
          <p:cNvPr id="10" name="Datumsplatzhalter 9"/>
          <p:cNvSpPr>
            <a:spLocks noGrp="1"/>
          </p:cNvSpPr>
          <p:nvPr>
            <p:ph type="dt" sz="half" idx="23"/>
          </p:nvPr>
        </p:nvSpPr>
        <p:spPr/>
        <p:txBody>
          <a:bodyPr/>
          <a:lstStyle/>
          <a:p>
            <a:endParaRPr lang="de-DE" dirty="0"/>
          </a:p>
        </p:txBody>
      </p:sp>
      <p:sp>
        <p:nvSpPr>
          <p:cNvPr id="22" name="Fußzeilenplatzhalter 21"/>
          <p:cNvSpPr>
            <a:spLocks noGrp="1"/>
          </p:cNvSpPr>
          <p:nvPr>
            <p:ph type="ftr" sz="quarter" idx="24"/>
          </p:nvPr>
        </p:nvSpPr>
        <p:spPr/>
        <p:txBody>
          <a:bodyPr/>
          <a:lstStyle/>
          <a:p>
            <a:r>
              <a:rPr lang="de-DE"/>
              <a:t>© estos Italia – ECS 2018</a:t>
            </a:r>
            <a:endParaRPr lang="de-DE" dirty="0"/>
          </a:p>
        </p:txBody>
      </p:sp>
      <p:sp>
        <p:nvSpPr>
          <p:cNvPr id="23" name="Foliennummernplatzhalter 22"/>
          <p:cNvSpPr>
            <a:spLocks noGrp="1"/>
          </p:cNvSpPr>
          <p:nvPr>
            <p:ph type="sldNum" sz="quarter" idx="25"/>
          </p:nvPr>
        </p:nvSpPr>
        <p:spPr/>
        <p:txBody>
          <a:bodyPr/>
          <a:lstStyle/>
          <a:p>
            <a:fld id="{C7C905D0-24F0-4A5D-A8FD-F45F8E9F1544}" type="slidenum">
              <a:rPr lang="de-DE" smtClean="0"/>
              <a:pPr/>
              <a:t>‹N›</a:t>
            </a:fld>
            <a:endParaRPr lang="de-DE" dirty="0"/>
          </a:p>
        </p:txBody>
      </p:sp>
      <p:sp>
        <p:nvSpPr>
          <p:cNvPr id="24" name="Textplatzhalter 2"/>
          <p:cNvSpPr>
            <a:spLocks noGrp="1"/>
          </p:cNvSpPr>
          <p:nvPr>
            <p:ph type="body" sz="quarter" idx="26"/>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07412458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folie_2014_VorausDenkenVorausHandeln">
    <p:spTree>
      <p:nvGrpSpPr>
        <p:cNvPr id="1" name=""/>
        <p:cNvGrpSpPr/>
        <p:nvPr/>
      </p:nvGrpSpPr>
      <p:grpSpPr>
        <a:xfrm>
          <a:off x="0" y="0"/>
          <a:ext cx="0" cy="0"/>
          <a:chOff x="0" y="0"/>
          <a:chExt cx="0" cy="0"/>
        </a:xfrm>
      </p:grpSpPr>
      <p:pic>
        <p:nvPicPr>
          <p:cNvPr id="5" name="Grafik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0219" y="0"/>
            <a:ext cx="13092439" cy="5605200"/>
          </a:xfrm>
          <a:prstGeom prst="rect">
            <a:avLst/>
          </a:prstGeom>
        </p:spPr>
      </p:pic>
      <p:sp>
        <p:nvSpPr>
          <p:cNvPr id="14" name="Rechteck 13"/>
          <p:cNvSpPr/>
          <p:nvPr userDrawn="1"/>
        </p:nvSpPr>
        <p:spPr>
          <a:xfrm>
            <a:off x="0" y="6699600"/>
            <a:ext cx="12192000" cy="15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userDrawn="1"/>
        </p:nvSpPr>
        <p:spPr>
          <a:xfrm>
            <a:off x="0" y="5605200"/>
            <a:ext cx="12192000" cy="1136168"/>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userDrawn="1"/>
        </p:nvSpPr>
        <p:spPr>
          <a:xfrm>
            <a:off x="0" y="6732000"/>
            <a:ext cx="121920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Datumsplatzhalter 1"/>
          <p:cNvSpPr>
            <a:spLocks noGrp="1"/>
          </p:cNvSpPr>
          <p:nvPr>
            <p:ph type="dt" sz="half" idx="17"/>
          </p:nvPr>
        </p:nvSpPr>
        <p:spPr/>
        <p:txBody>
          <a:bodyPr/>
          <a:lstStyle>
            <a:lvl1pPr>
              <a:defRPr>
                <a:solidFill>
                  <a:srgbClr val="EAEAEA"/>
                </a:solidFill>
              </a:defRPr>
            </a:lvl1pPr>
          </a:lstStyle>
          <a:p>
            <a:endParaRPr lang="de-DE" dirty="0"/>
          </a:p>
        </p:txBody>
      </p:sp>
      <p:sp>
        <p:nvSpPr>
          <p:cNvPr id="3" name="Fußzeilenplatzhalter 2"/>
          <p:cNvSpPr>
            <a:spLocks noGrp="1"/>
          </p:cNvSpPr>
          <p:nvPr>
            <p:ph type="ftr" sz="quarter" idx="18"/>
          </p:nvPr>
        </p:nvSpPr>
        <p:spPr/>
        <p:txBody>
          <a:bodyPr/>
          <a:lstStyle>
            <a:lvl1pPr>
              <a:defRPr>
                <a:solidFill>
                  <a:srgbClr val="EAEAEA"/>
                </a:solidFill>
              </a:defRPr>
            </a:lvl1pPr>
          </a:lstStyle>
          <a:p>
            <a:r>
              <a:rPr lang="de-DE"/>
              <a:t>© estos Italia – ECS 2018</a:t>
            </a:r>
            <a:endParaRPr lang="de-DE" dirty="0"/>
          </a:p>
        </p:txBody>
      </p:sp>
      <p:sp>
        <p:nvSpPr>
          <p:cNvPr id="4" name="Foliennummernplatzhalter 3"/>
          <p:cNvSpPr>
            <a:spLocks noGrp="1"/>
          </p:cNvSpPr>
          <p:nvPr>
            <p:ph type="sldNum" sz="quarter" idx="19"/>
          </p:nvPr>
        </p:nvSpPr>
        <p:spPr/>
        <p:txBody>
          <a:bodyPr/>
          <a:lstStyle>
            <a:lvl1pPr>
              <a:defRPr>
                <a:solidFill>
                  <a:srgbClr val="EAEAEA"/>
                </a:solidFill>
              </a:defRPr>
            </a:lvl1pPr>
          </a:lstStyle>
          <a:p>
            <a:fld id="{C7C905D0-24F0-4A5D-A8FD-F45F8E9F1544}" type="slidenum">
              <a:rPr lang="de-DE" smtClean="0"/>
              <a:pPr/>
              <a:t>‹N›</a:t>
            </a:fld>
            <a:endParaRPr lang="de-DE" dirty="0"/>
          </a:p>
        </p:txBody>
      </p:sp>
      <p:sp>
        <p:nvSpPr>
          <p:cNvPr id="10" name="Textplatzhalter 5"/>
          <p:cNvSpPr>
            <a:spLocks noGrp="1"/>
          </p:cNvSpPr>
          <p:nvPr>
            <p:ph type="body" sz="quarter" idx="11"/>
          </p:nvPr>
        </p:nvSpPr>
        <p:spPr>
          <a:xfrm>
            <a:off x="720000" y="5806800"/>
            <a:ext cx="3168000" cy="720000"/>
          </a:xfrm>
          <a:prstGeom prst="rect">
            <a:avLst/>
          </a:prstGeom>
          <a:noFill/>
        </p:spPr>
        <p:txBody>
          <a:bodyPr anchor="t">
            <a:noAutofit/>
          </a:bodyPr>
          <a:lstStyle>
            <a:lvl1pPr marL="0" indent="0" algn="ctr">
              <a:buNone/>
              <a:defRPr lang="de-DE" sz="1800" smtClean="0">
                <a:solidFill>
                  <a:srgbClr val="7DB928"/>
                </a:solidFill>
                <a:latin typeface="+mn-lt"/>
              </a:defRPr>
            </a:lvl1pPr>
            <a:lvl2pPr marL="457119" indent="0" algn="ctr">
              <a:buNone/>
              <a:defRPr lang="de-DE" sz="1800" smtClean="0">
                <a:solidFill>
                  <a:srgbClr val="7DB928"/>
                </a:solidFill>
                <a:latin typeface="+mn-lt"/>
              </a:defRPr>
            </a:lvl2pPr>
            <a:lvl3pPr marL="914238" indent="0" algn="ctr">
              <a:buNone/>
              <a:defRPr lang="de-DE" sz="1800" smtClean="0">
                <a:solidFill>
                  <a:srgbClr val="7DB928"/>
                </a:solidFill>
                <a:latin typeface="+mn-lt"/>
              </a:defRPr>
            </a:lvl3pPr>
            <a:lvl4pPr marL="1371358" indent="0" algn="ctr">
              <a:buNone/>
              <a:defRPr lang="de-DE" sz="1800" smtClean="0">
                <a:solidFill>
                  <a:srgbClr val="7DB928"/>
                </a:solidFill>
                <a:latin typeface="+mn-lt"/>
              </a:defRPr>
            </a:lvl4pPr>
            <a:lvl5pPr marL="1828477" indent="0" algn="ctr">
              <a:buNone/>
              <a:defRPr lang="de-DE" sz="1800" dirty="0">
                <a:solidFill>
                  <a:srgbClr val="7DB928"/>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extplatzhalter 11"/>
          <p:cNvSpPr>
            <a:spLocks noGrp="1"/>
          </p:cNvSpPr>
          <p:nvPr>
            <p:ph type="body" sz="quarter" idx="15"/>
          </p:nvPr>
        </p:nvSpPr>
        <p:spPr>
          <a:xfrm>
            <a:off x="4512000" y="5806800"/>
            <a:ext cx="3168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12" name="Textplatzhalter 11"/>
          <p:cNvSpPr>
            <a:spLocks noGrp="1"/>
          </p:cNvSpPr>
          <p:nvPr>
            <p:ph type="body" sz="quarter" idx="16"/>
          </p:nvPr>
        </p:nvSpPr>
        <p:spPr>
          <a:xfrm>
            <a:off x="8400255" y="5806800"/>
            <a:ext cx="3168949"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Tree>
    <p:extLst>
      <p:ext uri="{BB962C8B-B14F-4D97-AF65-F5344CB8AC3E}">
        <p14:creationId xmlns:p14="http://schemas.microsoft.com/office/powerpoint/2010/main" val="17029211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ild/Video und Text links">
    <p:spTree>
      <p:nvGrpSpPr>
        <p:cNvPr id="1" name=""/>
        <p:cNvGrpSpPr/>
        <p:nvPr/>
      </p:nvGrpSpPr>
      <p:grpSpPr>
        <a:xfrm>
          <a:off x="0" y="0"/>
          <a:ext cx="0" cy="0"/>
          <a:chOff x="0" y="0"/>
          <a:chExt cx="0" cy="0"/>
        </a:xfrm>
      </p:grpSpPr>
      <p:sp>
        <p:nvSpPr>
          <p:cNvPr id="5" name="Textplatzhalter 4"/>
          <p:cNvSpPr>
            <a:spLocks noGrp="1"/>
          </p:cNvSpPr>
          <p:nvPr>
            <p:ph type="body" sz="quarter" idx="3"/>
          </p:nvPr>
        </p:nvSpPr>
        <p:spPr>
          <a:xfrm>
            <a:off x="7608608" y="5594217"/>
            <a:ext cx="3972760" cy="639762"/>
          </a:xfrm>
          <a:prstGeom prst="rect">
            <a:avLst/>
          </a:prstGeom>
        </p:spPr>
        <p:txBody>
          <a:bodyPr lIns="0" tIns="0" rIns="0" bIns="0" anchor="ctr">
            <a:normAutofit/>
          </a:bodyPr>
          <a:lstStyle>
            <a:lvl1pPr marL="0" indent="0" algn="ctr">
              <a:buNone/>
              <a:defRPr lang="de-DE" sz="2200" b="0" dirty="0" smtClean="0">
                <a:solidFill>
                  <a:srgbClr val="7DB928"/>
                </a:solidFill>
                <a:latin typeface="+mn-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Inhaltsplatzhalter 6"/>
          <p:cNvSpPr>
            <a:spLocks noGrp="1"/>
          </p:cNvSpPr>
          <p:nvPr>
            <p:ph sz="quarter" idx="13"/>
          </p:nvPr>
        </p:nvSpPr>
        <p:spPr>
          <a:xfrm>
            <a:off x="719667" y="1124745"/>
            <a:ext cx="6384445" cy="5112568"/>
          </a:xfrm>
          <a:prstGeom prst="rect">
            <a:avLst/>
          </a:prstGeom>
        </p:spPr>
        <p:txBody>
          <a:bodyPr lIns="90000" tIns="0" rIns="0" bIns="0">
            <a:normAutofit/>
          </a:bodyPr>
          <a:lstStyle>
            <a:lvl1pPr marL="0" indent="0">
              <a:lnSpc>
                <a:spcPct val="150000"/>
              </a:lnSpc>
              <a:buNone/>
              <a:defRPr sz="2200">
                <a:latin typeface="+mn-lt"/>
              </a:defRPr>
            </a:lvl1pPr>
          </a:lstStyle>
          <a:p>
            <a:pPr lvl="0"/>
            <a:r>
              <a:rPr lang="de-DE"/>
              <a:t>Textmasterformat bearbeiten</a:t>
            </a:r>
          </a:p>
        </p:txBody>
      </p:sp>
      <p:sp>
        <p:nvSpPr>
          <p:cNvPr id="9" name="Inhaltsplatzhalter 8"/>
          <p:cNvSpPr>
            <a:spLocks noGrp="1"/>
          </p:cNvSpPr>
          <p:nvPr>
            <p:ph sz="quarter" idx="14"/>
          </p:nvPr>
        </p:nvSpPr>
        <p:spPr>
          <a:xfrm>
            <a:off x="7608608" y="1485224"/>
            <a:ext cx="3960000" cy="3960000"/>
          </a:xfrm>
          <a:prstGeom prst="rect">
            <a:avLst/>
          </a:prstGeom>
        </p:spPr>
        <p:txBody>
          <a:bodyPr lIns="90000">
            <a:normAutofit/>
          </a:bodyPr>
          <a:lstStyle>
            <a:lvl1pPr marL="0" indent="0">
              <a:lnSpc>
                <a:spcPct val="150000"/>
              </a:lnSpc>
              <a:buNone/>
              <a:defRPr sz="2200">
                <a:latin typeface="+mn-lt"/>
              </a:defRPr>
            </a:lvl1pPr>
          </a:lstStyle>
          <a:p>
            <a:pPr lvl="0"/>
            <a:r>
              <a:rPr lang="de-DE"/>
              <a:t>Textmasterformat bearbeiten</a:t>
            </a:r>
          </a:p>
        </p:txBody>
      </p:sp>
      <p:sp>
        <p:nvSpPr>
          <p:cNvPr id="15" name="Titel 14"/>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5"/>
          </p:nvPr>
        </p:nvSpPr>
        <p:spPr/>
        <p:txBody>
          <a:bodyPr/>
          <a:lstStyle/>
          <a:p>
            <a:endParaRPr lang="de-DE" dirty="0"/>
          </a:p>
        </p:txBody>
      </p:sp>
      <p:sp>
        <p:nvSpPr>
          <p:cNvPr id="4" name="Fußzeilenplatzhalter 3"/>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‹N›</a:t>
            </a:fld>
            <a:endParaRPr lang="de-DE" dirty="0"/>
          </a:p>
        </p:txBody>
      </p:sp>
      <p:sp>
        <p:nvSpPr>
          <p:cNvPr id="10" name="Textplatzhalter 2"/>
          <p:cNvSpPr>
            <a:spLocks noGrp="1"/>
          </p:cNvSpPr>
          <p:nvPr>
            <p:ph type="body" sz="quarter" idx="18"/>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57717"/>
      </p:ext>
    </p:extLst>
  </p:cSld>
  <p:clrMapOvr>
    <a:masterClrMapping/>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ild/Video und Text rechts">
    <p:spTree>
      <p:nvGrpSpPr>
        <p:cNvPr id="1" name=""/>
        <p:cNvGrpSpPr/>
        <p:nvPr/>
      </p:nvGrpSpPr>
      <p:grpSpPr>
        <a:xfrm>
          <a:off x="0" y="0"/>
          <a:ext cx="0" cy="0"/>
          <a:chOff x="0" y="0"/>
          <a:chExt cx="0" cy="0"/>
        </a:xfrm>
      </p:grpSpPr>
      <p:sp>
        <p:nvSpPr>
          <p:cNvPr id="5" name="Textplatzhalter 4"/>
          <p:cNvSpPr>
            <a:spLocks noGrp="1"/>
          </p:cNvSpPr>
          <p:nvPr>
            <p:ph type="body" sz="quarter" idx="3"/>
          </p:nvPr>
        </p:nvSpPr>
        <p:spPr>
          <a:xfrm>
            <a:off x="719403" y="5597550"/>
            <a:ext cx="3972760" cy="639762"/>
          </a:xfrm>
          <a:prstGeom prst="rect">
            <a:avLst/>
          </a:prstGeom>
        </p:spPr>
        <p:txBody>
          <a:bodyPr lIns="0" tIns="0" rIns="0" bIns="0" anchor="ctr">
            <a:normAutofit/>
          </a:bodyPr>
          <a:lstStyle>
            <a:lvl1pPr marL="0" indent="0" algn="ctr">
              <a:buNone/>
              <a:defRPr lang="de-DE" sz="2200" b="0" dirty="0" smtClean="0">
                <a:solidFill>
                  <a:srgbClr val="7DB928"/>
                </a:solidFill>
                <a:latin typeface="+mj-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Inhaltsplatzhalter 6"/>
          <p:cNvSpPr>
            <a:spLocks noGrp="1"/>
          </p:cNvSpPr>
          <p:nvPr>
            <p:ph sz="quarter" idx="13"/>
          </p:nvPr>
        </p:nvSpPr>
        <p:spPr>
          <a:xfrm>
            <a:off x="5197955" y="1123200"/>
            <a:ext cx="6384445" cy="5112000"/>
          </a:xfrm>
          <a:prstGeom prst="rect">
            <a:avLst/>
          </a:prstGeom>
        </p:spPr>
        <p:txBody>
          <a:bodyPr lIns="90000" tIns="0" rIns="0" bIns="0">
            <a:normAutofit/>
          </a:bodyPr>
          <a:lstStyle>
            <a:lvl1pPr marL="0" indent="0">
              <a:lnSpc>
                <a:spcPct val="150000"/>
              </a:lnSpc>
              <a:buNone/>
              <a:defRPr sz="2200">
                <a:latin typeface="+mj-lt"/>
              </a:defRPr>
            </a:lvl1pPr>
          </a:lstStyle>
          <a:p>
            <a:pPr lvl="0"/>
            <a:r>
              <a:rPr lang="de-DE"/>
              <a:t>Textmasterformat bearbeiten</a:t>
            </a:r>
          </a:p>
        </p:txBody>
      </p:sp>
      <p:sp>
        <p:nvSpPr>
          <p:cNvPr id="9" name="Inhaltsplatzhalter 8"/>
          <p:cNvSpPr>
            <a:spLocks noGrp="1"/>
          </p:cNvSpPr>
          <p:nvPr>
            <p:ph sz="quarter" idx="14"/>
          </p:nvPr>
        </p:nvSpPr>
        <p:spPr>
          <a:xfrm>
            <a:off x="719403" y="1488557"/>
            <a:ext cx="3960000" cy="3960000"/>
          </a:xfrm>
          <a:prstGeom prst="rect">
            <a:avLst/>
          </a:prstGeom>
        </p:spPr>
        <p:txBody>
          <a:bodyPr lIns="90000" tIns="0" rIns="0" bIns="0">
            <a:normAutofit/>
          </a:bodyPr>
          <a:lstStyle>
            <a:lvl1pPr marL="0" indent="0">
              <a:lnSpc>
                <a:spcPct val="150000"/>
              </a:lnSpc>
              <a:buNone/>
              <a:defRPr sz="2200">
                <a:latin typeface="+mj-lt"/>
              </a:defRPr>
            </a:lvl1pPr>
          </a:lstStyle>
          <a:p>
            <a:pPr lvl="0"/>
            <a:r>
              <a:rPr lang="de-DE"/>
              <a:t>Textmasterformat bearbeiten</a:t>
            </a:r>
          </a:p>
        </p:txBody>
      </p:sp>
      <p:sp>
        <p:nvSpPr>
          <p:cNvPr id="15" name="Titel 14"/>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5"/>
          </p:nvPr>
        </p:nvSpPr>
        <p:spPr/>
        <p:txBody>
          <a:bodyPr/>
          <a:lstStyle/>
          <a:p>
            <a:endParaRPr lang="de-DE" dirty="0"/>
          </a:p>
        </p:txBody>
      </p:sp>
      <p:sp>
        <p:nvSpPr>
          <p:cNvPr id="4" name="Fußzeilenplatzhalter 3"/>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‹N›</a:t>
            </a:fld>
            <a:endParaRPr lang="de-DE" dirty="0"/>
          </a:p>
        </p:txBody>
      </p:sp>
      <p:sp>
        <p:nvSpPr>
          <p:cNvPr id="10" name="Textplatzhalter 2"/>
          <p:cNvSpPr>
            <a:spLocks noGrp="1"/>
          </p:cNvSpPr>
          <p:nvPr>
            <p:ph type="body" sz="quarter" idx="18"/>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263552471"/>
      </p:ext>
    </p:extLst>
  </p:cSld>
  <p:clrMapOvr>
    <a:masterClrMapping/>
  </p:clrMapOvr>
  <p:transition spd="slow">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Zitat">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5210506" y="4633254"/>
            <a:ext cx="6358101" cy="811530"/>
          </a:xfrm>
          <a:prstGeom prst="rect">
            <a:avLst/>
          </a:prstGeom>
        </p:spPr>
        <p:txBody>
          <a:bodyPr lIns="90000" tIns="0" rIns="0" bIns="0" anchor="ctr">
            <a:normAutofit/>
          </a:bodyPr>
          <a:lstStyle>
            <a:lvl1pPr marL="0" indent="0" algn="l">
              <a:buNone/>
              <a:defRPr lang="de-DE" smtClean="0">
                <a:latin typeface="+mn-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5" name="Textplatzhalter 4"/>
          <p:cNvSpPr>
            <a:spLocks noGrp="1"/>
          </p:cNvSpPr>
          <p:nvPr>
            <p:ph type="body" sz="quarter" idx="3"/>
          </p:nvPr>
        </p:nvSpPr>
        <p:spPr>
          <a:xfrm>
            <a:off x="5219583" y="5597550"/>
            <a:ext cx="6349023" cy="639762"/>
          </a:xfrm>
          <a:prstGeom prst="rect">
            <a:avLst/>
          </a:prstGeom>
        </p:spPr>
        <p:txBody>
          <a:bodyPr lIns="90000" tIns="0" rIns="0" bIns="0" anchor="ctr">
            <a:normAutofit/>
          </a:bodyPr>
          <a:lstStyle>
            <a:lvl1pPr marL="0" indent="0" algn="ctr">
              <a:buNone/>
              <a:defRPr lang="de-DE" sz="2400" b="0" dirty="0" smtClean="0">
                <a:solidFill>
                  <a:srgbClr val="7DB928"/>
                </a:solidFill>
                <a:latin typeface="+mj-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7" name="Inhaltsplatzhalter 6"/>
          <p:cNvSpPr>
            <a:spLocks noGrp="1"/>
          </p:cNvSpPr>
          <p:nvPr>
            <p:ph sz="quarter" idx="13"/>
          </p:nvPr>
        </p:nvSpPr>
        <p:spPr>
          <a:xfrm>
            <a:off x="5184162" y="432000"/>
            <a:ext cx="6384445" cy="4077120"/>
          </a:xfrm>
          <a:prstGeom prst="rect">
            <a:avLst/>
          </a:prstGeom>
        </p:spPr>
        <p:txBody>
          <a:bodyPr lIns="90000" tIns="0" rIns="0" bIns="0">
            <a:normAutofit/>
          </a:bodyPr>
          <a:lstStyle>
            <a:lvl1pPr marL="0" indent="0">
              <a:lnSpc>
                <a:spcPct val="150000"/>
              </a:lnSpc>
              <a:buNone/>
              <a:defRPr sz="2400">
                <a:latin typeface="+mj-lt"/>
              </a:defRPr>
            </a:lvl1pPr>
          </a:lstStyle>
          <a:p>
            <a:pPr lvl="0"/>
            <a:r>
              <a:rPr lang="de-DE"/>
              <a:t>Textmasterformat bearbeiten</a:t>
            </a:r>
          </a:p>
        </p:txBody>
      </p:sp>
      <p:sp>
        <p:nvSpPr>
          <p:cNvPr id="9" name="Inhaltsplatzhalter 8"/>
          <p:cNvSpPr>
            <a:spLocks noGrp="1"/>
          </p:cNvSpPr>
          <p:nvPr>
            <p:ph sz="quarter" idx="14"/>
          </p:nvPr>
        </p:nvSpPr>
        <p:spPr>
          <a:xfrm>
            <a:off x="719402" y="1484784"/>
            <a:ext cx="3960000" cy="3960000"/>
          </a:xfrm>
          <a:prstGeom prst="ellipse">
            <a:avLst/>
          </a:prstGeom>
        </p:spPr>
        <p:txBody>
          <a:bodyPr>
            <a:normAutofit/>
          </a:bodyPr>
          <a:lstStyle>
            <a:lvl1pPr marL="0" indent="0">
              <a:buNone/>
              <a:defRPr>
                <a:latin typeface="+mj-lt"/>
              </a:defRPr>
            </a:lvl1pPr>
          </a:lstStyle>
          <a:p>
            <a:pPr lvl="0"/>
            <a:r>
              <a:rPr lang="de-DE"/>
              <a:t>Textmasterformat bearbeiten</a:t>
            </a:r>
          </a:p>
        </p:txBody>
      </p:sp>
      <p:sp>
        <p:nvSpPr>
          <p:cNvPr id="2" name="Datumsplatzhalter 1"/>
          <p:cNvSpPr>
            <a:spLocks noGrp="1"/>
          </p:cNvSpPr>
          <p:nvPr>
            <p:ph type="dt" sz="half" idx="15"/>
          </p:nvPr>
        </p:nvSpPr>
        <p:spPr/>
        <p:txBody>
          <a:bodyPr/>
          <a:lstStyle/>
          <a:p>
            <a:endParaRPr lang="de-DE" dirty="0"/>
          </a:p>
        </p:txBody>
      </p:sp>
      <p:sp>
        <p:nvSpPr>
          <p:cNvPr id="4" name="Fußzeilenplatzhalter 3"/>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330555959"/>
      </p:ext>
    </p:extLst>
  </p:cSld>
  <p:clrMapOvr>
    <a:masterClrMapping/>
  </p:clrMapOvr>
  <p:transition spd="slow">
    <p:push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ogos">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767688" y="1545724"/>
            <a:ext cx="2520000" cy="1260000"/>
          </a:xfrm>
          <a:prstGeom prst="rect">
            <a:avLst/>
          </a:prstGeom>
        </p:spPr>
        <p:txBody>
          <a:bodyPr>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13" name="Titel 12"/>
          <p:cNvSpPr>
            <a:spLocks noGrp="1"/>
          </p:cNvSpPr>
          <p:nvPr>
            <p:ph type="title"/>
          </p:nvPr>
        </p:nvSpPr>
        <p:spPr/>
        <p:txBody>
          <a:bodyPr/>
          <a:lstStyle>
            <a:lvl1pPr>
              <a:defRPr/>
            </a:lvl1pPr>
          </a:lstStyle>
          <a:p>
            <a:r>
              <a:rPr lang="de-DE"/>
              <a:t>Titelmasterformat durch Klicken bearbeiten</a:t>
            </a:r>
            <a:endParaRPr lang="de-DE" dirty="0"/>
          </a:p>
        </p:txBody>
      </p:sp>
      <p:sp>
        <p:nvSpPr>
          <p:cNvPr id="10" name="Inhaltsplatzhalter 11"/>
          <p:cNvSpPr>
            <a:spLocks noGrp="1"/>
          </p:cNvSpPr>
          <p:nvPr>
            <p:ph sz="quarter" idx="17"/>
          </p:nvPr>
        </p:nvSpPr>
        <p:spPr>
          <a:xfrm>
            <a:off x="3503992" y="1547288"/>
            <a:ext cx="2520000" cy="1260000"/>
          </a:xfrm>
          <a:prstGeom prst="rect">
            <a:avLst/>
          </a:prstGeom>
        </p:spPr>
        <p:txBody>
          <a:bodyPr>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14" name="Inhaltsplatzhalter 11"/>
          <p:cNvSpPr>
            <a:spLocks noGrp="1"/>
          </p:cNvSpPr>
          <p:nvPr>
            <p:ph sz="quarter" idx="18"/>
          </p:nvPr>
        </p:nvSpPr>
        <p:spPr>
          <a:xfrm>
            <a:off x="6240296" y="1545724"/>
            <a:ext cx="2520000" cy="1260000"/>
          </a:xfrm>
          <a:prstGeom prst="rect">
            <a:avLst/>
          </a:prstGeom>
        </p:spPr>
        <p:txBody>
          <a:bodyPr>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18" name="Inhaltsplatzhalter 11"/>
          <p:cNvSpPr>
            <a:spLocks noGrp="1"/>
          </p:cNvSpPr>
          <p:nvPr>
            <p:ph sz="quarter" idx="21"/>
          </p:nvPr>
        </p:nvSpPr>
        <p:spPr>
          <a:xfrm>
            <a:off x="8976600" y="1545724"/>
            <a:ext cx="2520000" cy="1260000"/>
          </a:xfrm>
          <a:prstGeom prst="rect">
            <a:avLst/>
          </a:prstGeom>
        </p:spPr>
        <p:txBody>
          <a:bodyPr>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22" name="Inhaltsplatzhalter 11"/>
          <p:cNvSpPr>
            <a:spLocks noGrp="1"/>
          </p:cNvSpPr>
          <p:nvPr>
            <p:ph sz="quarter" idx="22"/>
          </p:nvPr>
        </p:nvSpPr>
        <p:spPr>
          <a:xfrm>
            <a:off x="767688" y="3717032"/>
            <a:ext cx="2520000" cy="1260000"/>
          </a:xfrm>
          <a:prstGeom prst="rect">
            <a:avLst/>
          </a:prstGeom>
        </p:spPr>
        <p:txBody>
          <a:bodyPr>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23" name="Inhaltsplatzhalter 11"/>
          <p:cNvSpPr>
            <a:spLocks noGrp="1"/>
          </p:cNvSpPr>
          <p:nvPr>
            <p:ph sz="quarter" idx="23"/>
          </p:nvPr>
        </p:nvSpPr>
        <p:spPr>
          <a:xfrm>
            <a:off x="3503992" y="3718596"/>
            <a:ext cx="2520000" cy="1260000"/>
          </a:xfrm>
          <a:prstGeom prst="rect">
            <a:avLst/>
          </a:prstGeom>
        </p:spPr>
        <p:txBody>
          <a:bodyPr>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24" name="Inhaltsplatzhalter 11"/>
          <p:cNvSpPr>
            <a:spLocks noGrp="1"/>
          </p:cNvSpPr>
          <p:nvPr>
            <p:ph sz="quarter" idx="24"/>
          </p:nvPr>
        </p:nvSpPr>
        <p:spPr>
          <a:xfrm>
            <a:off x="6240296" y="3717032"/>
            <a:ext cx="2520000" cy="1260000"/>
          </a:xfrm>
          <a:prstGeom prst="rect">
            <a:avLst/>
          </a:prstGeom>
        </p:spPr>
        <p:txBody>
          <a:bodyPr>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25" name="Inhaltsplatzhalter 11"/>
          <p:cNvSpPr>
            <a:spLocks noGrp="1"/>
          </p:cNvSpPr>
          <p:nvPr>
            <p:ph sz="quarter" idx="25"/>
          </p:nvPr>
        </p:nvSpPr>
        <p:spPr>
          <a:xfrm>
            <a:off x="8976600" y="3717032"/>
            <a:ext cx="2520000" cy="1260000"/>
          </a:xfrm>
          <a:prstGeom prst="rect">
            <a:avLst/>
          </a:prstGeom>
        </p:spPr>
        <p:txBody>
          <a:bodyPr>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2" name="Datumsplatzhalter 1"/>
          <p:cNvSpPr>
            <a:spLocks noGrp="1"/>
          </p:cNvSpPr>
          <p:nvPr>
            <p:ph type="dt" sz="half" idx="26"/>
          </p:nvPr>
        </p:nvSpPr>
        <p:spPr/>
        <p:txBody>
          <a:bodyPr/>
          <a:lstStyle/>
          <a:p>
            <a:endParaRPr lang="de-DE" dirty="0"/>
          </a:p>
        </p:txBody>
      </p:sp>
      <p:sp>
        <p:nvSpPr>
          <p:cNvPr id="3" name="Fußzeilenplatzhalter 2"/>
          <p:cNvSpPr>
            <a:spLocks noGrp="1"/>
          </p:cNvSpPr>
          <p:nvPr>
            <p:ph type="ftr" sz="quarter" idx="27"/>
          </p:nvPr>
        </p:nvSpPr>
        <p:spPr/>
        <p:txBody>
          <a:bodyPr/>
          <a:lstStyle/>
          <a:p>
            <a:r>
              <a:rPr lang="de-DE"/>
              <a:t>© estos Italia – ECS 2018</a:t>
            </a:r>
            <a:endParaRPr lang="de-DE" dirty="0"/>
          </a:p>
        </p:txBody>
      </p:sp>
      <p:sp>
        <p:nvSpPr>
          <p:cNvPr id="4" name="Foliennummernplatzhalter 3"/>
          <p:cNvSpPr>
            <a:spLocks noGrp="1"/>
          </p:cNvSpPr>
          <p:nvPr>
            <p:ph type="sldNum" sz="quarter" idx="28"/>
          </p:nvPr>
        </p:nvSpPr>
        <p:spPr/>
        <p:txBody>
          <a:bodyPr/>
          <a:lstStyle/>
          <a:p>
            <a:fld id="{C7C905D0-24F0-4A5D-A8FD-F45F8E9F1544}" type="slidenum">
              <a:rPr lang="de-DE" smtClean="0"/>
              <a:pPr/>
              <a:t>‹N›</a:t>
            </a:fld>
            <a:endParaRPr lang="de-DE" dirty="0"/>
          </a:p>
        </p:txBody>
      </p:sp>
      <p:sp>
        <p:nvSpPr>
          <p:cNvPr id="6" name="Textplatzhalter 5"/>
          <p:cNvSpPr>
            <a:spLocks noGrp="1"/>
          </p:cNvSpPr>
          <p:nvPr>
            <p:ph type="body" sz="quarter" idx="29"/>
          </p:nvPr>
        </p:nvSpPr>
        <p:spPr>
          <a:xfrm>
            <a:off x="768350" y="2924175"/>
            <a:ext cx="2519363" cy="649288"/>
          </a:xfrm>
          <a:prstGeom prst="rect">
            <a:avLst/>
          </a:prstGeom>
        </p:spPr>
        <p:txBody>
          <a:bodyPr/>
          <a:lstStyle>
            <a:lvl1pPr marL="0" indent="0" algn="ctr">
              <a:buNone/>
              <a:defRPr sz="2200">
                <a:solidFill>
                  <a:srgbClr val="2B2B2B"/>
                </a:solidFill>
                <a:latin typeface="+mn-lt"/>
              </a:defRPr>
            </a:lvl1pPr>
            <a:lvl2pPr marL="457119" indent="0" algn="ctr">
              <a:buNone/>
              <a:defRPr sz="2200">
                <a:solidFill>
                  <a:srgbClr val="2B2B2B"/>
                </a:solidFill>
                <a:latin typeface="+mn-lt"/>
              </a:defRPr>
            </a:lvl2pPr>
            <a:lvl3pPr marL="914238" indent="0" algn="ctr">
              <a:buNone/>
              <a:defRPr sz="2200">
                <a:solidFill>
                  <a:srgbClr val="2B2B2B"/>
                </a:solidFill>
                <a:latin typeface="+mn-lt"/>
              </a:defRPr>
            </a:lvl3pPr>
            <a:lvl4pPr marL="1371358" indent="0" algn="ctr">
              <a:buNone/>
              <a:defRPr sz="2200">
                <a:solidFill>
                  <a:srgbClr val="2B2B2B"/>
                </a:solidFill>
                <a:latin typeface="+mn-lt"/>
              </a:defRPr>
            </a:lvl4pPr>
            <a:lvl5pPr marL="1828477" indent="0" algn="ctr">
              <a:buNone/>
              <a:defRPr sz="2200">
                <a:solidFill>
                  <a:srgbClr val="2B2B2B"/>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6" name="Textplatzhalter 5"/>
          <p:cNvSpPr>
            <a:spLocks noGrp="1"/>
          </p:cNvSpPr>
          <p:nvPr>
            <p:ph type="body" sz="quarter" idx="30"/>
          </p:nvPr>
        </p:nvSpPr>
        <p:spPr>
          <a:xfrm>
            <a:off x="3504629" y="2924175"/>
            <a:ext cx="2519363" cy="649288"/>
          </a:xfrm>
          <a:prstGeom prst="rect">
            <a:avLst/>
          </a:prstGeom>
        </p:spPr>
        <p:txBody>
          <a:bodyPr/>
          <a:lstStyle>
            <a:lvl1pPr marL="0" indent="0" algn="ctr">
              <a:buNone/>
              <a:defRPr sz="2200">
                <a:solidFill>
                  <a:srgbClr val="2B2B2B"/>
                </a:solidFill>
                <a:latin typeface="+mn-lt"/>
              </a:defRPr>
            </a:lvl1pPr>
            <a:lvl2pPr marL="457119" indent="0" algn="ctr">
              <a:buNone/>
              <a:defRPr sz="2200">
                <a:solidFill>
                  <a:srgbClr val="2B2B2B"/>
                </a:solidFill>
                <a:latin typeface="+mn-lt"/>
              </a:defRPr>
            </a:lvl2pPr>
            <a:lvl3pPr marL="914238" indent="0" algn="ctr">
              <a:buNone/>
              <a:defRPr sz="2200">
                <a:solidFill>
                  <a:srgbClr val="2B2B2B"/>
                </a:solidFill>
                <a:latin typeface="+mn-lt"/>
              </a:defRPr>
            </a:lvl3pPr>
            <a:lvl4pPr marL="1371358" indent="0" algn="ctr">
              <a:buNone/>
              <a:defRPr sz="2200">
                <a:solidFill>
                  <a:srgbClr val="2B2B2B"/>
                </a:solidFill>
                <a:latin typeface="+mn-lt"/>
              </a:defRPr>
            </a:lvl4pPr>
            <a:lvl5pPr marL="1828477" indent="0" algn="ctr">
              <a:buNone/>
              <a:defRPr sz="2200">
                <a:solidFill>
                  <a:srgbClr val="2B2B2B"/>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7" name="Textplatzhalter 5"/>
          <p:cNvSpPr>
            <a:spLocks noGrp="1"/>
          </p:cNvSpPr>
          <p:nvPr>
            <p:ph type="body" sz="quarter" idx="31"/>
          </p:nvPr>
        </p:nvSpPr>
        <p:spPr>
          <a:xfrm>
            <a:off x="6240296" y="2938293"/>
            <a:ext cx="2519363" cy="649288"/>
          </a:xfrm>
          <a:prstGeom prst="rect">
            <a:avLst/>
          </a:prstGeom>
        </p:spPr>
        <p:txBody>
          <a:bodyPr/>
          <a:lstStyle>
            <a:lvl1pPr marL="0" indent="0" algn="ctr">
              <a:buNone/>
              <a:defRPr sz="2200">
                <a:solidFill>
                  <a:srgbClr val="2B2B2B"/>
                </a:solidFill>
                <a:latin typeface="+mn-lt"/>
              </a:defRPr>
            </a:lvl1pPr>
            <a:lvl2pPr marL="457119" indent="0" algn="ctr">
              <a:buNone/>
              <a:defRPr sz="2200">
                <a:solidFill>
                  <a:srgbClr val="2B2B2B"/>
                </a:solidFill>
                <a:latin typeface="+mn-lt"/>
              </a:defRPr>
            </a:lvl2pPr>
            <a:lvl3pPr marL="914238" indent="0" algn="ctr">
              <a:buNone/>
              <a:defRPr sz="2200">
                <a:solidFill>
                  <a:srgbClr val="2B2B2B"/>
                </a:solidFill>
                <a:latin typeface="+mn-lt"/>
              </a:defRPr>
            </a:lvl3pPr>
            <a:lvl4pPr marL="1371358" indent="0" algn="ctr">
              <a:buNone/>
              <a:defRPr sz="2200">
                <a:solidFill>
                  <a:srgbClr val="2B2B2B"/>
                </a:solidFill>
                <a:latin typeface="+mn-lt"/>
              </a:defRPr>
            </a:lvl4pPr>
            <a:lvl5pPr marL="1828477" indent="0" algn="ctr">
              <a:buNone/>
              <a:defRPr sz="2200">
                <a:solidFill>
                  <a:srgbClr val="2B2B2B"/>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9" name="Textplatzhalter 5"/>
          <p:cNvSpPr>
            <a:spLocks noGrp="1"/>
          </p:cNvSpPr>
          <p:nvPr>
            <p:ph type="body" sz="quarter" idx="32"/>
          </p:nvPr>
        </p:nvSpPr>
        <p:spPr>
          <a:xfrm>
            <a:off x="8975963" y="2938293"/>
            <a:ext cx="2519363" cy="649288"/>
          </a:xfrm>
          <a:prstGeom prst="rect">
            <a:avLst/>
          </a:prstGeom>
        </p:spPr>
        <p:txBody>
          <a:bodyPr/>
          <a:lstStyle>
            <a:lvl1pPr marL="0" indent="0" algn="ctr">
              <a:buNone/>
              <a:defRPr sz="2200">
                <a:solidFill>
                  <a:srgbClr val="2B2B2B"/>
                </a:solidFill>
                <a:latin typeface="+mn-lt"/>
              </a:defRPr>
            </a:lvl1pPr>
            <a:lvl2pPr marL="457119" indent="0" algn="ctr">
              <a:buNone/>
              <a:defRPr sz="2200">
                <a:solidFill>
                  <a:srgbClr val="2B2B2B"/>
                </a:solidFill>
                <a:latin typeface="+mn-lt"/>
              </a:defRPr>
            </a:lvl2pPr>
            <a:lvl3pPr marL="914238" indent="0" algn="ctr">
              <a:buNone/>
              <a:defRPr sz="2200">
                <a:solidFill>
                  <a:srgbClr val="2B2B2B"/>
                </a:solidFill>
                <a:latin typeface="+mn-lt"/>
              </a:defRPr>
            </a:lvl3pPr>
            <a:lvl4pPr marL="1371358" indent="0" algn="ctr">
              <a:buNone/>
              <a:defRPr sz="2200">
                <a:solidFill>
                  <a:srgbClr val="2B2B2B"/>
                </a:solidFill>
                <a:latin typeface="+mn-lt"/>
              </a:defRPr>
            </a:lvl4pPr>
            <a:lvl5pPr marL="1828477" indent="0" algn="ctr">
              <a:buNone/>
              <a:defRPr sz="2200">
                <a:solidFill>
                  <a:srgbClr val="2B2B2B"/>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Textplatzhalter 5"/>
          <p:cNvSpPr>
            <a:spLocks noGrp="1"/>
          </p:cNvSpPr>
          <p:nvPr>
            <p:ph type="body" sz="quarter" idx="33"/>
          </p:nvPr>
        </p:nvSpPr>
        <p:spPr>
          <a:xfrm>
            <a:off x="767688" y="5115581"/>
            <a:ext cx="2519363" cy="649288"/>
          </a:xfrm>
          <a:prstGeom prst="rect">
            <a:avLst/>
          </a:prstGeom>
        </p:spPr>
        <p:txBody>
          <a:bodyPr/>
          <a:lstStyle>
            <a:lvl1pPr marL="0" indent="0" algn="ctr">
              <a:buNone/>
              <a:defRPr sz="2200">
                <a:solidFill>
                  <a:srgbClr val="2B2B2B"/>
                </a:solidFill>
                <a:latin typeface="+mn-lt"/>
              </a:defRPr>
            </a:lvl1pPr>
            <a:lvl2pPr marL="457119" indent="0" algn="ctr">
              <a:buNone/>
              <a:defRPr sz="2200">
                <a:solidFill>
                  <a:srgbClr val="2B2B2B"/>
                </a:solidFill>
                <a:latin typeface="+mn-lt"/>
              </a:defRPr>
            </a:lvl2pPr>
            <a:lvl3pPr marL="914238" indent="0" algn="ctr">
              <a:buNone/>
              <a:defRPr sz="2200">
                <a:solidFill>
                  <a:srgbClr val="2B2B2B"/>
                </a:solidFill>
                <a:latin typeface="+mn-lt"/>
              </a:defRPr>
            </a:lvl3pPr>
            <a:lvl4pPr marL="1371358" indent="0" algn="ctr">
              <a:buNone/>
              <a:defRPr sz="2200">
                <a:solidFill>
                  <a:srgbClr val="2B2B2B"/>
                </a:solidFill>
                <a:latin typeface="+mn-lt"/>
              </a:defRPr>
            </a:lvl4pPr>
            <a:lvl5pPr marL="1828477" indent="0" algn="ctr">
              <a:buNone/>
              <a:defRPr sz="2200">
                <a:solidFill>
                  <a:srgbClr val="2B2B2B"/>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1" name="Textplatzhalter 5"/>
          <p:cNvSpPr>
            <a:spLocks noGrp="1"/>
          </p:cNvSpPr>
          <p:nvPr>
            <p:ph type="body" sz="quarter" idx="34"/>
          </p:nvPr>
        </p:nvSpPr>
        <p:spPr>
          <a:xfrm>
            <a:off x="3483966" y="5115594"/>
            <a:ext cx="2519363" cy="649288"/>
          </a:xfrm>
          <a:prstGeom prst="rect">
            <a:avLst/>
          </a:prstGeom>
        </p:spPr>
        <p:txBody>
          <a:bodyPr/>
          <a:lstStyle>
            <a:lvl1pPr marL="0" indent="0" algn="ctr">
              <a:buNone/>
              <a:defRPr sz="2200">
                <a:solidFill>
                  <a:srgbClr val="2B2B2B"/>
                </a:solidFill>
                <a:latin typeface="+mn-lt"/>
              </a:defRPr>
            </a:lvl1pPr>
            <a:lvl2pPr marL="457119" indent="0" algn="ctr">
              <a:buNone/>
              <a:defRPr sz="2200">
                <a:solidFill>
                  <a:srgbClr val="2B2B2B"/>
                </a:solidFill>
                <a:latin typeface="+mn-lt"/>
              </a:defRPr>
            </a:lvl2pPr>
            <a:lvl3pPr marL="914238" indent="0" algn="ctr">
              <a:buNone/>
              <a:defRPr sz="2200">
                <a:solidFill>
                  <a:srgbClr val="2B2B2B"/>
                </a:solidFill>
                <a:latin typeface="+mn-lt"/>
              </a:defRPr>
            </a:lvl3pPr>
            <a:lvl4pPr marL="1371358" indent="0" algn="ctr">
              <a:buNone/>
              <a:defRPr sz="2200">
                <a:solidFill>
                  <a:srgbClr val="2B2B2B"/>
                </a:solidFill>
                <a:latin typeface="+mn-lt"/>
              </a:defRPr>
            </a:lvl4pPr>
            <a:lvl5pPr marL="1828477" indent="0" algn="ctr">
              <a:buNone/>
              <a:defRPr sz="2200">
                <a:solidFill>
                  <a:srgbClr val="2B2B2B"/>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6" name="Textplatzhalter 5"/>
          <p:cNvSpPr>
            <a:spLocks noGrp="1"/>
          </p:cNvSpPr>
          <p:nvPr>
            <p:ph type="body" sz="quarter" idx="35"/>
          </p:nvPr>
        </p:nvSpPr>
        <p:spPr>
          <a:xfrm>
            <a:off x="6240296" y="5115587"/>
            <a:ext cx="2519363" cy="649288"/>
          </a:xfrm>
          <a:prstGeom prst="rect">
            <a:avLst/>
          </a:prstGeom>
        </p:spPr>
        <p:txBody>
          <a:bodyPr/>
          <a:lstStyle>
            <a:lvl1pPr marL="0" indent="0" algn="ctr">
              <a:buNone/>
              <a:defRPr sz="2200">
                <a:solidFill>
                  <a:srgbClr val="2B2B2B"/>
                </a:solidFill>
                <a:latin typeface="+mn-lt"/>
              </a:defRPr>
            </a:lvl1pPr>
            <a:lvl2pPr marL="457119" indent="0" algn="ctr">
              <a:buNone/>
              <a:defRPr sz="2200">
                <a:solidFill>
                  <a:srgbClr val="2B2B2B"/>
                </a:solidFill>
                <a:latin typeface="+mn-lt"/>
              </a:defRPr>
            </a:lvl2pPr>
            <a:lvl3pPr marL="914238" indent="0" algn="ctr">
              <a:buNone/>
              <a:defRPr sz="2200">
                <a:solidFill>
                  <a:srgbClr val="2B2B2B"/>
                </a:solidFill>
                <a:latin typeface="+mn-lt"/>
              </a:defRPr>
            </a:lvl3pPr>
            <a:lvl4pPr marL="1371358" indent="0" algn="ctr">
              <a:buNone/>
              <a:defRPr sz="2200">
                <a:solidFill>
                  <a:srgbClr val="2B2B2B"/>
                </a:solidFill>
                <a:latin typeface="+mn-lt"/>
              </a:defRPr>
            </a:lvl4pPr>
            <a:lvl5pPr marL="1828477" indent="0" algn="ctr">
              <a:buNone/>
              <a:defRPr sz="2200">
                <a:solidFill>
                  <a:srgbClr val="2B2B2B"/>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7" name="Textplatzhalter 5"/>
          <p:cNvSpPr>
            <a:spLocks noGrp="1"/>
          </p:cNvSpPr>
          <p:nvPr>
            <p:ph type="body" sz="quarter" idx="36"/>
          </p:nvPr>
        </p:nvSpPr>
        <p:spPr>
          <a:xfrm>
            <a:off x="8956574" y="5115600"/>
            <a:ext cx="2519363" cy="649288"/>
          </a:xfrm>
          <a:prstGeom prst="rect">
            <a:avLst/>
          </a:prstGeom>
        </p:spPr>
        <p:txBody>
          <a:bodyPr/>
          <a:lstStyle>
            <a:lvl1pPr marL="0" indent="0" algn="ctr">
              <a:buNone/>
              <a:defRPr sz="2200">
                <a:solidFill>
                  <a:srgbClr val="2B2B2B"/>
                </a:solidFill>
                <a:latin typeface="+mn-lt"/>
              </a:defRPr>
            </a:lvl1pPr>
            <a:lvl2pPr marL="457119" indent="0" algn="ctr">
              <a:buNone/>
              <a:defRPr sz="2200">
                <a:solidFill>
                  <a:srgbClr val="2B2B2B"/>
                </a:solidFill>
                <a:latin typeface="+mn-lt"/>
              </a:defRPr>
            </a:lvl2pPr>
            <a:lvl3pPr marL="914238" indent="0" algn="ctr">
              <a:buNone/>
              <a:defRPr sz="2200">
                <a:solidFill>
                  <a:srgbClr val="2B2B2B"/>
                </a:solidFill>
                <a:latin typeface="+mn-lt"/>
              </a:defRPr>
            </a:lvl3pPr>
            <a:lvl4pPr marL="1371358" indent="0" algn="ctr">
              <a:buNone/>
              <a:defRPr sz="2200">
                <a:solidFill>
                  <a:srgbClr val="2B2B2B"/>
                </a:solidFill>
                <a:latin typeface="+mn-lt"/>
              </a:defRPr>
            </a:lvl4pPr>
            <a:lvl5pPr marL="1828477" indent="0" algn="ctr">
              <a:buNone/>
              <a:defRPr sz="2200">
                <a:solidFill>
                  <a:srgbClr val="2B2B2B"/>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503307440"/>
      </p:ext>
    </p:extLst>
  </p:cSld>
  <p:clrMapOvr>
    <a:masterClrMapping/>
  </p:clrMapOvr>
  <p:transition spd="slow">
    <p:push dir="u"/>
  </p:transition>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73">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pic>
        <p:nvPicPr>
          <p:cNvPr id="14" name="Picture 15" descr="impressu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Rechteck 26"/>
          <p:cNvSpPr/>
          <p:nvPr userDrawn="1"/>
        </p:nvSpPr>
        <p:spPr>
          <a:xfrm>
            <a:off x="0" y="6525345"/>
            <a:ext cx="12192000" cy="332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Textfeld 16"/>
          <p:cNvSpPr txBox="1"/>
          <p:nvPr userDrawn="1"/>
        </p:nvSpPr>
        <p:spPr>
          <a:xfrm>
            <a:off x="269525" y="3889469"/>
            <a:ext cx="2424062" cy="2308324"/>
          </a:xfrm>
          <a:prstGeom prst="rect">
            <a:avLst/>
          </a:prstGeom>
          <a:noFill/>
        </p:spPr>
        <p:txBody>
          <a:bodyPr wrap="none" rtlCol="0">
            <a:spAutoFit/>
          </a:bodyPr>
          <a:lstStyle/>
          <a:p>
            <a:r>
              <a:rPr lang="de-DE" dirty="0" err="1"/>
              <a:t>estos</a:t>
            </a:r>
            <a:r>
              <a:rPr lang="de-DE" baseline="0" dirty="0"/>
              <a:t> GmbH</a:t>
            </a:r>
          </a:p>
          <a:p>
            <a:r>
              <a:rPr lang="de-DE" baseline="0" dirty="0" err="1"/>
              <a:t>Petersbrunner</a:t>
            </a:r>
            <a:r>
              <a:rPr lang="de-DE" baseline="0" dirty="0"/>
              <a:t> Str. 3a</a:t>
            </a:r>
          </a:p>
          <a:p>
            <a:r>
              <a:rPr lang="de-DE" baseline="0" dirty="0"/>
              <a:t>82319 Starnberg</a:t>
            </a:r>
          </a:p>
          <a:p>
            <a:endParaRPr lang="de-DE" baseline="0" dirty="0"/>
          </a:p>
          <a:p>
            <a:r>
              <a:rPr lang="de-DE" baseline="0" dirty="0"/>
              <a:t>Tel: +49 8151 36856-177</a:t>
            </a:r>
            <a:endParaRPr lang="de-DE" dirty="0"/>
          </a:p>
          <a:p>
            <a:pPr marL="0" marR="0" indent="0" algn="l" defTabSz="914239" rtl="0" eaLnBrk="1" fontAlgn="auto" latinLnBrk="0" hangingPunct="1">
              <a:lnSpc>
                <a:spcPct val="100000"/>
              </a:lnSpc>
              <a:spcBef>
                <a:spcPts val="0"/>
              </a:spcBef>
              <a:spcAft>
                <a:spcPts val="0"/>
              </a:spcAft>
              <a:buClrTx/>
              <a:buSzTx/>
              <a:buFontTx/>
              <a:buNone/>
              <a:tabLst/>
              <a:defRPr/>
            </a:pPr>
            <a:r>
              <a:rPr lang="de-DE" baseline="0" dirty="0"/>
              <a:t>Fax: +49 8151 36856-199</a:t>
            </a:r>
          </a:p>
          <a:p>
            <a:endParaRPr lang="de-DE" dirty="0"/>
          </a:p>
          <a:p>
            <a:r>
              <a:rPr lang="de-DE" dirty="0"/>
              <a:t>E-Mail: </a:t>
            </a:r>
            <a:r>
              <a:rPr lang="de-DE" dirty="0">
                <a:solidFill>
                  <a:srgbClr val="7DB928"/>
                </a:solidFill>
              </a:rPr>
              <a:t>info@estos.de</a:t>
            </a:r>
          </a:p>
        </p:txBody>
      </p:sp>
    </p:spTree>
    <p:extLst>
      <p:ext uri="{BB962C8B-B14F-4D97-AF65-F5344CB8AC3E}">
        <p14:creationId xmlns:p14="http://schemas.microsoft.com/office/powerpoint/2010/main" val="2118678112"/>
      </p:ext>
    </p:extLst>
  </p:cSld>
  <p:clrMapOvr>
    <a:masterClrMapping/>
  </p:clrMapOvr>
  <p:transition spd="slow">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Visitenkarte">
    <p:spTree>
      <p:nvGrpSpPr>
        <p:cNvPr id="1" name=""/>
        <p:cNvGrpSpPr/>
        <p:nvPr/>
      </p:nvGrpSpPr>
      <p:grpSpPr>
        <a:xfrm>
          <a:off x="0" y="0"/>
          <a:ext cx="0" cy="0"/>
          <a:chOff x="0" y="0"/>
          <a:chExt cx="0" cy="0"/>
        </a:xfrm>
      </p:grpSpPr>
      <p:pic>
        <p:nvPicPr>
          <p:cNvPr id="17" name="Picture 15" descr="impressu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Inhaltsplatzhalter 14"/>
          <p:cNvSpPr>
            <a:spLocks noGrp="1"/>
          </p:cNvSpPr>
          <p:nvPr>
            <p:ph sz="quarter" idx="14"/>
          </p:nvPr>
        </p:nvSpPr>
        <p:spPr>
          <a:xfrm>
            <a:off x="3374760" y="3728797"/>
            <a:ext cx="5352008" cy="2468996"/>
          </a:xfrm>
          <a:prstGeom prst="rect">
            <a:avLst/>
          </a:prstGeom>
        </p:spPr>
        <p:txBody>
          <a:bodyPr lIns="0" tIns="0" rIns="0" bIns="0"/>
          <a:lstStyle>
            <a:lvl1pPr marL="0" indent="0">
              <a:lnSpc>
                <a:spcPct val="150000"/>
              </a:lnSpc>
              <a:buNone/>
              <a:defRPr sz="2200">
                <a:latin typeface="+mn-lt"/>
              </a:defRPr>
            </a:lvl1pPr>
          </a:lstStyle>
          <a:p>
            <a:pPr lvl="0"/>
            <a:r>
              <a:rPr lang="de-DE"/>
              <a:t>Textmasterformat bearbeiten</a:t>
            </a:r>
          </a:p>
        </p:txBody>
      </p:sp>
      <p:sp>
        <p:nvSpPr>
          <p:cNvPr id="10" name="Titel 1"/>
          <p:cNvSpPr>
            <a:spLocks noGrp="1"/>
          </p:cNvSpPr>
          <p:nvPr>
            <p:ph type="title"/>
          </p:nvPr>
        </p:nvSpPr>
        <p:spPr>
          <a:xfrm>
            <a:off x="3374760" y="1785149"/>
            <a:ext cx="5352008" cy="1033571"/>
          </a:xfrm>
          <a:prstGeom prst="rect">
            <a:avLst/>
          </a:prstGeom>
        </p:spPr>
        <p:txBody>
          <a:bodyPr lIns="0" rIns="0" anchor="b">
            <a:normAutofit/>
          </a:bodyPr>
          <a:lstStyle>
            <a:lvl1pPr algn="l">
              <a:defRPr lang="de-DE" b="0" dirty="0"/>
            </a:lvl1pPr>
          </a:lstStyle>
          <a:p>
            <a:r>
              <a:rPr lang="de-DE"/>
              <a:t>Titelmasterformat durch Klicken bearbeiten</a:t>
            </a:r>
            <a:endParaRPr lang="de-DE" dirty="0"/>
          </a:p>
        </p:txBody>
      </p:sp>
      <p:sp>
        <p:nvSpPr>
          <p:cNvPr id="11" name="Untertitel 2"/>
          <p:cNvSpPr>
            <a:spLocks noGrp="1"/>
          </p:cNvSpPr>
          <p:nvPr>
            <p:ph type="subTitle" idx="1"/>
          </p:nvPr>
        </p:nvSpPr>
        <p:spPr>
          <a:xfrm>
            <a:off x="3368620" y="2974501"/>
            <a:ext cx="5352008" cy="598515"/>
          </a:xfrm>
          <a:prstGeom prst="rect">
            <a:avLst/>
          </a:prstGeom>
        </p:spPr>
        <p:txBody>
          <a:bodyPr lIns="0" tIns="0" rIns="0" bIns="0" anchor="t">
            <a:normAutofit/>
          </a:bodyPr>
          <a:lstStyle>
            <a:lvl1pPr marL="0" indent="0" algn="l">
              <a:buNone/>
              <a:defRPr>
                <a:solidFill>
                  <a:srgbClr val="4D4D4D"/>
                </a:solidFill>
                <a:latin typeface="+mn-lt"/>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sp>
        <p:nvSpPr>
          <p:cNvPr id="9" name="Inhaltsplatzhalter 8"/>
          <p:cNvSpPr>
            <a:spLocks noGrp="1"/>
          </p:cNvSpPr>
          <p:nvPr>
            <p:ph sz="quarter" idx="13"/>
          </p:nvPr>
        </p:nvSpPr>
        <p:spPr>
          <a:xfrm>
            <a:off x="263352" y="1782461"/>
            <a:ext cx="2899726" cy="4415332"/>
          </a:xfrm>
          <a:prstGeom prst="rect">
            <a:avLst/>
          </a:prstGeom>
        </p:spPr>
        <p:txBody>
          <a:bodyPr/>
          <a:lstStyle>
            <a:lvl1pPr marL="0" indent="0">
              <a:buNone/>
              <a:defRPr>
                <a:latin typeface="+mn-lt"/>
              </a:defRPr>
            </a:lvl1pPr>
          </a:lstStyle>
          <a:p>
            <a:pPr lvl="0"/>
            <a:r>
              <a:rPr lang="de-DE"/>
              <a:t>Textmasterformat bearbeiten</a:t>
            </a:r>
          </a:p>
        </p:txBody>
      </p:sp>
      <p:sp>
        <p:nvSpPr>
          <p:cNvPr id="27" name="Rechteck 26"/>
          <p:cNvSpPr/>
          <p:nvPr userDrawn="1"/>
        </p:nvSpPr>
        <p:spPr>
          <a:xfrm>
            <a:off x="0" y="6525345"/>
            <a:ext cx="12192000" cy="332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84855078"/>
      </p:ext>
    </p:extLst>
  </p:cSld>
  <p:clrMapOvr>
    <a:masterClrMapping/>
  </p:clrMapOvr>
  <p:transition spd="slow">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Zwei Visitenkarten">
    <p:spTree>
      <p:nvGrpSpPr>
        <p:cNvPr id="1" name=""/>
        <p:cNvGrpSpPr/>
        <p:nvPr/>
      </p:nvGrpSpPr>
      <p:grpSpPr>
        <a:xfrm>
          <a:off x="0" y="0"/>
          <a:ext cx="0" cy="0"/>
          <a:chOff x="0" y="0"/>
          <a:chExt cx="0" cy="0"/>
        </a:xfrm>
      </p:grpSpPr>
      <p:pic>
        <p:nvPicPr>
          <p:cNvPr id="31" name="Picture 15" descr="impressu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Rechteck 26"/>
          <p:cNvSpPr/>
          <p:nvPr userDrawn="1"/>
        </p:nvSpPr>
        <p:spPr>
          <a:xfrm>
            <a:off x="0" y="6525345"/>
            <a:ext cx="12192000" cy="332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Inhaltsplatzhalter 14"/>
          <p:cNvSpPr>
            <a:spLocks noGrp="1"/>
          </p:cNvSpPr>
          <p:nvPr>
            <p:ph sz="quarter" idx="14"/>
          </p:nvPr>
        </p:nvSpPr>
        <p:spPr>
          <a:xfrm>
            <a:off x="6173246" y="2385072"/>
            <a:ext cx="5532184" cy="1692000"/>
          </a:xfrm>
          <a:prstGeom prst="rect">
            <a:avLst/>
          </a:prstGeom>
        </p:spPr>
        <p:txBody>
          <a:bodyPr lIns="0" tIns="0" rIns="0" bIns="0"/>
          <a:lstStyle>
            <a:lvl1pPr marL="0" indent="0">
              <a:lnSpc>
                <a:spcPct val="150000"/>
              </a:lnSpc>
              <a:buNone/>
              <a:defRPr sz="1800">
                <a:latin typeface="+mn-lt"/>
              </a:defRPr>
            </a:lvl1pPr>
          </a:lstStyle>
          <a:p>
            <a:pPr lvl="0"/>
            <a:r>
              <a:rPr lang="de-DE"/>
              <a:t>Textmasterformat bearbeiten</a:t>
            </a:r>
          </a:p>
        </p:txBody>
      </p:sp>
      <p:sp>
        <p:nvSpPr>
          <p:cNvPr id="10" name="Titel 1"/>
          <p:cNvSpPr>
            <a:spLocks noGrp="1"/>
          </p:cNvSpPr>
          <p:nvPr>
            <p:ph type="title"/>
          </p:nvPr>
        </p:nvSpPr>
        <p:spPr>
          <a:xfrm>
            <a:off x="2207354" y="1785148"/>
            <a:ext cx="3816638" cy="1080000"/>
          </a:xfrm>
          <a:prstGeom prst="rect">
            <a:avLst/>
          </a:prstGeom>
        </p:spPr>
        <p:txBody>
          <a:bodyPr lIns="0" rIns="0" anchor="b">
            <a:normAutofit/>
          </a:bodyPr>
          <a:lstStyle>
            <a:lvl1pPr algn="l">
              <a:defRPr lang="de-DE" sz="2800" b="0" dirty="0"/>
            </a:lvl1pPr>
          </a:lstStyle>
          <a:p>
            <a:r>
              <a:rPr lang="de-DE"/>
              <a:t>Titelmasterformat durch Klicken bearbeiten</a:t>
            </a:r>
            <a:endParaRPr lang="de-DE" dirty="0"/>
          </a:p>
        </p:txBody>
      </p:sp>
      <p:sp>
        <p:nvSpPr>
          <p:cNvPr id="11" name="Untertitel 2"/>
          <p:cNvSpPr>
            <a:spLocks noGrp="1"/>
          </p:cNvSpPr>
          <p:nvPr>
            <p:ph type="subTitle" idx="1"/>
          </p:nvPr>
        </p:nvSpPr>
        <p:spPr>
          <a:xfrm>
            <a:off x="2207354" y="2924944"/>
            <a:ext cx="3816638" cy="576000"/>
          </a:xfrm>
          <a:prstGeom prst="rect">
            <a:avLst/>
          </a:prstGeom>
        </p:spPr>
        <p:txBody>
          <a:bodyPr lIns="0" tIns="0" rIns="0" bIns="0" anchor="t">
            <a:normAutofit/>
          </a:bodyPr>
          <a:lstStyle>
            <a:lvl1pPr marL="0" indent="0" algn="l">
              <a:buNone/>
              <a:defRPr>
                <a:solidFill>
                  <a:schemeClr val="tx1"/>
                </a:solidFill>
                <a:latin typeface="+mn-lt"/>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sp>
        <p:nvSpPr>
          <p:cNvPr id="9" name="Inhaltsplatzhalter 8"/>
          <p:cNvSpPr>
            <a:spLocks noGrp="1"/>
          </p:cNvSpPr>
          <p:nvPr>
            <p:ph sz="quarter" idx="13"/>
          </p:nvPr>
        </p:nvSpPr>
        <p:spPr>
          <a:xfrm>
            <a:off x="263352" y="1782462"/>
            <a:ext cx="1799103" cy="2293907"/>
          </a:xfrm>
          <a:prstGeom prst="rect">
            <a:avLst/>
          </a:prstGeom>
        </p:spPr>
        <p:txBody>
          <a:bodyPr/>
          <a:lstStyle>
            <a:lvl1pPr marL="0" indent="0">
              <a:buNone/>
              <a:defRPr>
                <a:latin typeface="+mn-lt"/>
              </a:defRPr>
            </a:lvl1pPr>
          </a:lstStyle>
          <a:p>
            <a:pPr lvl="0"/>
            <a:r>
              <a:rPr lang="de-DE"/>
              <a:t>Textmasterformat bearbeiten</a:t>
            </a:r>
          </a:p>
        </p:txBody>
      </p:sp>
      <p:sp>
        <p:nvSpPr>
          <p:cNvPr id="17" name="Inhaltsplatzhalter 8"/>
          <p:cNvSpPr>
            <a:spLocks noGrp="1"/>
          </p:cNvSpPr>
          <p:nvPr>
            <p:ph sz="quarter" idx="15"/>
          </p:nvPr>
        </p:nvSpPr>
        <p:spPr>
          <a:xfrm>
            <a:off x="263352" y="4213084"/>
            <a:ext cx="1799103" cy="2293200"/>
          </a:xfrm>
          <a:prstGeom prst="rect">
            <a:avLst/>
          </a:prstGeom>
        </p:spPr>
        <p:txBody>
          <a:bodyPr/>
          <a:lstStyle>
            <a:lvl1pPr marL="0" indent="0">
              <a:buNone/>
              <a:defRPr>
                <a:latin typeface="+mn-lt"/>
              </a:defRPr>
            </a:lvl1pPr>
          </a:lstStyle>
          <a:p>
            <a:pPr lvl="0"/>
            <a:r>
              <a:rPr lang="de-DE"/>
              <a:t>Textmasterformat bearbeiten</a:t>
            </a:r>
          </a:p>
        </p:txBody>
      </p:sp>
      <p:sp>
        <p:nvSpPr>
          <p:cNvPr id="3" name="Textplatzhalter 2"/>
          <p:cNvSpPr>
            <a:spLocks noGrp="1"/>
          </p:cNvSpPr>
          <p:nvPr>
            <p:ph type="body" sz="quarter" idx="16"/>
          </p:nvPr>
        </p:nvSpPr>
        <p:spPr>
          <a:xfrm>
            <a:off x="2207353" y="4213083"/>
            <a:ext cx="3816639" cy="1080000"/>
          </a:xfrm>
          <a:prstGeom prst="rect">
            <a:avLst/>
          </a:prstGeom>
        </p:spPr>
        <p:txBody>
          <a:bodyPr lIns="0" tIns="0" rIns="0" bIns="0" anchor="b"/>
          <a:lstStyle>
            <a:lvl1pPr marL="0" indent="0" algn="l">
              <a:buNone/>
              <a:defRPr sz="2800">
                <a:solidFill>
                  <a:srgbClr val="7DB928"/>
                </a:solidFill>
                <a:latin typeface="+mj-lt"/>
              </a:defRPr>
            </a:lvl1pPr>
            <a:lvl2pPr marL="457119" indent="0" algn="l">
              <a:buNone/>
              <a:defRPr sz="2800">
                <a:solidFill>
                  <a:srgbClr val="7DB928"/>
                </a:solidFill>
                <a:latin typeface="+mj-lt"/>
              </a:defRPr>
            </a:lvl2pPr>
            <a:lvl3pPr marL="914238" indent="0" algn="l">
              <a:buNone/>
              <a:defRPr sz="2800">
                <a:solidFill>
                  <a:srgbClr val="7DB928"/>
                </a:solidFill>
                <a:latin typeface="+mj-lt"/>
              </a:defRPr>
            </a:lvl3pPr>
            <a:lvl4pPr marL="1371358" indent="0" algn="l">
              <a:buNone/>
              <a:defRPr sz="2800">
                <a:solidFill>
                  <a:srgbClr val="7DB928"/>
                </a:solidFill>
                <a:latin typeface="+mj-lt"/>
              </a:defRPr>
            </a:lvl4pPr>
            <a:lvl5pPr marL="1828477" indent="0" algn="l">
              <a:buNone/>
              <a:defRPr sz="2800">
                <a:solidFill>
                  <a:srgbClr val="7DB928"/>
                </a:solidFill>
                <a:latin typeface="+mj-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9" name="Inhaltsplatzhalter 14"/>
          <p:cNvSpPr>
            <a:spLocks noGrp="1"/>
          </p:cNvSpPr>
          <p:nvPr>
            <p:ph sz="quarter" idx="17"/>
          </p:nvPr>
        </p:nvSpPr>
        <p:spPr>
          <a:xfrm>
            <a:off x="6173246" y="4801017"/>
            <a:ext cx="5532184" cy="1692000"/>
          </a:xfrm>
          <a:prstGeom prst="rect">
            <a:avLst/>
          </a:prstGeom>
        </p:spPr>
        <p:txBody>
          <a:bodyPr lIns="0" tIns="0" rIns="0" bIns="0"/>
          <a:lstStyle>
            <a:lvl1pPr marL="0" indent="0">
              <a:lnSpc>
                <a:spcPct val="150000"/>
              </a:lnSpc>
              <a:buNone/>
              <a:defRPr sz="1800">
                <a:latin typeface="+mn-lt"/>
              </a:defRPr>
            </a:lvl1pPr>
          </a:lstStyle>
          <a:p>
            <a:pPr lvl="0"/>
            <a:r>
              <a:rPr lang="de-DE"/>
              <a:t>Textmasterformat bearbeiten</a:t>
            </a:r>
          </a:p>
        </p:txBody>
      </p:sp>
      <p:sp>
        <p:nvSpPr>
          <p:cNvPr id="5" name="Textplatzhalter 4"/>
          <p:cNvSpPr>
            <a:spLocks noGrp="1"/>
          </p:cNvSpPr>
          <p:nvPr>
            <p:ph type="body" sz="quarter" idx="18"/>
          </p:nvPr>
        </p:nvSpPr>
        <p:spPr>
          <a:xfrm>
            <a:off x="2205749" y="5348911"/>
            <a:ext cx="3817441" cy="576000"/>
          </a:xfrm>
          <a:prstGeom prst="rect">
            <a:avLst/>
          </a:prstGeom>
        </p:spPr>
        <p:txBody>
          <a:bodyPr lIns="0" tIns="0" rIns="0" bIns="0"/>
          <a:lstStyle>
            <a:lvl1pPr marL="0" indent="0" algn="l">
              <a:buNone/>
              <a:defRPr sz="1800">
                <a:latin typeface="+mn-lt"/>
              </a:defRPr>
            </a:lvl1pPr>
            <a:lvl2pPr marL="457119" indent="0" algn="l">
              <a:buNone/>
              <a:defRPr sz="1800">
                <a:latin typeface="+mn-lt"/>
              </a:defRPr>
            </a:lvl2pPr>
            <a:lvl3pPr marL="914238" indent="0" algn="l">
              <a:buNone/>
              <a:defRPr sz="1800">
                <a:latin typeface="+mn-lt"/>
              </a:defRPr>
            </a:lvl3pPr>
            <a:lvl4pPr marL="1371358" indent="0" algn="l">
              <a:buNone/>
              <a:defRPr sz="1800">
                <a:latin typeface="+mn-lt"/>
              </a:defRPr>
            </a:lvl4pPr>
            <a:lvl5pPr marL="1828477" indent="0" algn="l">
              <a:buNone/>
              <a:defRPr sz="1800">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4032283281"/>
      </p:ext>
    </p:extLst>
  </p:cSld>
  <p:clrMapOvr>
    <a:masterClrMapping/>
  </p:clrMapOvr>
  <p:transition spd="slow">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ier Visitenkarten">
    <p:spTree>
      <p:nvGrpSpPr>
        <p:cNvPr id="1" name=""/>
        <p:cNvGrpSpPr/>
        <p:nvPr/>
      </p:nvGrpSpPr>
      <p:grpSpPr>
        <a:xfrm>
          <a:off x="0" y="0"/>
          <a:ext cx="0" cy="0"/>
          <a:chOff x="0" y="0"/>
          <a:chExt cx="0" cy="0"/>
        </a:xfrm>
      </p:grpSpPr>
      <p:pic>
        <p:nvPicPr>
          <p:cNvPr id="30" name="Picture 15" descr="impressum.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Rechteck 26"/>
          <p:cNvSpPr/>
          <p:nvPr userDrawn="1"/>
        </p:nvSpPr>
        <p:spPr>
          <a:xfrm>
            <a:off x="0" y="6525345"/>
            <a:ext cx="12192000" cy="332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Inhaltsplatzhalter 14"/>
          <p:cNvSpPr>
            <a:spLocks noGrp="1"/>
          </p:cNvSpPr>
          <p:nvPr>
            <p:ph sz="quarter" idx="14"/>
          </p:nvPr>
        </p:nvSpPr>
        <p:spPr>
          <a:xfrm>
            <a:off x="2206551" y="3582661"/>
            <a:ext cx="3817441" cy="494411"/>
          </a:xfrm>
          <a:prstGeom prst="rect">
            <a:avLst/>
          </a:prstGeom>
        </p:spPr>
        <p:txBody>
          <a:bodyPr lIns="0" tIns="0" rIns="0" bIns="0"/>
          <a:lstStyle>
            <a:lvl1pPr marL="0" indent="0">
              <a:lnSpc>
                <a:spcPct val="150000"/>
              </a:lnSpc>
              <a:buNone/>
              <a:defRPr sz="1800">
                <a:latin typeface="+mn-lt"/>
              </a:defRPr>
            </a:lvl1pPr>
          </a:lstStyle>
          <a:p>
            <a:pPr lvl="0"/>
            <a:r>
              <a:rPr lang="de-DE"/>
              <a:t>Textmasterformat bearbeiten</a:t>
            </a:r>
          </a:p>
        </p:txBody>
      </p:sp>
      <p:sp>
        <p:nvSpPr>
          <p:cNvPr id="10" name="Titel 1"/>
          <p:cNvSpPr>
            <a:spLocks noGrp="1"/>
          </p:cNvSpPr>
          <p:nvPr>
            <p:ph type="title"/>
          </p:nvPr>
        </p:nvSpPr>
        <p:spPr>
          <a:xfrm>
            <a:off x="2207354" y="1785148"/>
            <a:ext cx="3816638" cy="1080000"/>
          </a:xfrm>
          <a:prstGeom prst="rect">
            <a:avLst/>
          </a:prstGeom>
        </p:spPr>
        <p:txBody>
          <a:bodyPr lIns="0" rIns="0" anchor="b">
            <a:normAutofit/>
          </a:bodyPr>
          <a:lstStyle>
            <a:lvl1pPr algn="l">
              <a:defRPr lang="de-DE" sz="2800" b="0" dirty="0"/>
            </a:lvl1pPr>
          </a:lstStyle>
          <a:p>
            <a:r>
              <a:rPr lang="de-DE"/>
              <a:t>Titelmasterformat durch Klicken bearbeiten</a:t>
            </a:r>
            <a:endParaRPr lang="de-DE" dirty="0"/>
          </a:p>
        </p:txBody>
      </p:sp>
      <p:sp>
        <p:nvSpPr>
          <p:cNvPr id="11" name="Untertitel 2"/>
          <p:cNvSpPr>
            <a:spLocks noGrp="1"/>
          </p:cNvSpPr>
          <p:nvPr>
            <p:ph type="subTitle" idx="1"/>
          </p:nvPr>
        </p:nvSpPr>
        <p:spPr>
          <a:xfrm>
            <a:off x="2207354" y="2924944"/>
            <a:ext cx="3816638" cy="576000"/>
          </a:xfrm>
          <a:prstGeom prst="rect">
            <a:avLst/>
          </a:prstGeom>
        </p:spPr>
        <p:txBody>
          <a:bodyPr lIns="0" tIns="0" rIns="0" bIns="0" anchor="t">
            <a:normAutofit/>
          </a:bodyPr>
          <a:lstStyle>
            <a:lvl1pPr marL="0" indent="0" algn="l">
              <a:buNone/>
              <a:defRPr>
                <a:solidFill>
                  <a:schemeClr val="tx1"/>
                </a:solidFill>
                <a:latin typeface="+mn-lt"/>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sp>
        <p:nvSpPr>
          <p:cNvPr id="9" name="Inhaltsplatzhalter 8"/>
          <p:cNvSpPr>
            <a:spLocks noGrp="1"/>
          </p:cNvSpPr>
          <p:nvPr>
            <p:ph sz="quarter" idx="13"/>
          </p:nvPr>
        </p:nvSpPr>
        <p:spPr>
          <a:xfrm>
            <a:off x="263352" y="1782462"/>
            <a:ext cx="1799103" cy="2293907"/>
          </a:xfrm>
          <a:prstGeom prst="rect">
            <a:avLst/>
          </a:prstGeom>
        </p:spPr>
        <p:txBody>
          <a:bodyPr/>
          <a:lstStyle>
            <a:lvl1pPr marL="0" indent="0">
              <a:buNone/>
              <a:defRPr>
                <a:latin typeface="+mn-lt"/>
              </a:defRPr>
            </a:lvl1pPr>
          </a:lstStyle>
          <a:p>
            <a:pPr lvl="0"/>
            <a:r>
              <a:rPr lang="de-DE"/>
              <a:t>Textmasterformat bearbeiten</a:t>
            </a:r>
          </a:p>
        </p:txBody>
      </p:sp>
      <p:pic>
        <p:nvPicPr>
          <p:cNvPr id="20" name="Grafik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904312" y="488547"/>
            <a:ext cx="2801118" cy="652273"/>
          </a:xfrm>
          <a:prstGeom prst="rect">
            <a:avLst/>
          </a:prstGeom>
        </p:spPr>
      </p:pic>
      <p:sp>
        <p:nvSpPr>
          <p:cNvPr id="17" name="Inhaltsplatzhalter 8"/>
          <p:cNvSpPr>
            <a:spLocks noGrp="1"/>
          </p:cNvSpPr>
          <p:nvPr>
            <p:ph sz="quarter" idx="15"/>
          </p:nvPr>
        </p:nvSpPr>
        <p:spPr>
          <a:xfrm>
            <a:off x="263352" y="4213084"/>
            <a:ext cx="1799103" cy="2293200"/>
          </a:xfrm>
          <a:prstGeom prst="rect">
            <a:avLst/>
          </a:prstGeom>
        </p:spPr>
        <p:txBody>
          <a:bodyPr/>
          <a:lstStyle>
            <a:lvl1pPr marL="0" indent="0">
              <a:buNone/>
              <a:defRPr>
                <a:latin typeface="+mn-lt"/>
              </a:defRPr>
            </a:lvl1pPr>
          </a:lstStyle>
          <a:p>
            <a:pPr lvl="0"/>
            <a:r>
              <a:rPr lang="de-DE"/>
              <a:t>Textmasterformat bearbeiten</a:t>
            </a:r>
          </a:p>
        </p:txBody>
      </p:sp>
      <p:sp>
        <p:nvSpPr>
          <p:cNvPr id="3" name="Textplatzhalter 2"/>
          <p:cNvSpPr>
            <a:spLocks noGrp="1"/>
          </p:cNvSpPr>
          <p:nvPr>
            <p:ph type="body" sz="quarter" idx="16"/>
          </p:nvPr>
        </p:nvSpPr>
        <p:spPr>
          <a:xfrm>
            <a:off x="2207353" y="4213083"/>
            <a:ext cx="3816639" cy="1080000"/>
          </a:xfrm>
          <a:prstGeom prst="rect">
            <a:avLst/>
          </a:prstGeom>
        </p:spPr>
        <p:txBody>
          <a:bodyPr lIns="0" tIns="0" rIns="0" bIns="0" anchor="b"/>
          <a:lstStyle>
            <a:lvl1pPr marL="0" indent="0" algn="l">
              <a:buNone/>
              <a:defRPr sz="2800">
                <a:solidFill>
                  <a:srgbClr val="7DB928"/>
                </a:solidFill>
                <a:latin typeface="+mj-lt"/>
              </a:defRPr>
            </a:lvl1pPr>
            <a:lvl2pPr marL="457119" indent="0" algn="l">
              <a:buNone/>
              <a:defRPr sz="2800">
                <a:solidFill>
                  <a:srgbClr val="7DB928"/>
                </a:solidFill>
                <a:latin typeface="+mj-lt"/>
              </a:defRPr>
            </a:lvl2pPr>
            <a:lvl3pPr marL="914238" indent="0" algn="l">
              <a:buNone/>
              <a:defRPr sz="2800">
                <a:solidFill>
                  <a:srgbClr val="7DB928"/>
                </a:solidFill>
                <a:latin typeface="+mj-lt"/>
              </a:defRPr>
            </a:lvl3pPr>
            <a:lvl4pPr marL="1371358" indent="0" algn="l">
              <a:buNone/>
              <a:defRPr sz="2800">
                <a:solidFill>
                  <a:srgbClr val="7DB928"/>
                </a:solidFill>
                <a:latin typeface="+mj-lt"/>
              </a:defRPr>
            </a:lvl4pPr>
            <a:lvl5pPr marL="1828477" indent="0" algn="l">
              <a:buNone/>
              <a:defRPr sz="2800">
                <a:solidFill>
                  <a:srgbClr val="7DB928"/>
                </a:solidFill>
                <a:latin typeface="+mj-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9" name="Inhaltsplatzhalter 14"/>
          <p:cNvSpPr>
            <a:spLocks noGrp="1"/>
          </p:cNvSpPr>
          <p:nvPr>
            <p:ph sz="quarter" idx="17"/>
          </p:nvPr>
        </p:nvSpPr>
        <p:spPr>
          <a:xfrm>
            <a:off x="2205749" y="6019376"/>
            <a:ext cx="3817441" cy="493200"/>
          </a:xfrm>
          <a:prstGeom prst="rect">
            <a:avLst/>
          </a:prstGeom>
        </p:spPr>
        <p:txBody>
          <a:bodyPr lIns="0" tIns="0" rIns="0" bIns="0"/>
          <a:lstStyle>
            <a:lvl1pPr marL="0" indent="0">
              <a:lnSpc>
                <a:spcPct val="150000"/>
              </a:lnSpc>
              <a:buNone/>
              <a:defRPr sz="1800">
                <a:latin typeface="+mn-lt"/>
              </a:defRPr>
            </a:lvl1pPr>
          </a:lstStyle>
          <a:p>
            <a:pPr lvl="0"/>
            <a:r>
              <a:rPr lang="de-DE"/>
              <a:t>Textmasterformat bearbeiten</a:t>
            </a:r>
          </a:p>
        </p:txBody>
      </p:sp>
      <p:sp>
        <p:nvSpPr>
          <p:cNvPr id="5" name="Textplatzhalter 4"/>
          <p:cNvSpPr>
            <a:spLocks noGrp="1"/>
          </p:cNvSpPr>
          <p:nvPr>
            <p:ph type="body" sz="quarter" idx="18"/>
          </p:nvPr>
        </p:nvSpPr>
        <p:spPr>
          <a:xfrm>
            <a:off x="2205749" y="5348911"/>
            <a:ext cx="3817441" cy="576000"/>
          </a:xfrm>
          <a:prstGeom prst="rect">
            <a:avLst/>
          </a:prstGeom>
        </p:spPr>
        <p:txBody>
          <a:bodyPr lIns="0" tIns="0" rIns="0" bIns="0"/>
          <a:lstStyle>
            <a:lvl1pPr marL="0" indent="0" algn="l">
              <a:buNone/>
              <a:defRPr sz="1800">
                <a:latin typeface="+mn-lt"/>
              </a:defRPr>
            </a:lvl1pPr>
            <a:lvl2pPr marL="457119" indent="0" algn="l">
              <a:buNone/>
              <a:defRPr sz="1800">
                <a:latin typeface="+mn-lt"/>
              </a:defRPr>
            </a:lvl2pPr>
            <a:lvl3pPr marL="914238" indent="0" algn="l">
              <a:buNone/>
              <a:defRPr sz="1800">
                <a:latin typeface="+mn-lt"/>
              </a:defRPr>
            </a:lvl3pPr>
            <a:lvl4pPr marL="1371358" indent="0" algn="l">
              <a:buNone/>
              <a:defRPr sz="1800">
                <a:latin typeface="+mn-lt"/>
              </a:defRPr>
            </a:lvl4pPr>
            <a:lvl5pPr marL="1828477" indent="0" algn="l">
              <a:buNone/>
              <a:defRPr sz="1800">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8" name="Inhaltsplatzhalter 8"/>
          <p:cNvSpPr>
            <a:spLocks noGrp="1"/>
          </p:cNvSpPr>
          <p:nvPr>
            <p:ph sz="quarter" idx="19"/>
          </p:nvPr>
        </p:nvSpPr>
        <p:spPr>
          <a:xfrm>
            <a:off x="6168088" y="1793228"/>
            <a:ext cx="1799103" cy="2293200"/>
          </a:xfrm>
          <a:prstGeom prst="rect">
            <a:avLst/>
          </a:prstGeom>
        </p:spPr>
        <p:txBody>
          <a:bodyPr/>
          <a:lstStyle>
            <a:lvl1pPr marL="0" indent="0">
              <a:buNone/>
              <a:defRPr>
                <a:latin typeface="+mn-lt"/>
              </a:defRPr>
            </a:lvl1pPr>
          </a:lstStyle>
          <a:p>
            <a:pPr lvl="0"/>
            <a:r>
              <a:rPr lang="de-DE"/>
              <a:t>Textmasterformat bearbeiten</a:t>
            </a:r>
          </a:p>
        </p:txBody>
      </p:sp>
      <p:sp>
        <p:nvSpPr>
          <p:cNvPr id="33" name="Textplatzhalter 2"/>
          <p:cNvSpPr>
            <a:spLocks noGrp="1"/>
          </p:cNvSpPr>
          <p:nvPr>
            <p:ph type="body" sz="quarter" idx="20"/>
          </p:nvPr>
        </p:nvSpPr>
        <p:spPr>
          <a:xfrm>
            <a:off x="8112089" y="1797917"/>
            <a:ext cx="3816639" cy="1080000"/>
          </a:xfrm>
          <a:prstGeom prst="rect">
            <a:avLst/>
          </a:prstGeom>
        </p:spPr>
        <p:txBody>
          <a:bodyPr lIns="0" tIns="0" rIns="0" bIns="0" anchor="b"/>
          <a:lstStyle>
            <a:lvl1pPr marL="0" indent="0" algn="l">
              <a:buNone/>
              <a:defRPr sz="2800">
                <a:solidFill>
                  <a:srgbClr val="7DB928"/>
                </a:solidFill>
                <a:latin typeface="+mj-lt"/>
              </a:defRPr>
            </a:lvl1pPr>
            <a:lvl2pPr marL="457119" indent="0" algn="l">
              <a:buNone/>
              <a:defRPr sz="2800">
                <a:solidFill>
                  <a:srgbClr val="7DB928"/>
                </a:solidFill>
                <a:latin typeface="+mj-lt"/>
              </a:defRPr>
            </a:lvl2pPr>
            <a:lvl3pPr marL="914238" indent="0" algn="l">
              <a:buNone/>
              <a:defRPr sz="2800">
                <a:solidFill>
                  <a:srgbClr val="7DB928"/>
                </a:solidFill>
                <a:latin typeface="+mj-lt"/>
              </a:defRPr>
            </a:lvl3pPr>
            <a:lvl4pPr marL="1371358" indent="0" algn="l">
              <a:buNone/>
              <a:defRPr sz="2800">
                <a:solidFill>
                  <a:srgbClr val="7DB928"/>
                </a:solidFill>
                <a:latin typeface="+mj-lt"/>
              </a:defRPr>
            </a:lvl4pPr>
            <a:lvl5pPr marL="1828477" indent="0" algn="l">
              <a:buNone/>
              <a:defRPr sz="2800">
                <a:solidFill>
                  <a:srgbClr val="7DB928"/>
                </a:solidFill>
                <a:latin typeface="+mj-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4" name="Inhaltsplatzhalter 14"/>
          <p:cNvSpPr>
            <a:spLocks noGrp="1"/>
          </p:cNvSpPr>
          <p:nvPr>
            <p:ph sz="quarter" idx="21"/>
          </p:nvPr>
        </p:nvSpPr>
        <p:spPr>
          <a:xfrm>
            <a:off x="8111287" y="3593228"/>
            <a:ext cx="3817441" cy="493200"/>
          </a:xfrm>
          <a:prstGeom prst="rect">
            <a:avLst/>
          </a:prstGeom>
        </p:spPr>
        <p:txBody>
          <a:bodyPr lIns="0" tIns="0" rIns="0" bIns="0"/>
          <a:lstStyle>
            <a:lvl1pPr marL="0" indent="0">
              <a:lnSpc>
                <a:spcPct val="150000"/>
              </a:lnSpc>
              <a:buNone/>
              <a:defRPr sz="1800">
                <a:latin typeface="+mn-lt"/>
              </a:defRPr>
            </a:lvl1pPr>
          </a:lstStyle>
          <a:p>
            <a:pPr lvl="0"/>
            <a:r>
              <a:rPr lang="de-DE"/>
              <a:t>Textmasterformat bearbeiten</a:t>
            </a:r>
          </a:p>
        </p:txBody>
      </p:sp>
      <p:sp>
        <p:nvSpPr>
          <p:cNvPr id="35" name="Textplatzhalter 4"/>
          <p:cNvSpPr>
            <a:spLocks noGrp="1"/>
          </p:cNvSpPr>
          <p:nvPr>
            <p:ph type="body" sz="quarter" idx="22"/>
          </p:nvPr>
        </p:nvSpPr>
        <p:spPr>
          <a:xfrm>
            <a:off x="8111287" y="2920990"/>
            <a:ext cx="3817441" cy="576000"/>
          </a:xfrm>
          <a:prstGeom prst="rect">
            <a:avLst/>
          </a:prstGeom>
        </p:spPr>
        <p:txBody>
          <a:bodyPr lIns="0" tIns="0" rIns="0" bIns="0"/>
          <a:lstStyle>
            <a:lvl1pPr marL="0" indent="0" algn="l">
              <a:buNone/>
              <a:defRPr sz="1800">
                <a:latin typeface="+mn-lt"/>
              </a:defRPr>
            </a:lvl1pPr>
            <a:lvl2pPr marL="457119" indent="0" algn="l">
              <a:buNone/>
              <a:defRPr sz="1800">
                <a:latin typeface="+mn-lt"/>
              </a:defRPr>
            </a:lvl2pPr>
            <a:lvl3pPr marL="914238" indent="0" algn="l">
              <a:buNone/>
              <a:defRPr sz="1800">
                <a:latin typeface="+mn-lt"/>
              </a:defRPr>
            </a:lvl3pPr>
            <a:lvl4pPr marL="1371358" indent="0" algn="l">
              <a:buNone/>
              <a:defRPr sz="1800">
                <a:latin typeface="+mn-lt"/>
              </a:defRPr>
            </a:lvl4pPr>
            <a:lvl5pPr marL="1828477" indent="0" algn="l">
              <a:buNone/>
              <a:defRPr sz="1800">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6" name="Inhaltsplatzhalter 8"/>
          <p:cNvSpPr>
            <a:spLocks noGrp="1"/>
          </p:cNvSpPr>
          <p:nvPr>
            <p:ph sz="quarter" idx="23"/>
          </p:nvPr>
        </p:nvSpPr>
        <p:spPr>
          <a:xfrm>
            <a:off x="6168088" y="4210939"/>
            <a:ext cx="1799103" cy="2293200"/>
          </a:xfrm>
          <a:prstGeom prst="rect">
            <a:avLst/>
          </a:prstGeom>
        </p:spPr>
        <p:txBody>
          <a:bodyPr/>
          <a:lstStyle>
            <a:lvl1pPr marL="0" indent="0">
              <a:buNone/>
              <a:defRPr>
                <a:latin typeface="+mn-lt"/>
              </a:defRPr>
            </a:lvl1pPr>
          </a:lstStyle>
          <a:p>
            <a:pPr lvl="0"/>
            <a:r>
              <a:rPr lang="de-DE"/>
              <a:t>Textmasterformat bearbeiten</a:t>
            </a:r>
          </a:p>
        </p:txBody>
      </p:sp>
      <p:sp>
        <p:nvSpPr>
          <p:cNvPr id="37" name="Textplatzhalter 2"/>
          <p:cNvSpPr>
            <a:spLocks noGrp="1"/>
          </p:cNvSpPr>
          <p:nvPr>
            <p:ph type="body" sz="quarter" idx="24"/>
          </p:nvPr>
        </p:nvSpPr>
        <p:spPr>
          <a:xfrm>
            <a:off x="8112089" y="4215628"/>
            <a:ext cx="3816639" cy="1080000"/>
          </a:xfrm>
          <a:prstGeom prst="rect">
            <a:avLst/>
          </a:prstGeom>
        </p:spPr>
        <p:txBody>
          <a:bodyPr lIns="0" tIns="0" rIns="0" bIns="0" anchor="b"/>
          <a:lstStyle>
            <a:lvl1pPr marL="0" indent="0" algn="l">
              <a:buNone/>
              <a:defRPr sz="2800">
                <a:solidFill>
                  <a:srgbClr val="7DB928"/>
                </a:solidFill>
                <a:latin typeface="+mj-lt"/>
              </a:defRPr>
            </a:lvl1pPr>
            <a:lvl2pPr marL="457119" indent="0" algn="l">
              <a:buNone/>
              <a:defRPr sz="2800">
                <a:solidFill>
                  <a:srgbClr val="7DB928"/>
                </a:solidFill>
                <a:latin typeface="+mj-lt"/>
              </a:defRPr>
            </a:lvl2pPr>
            <a:lvl3pPr marL="914238" indent="0" algn="l">
              <a:buNone/>
              <a:defRPr sz="2800">
                <a:solidFill>
                  <a:srgbClr val="7DB928"/>
                </a:solidFill>
                <a:latin typeface="+mj-lt"/>
              </a:defRPr>
            </a:lvl3pPr>
            <a:lvl4pPr marL="1371358" indent="0" algn="l">
              <a:buNone/>
              <a:defRPr sz="2800">
                <a:solidFill>
                  <a:srgbClr val="7DB928"/>
                </a:solidFill>
                <a:latin typeface="+mj-lt"/>
              </a:defRPr>
            </a:lvl4pPr>
            <a:lvl5pPr marL="1828477" indent="0" algn="l">
              <a:buNone/>
              <a:defRPr sz="2800">
                <a:solidFill>
                  <a:srgbClr val="7DB928"/>
                </a:solidFill>
                <a:latin typeface="+mj-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8" name="Inhaltsplatzhalter 14"/>
          <p:cNvSpPr>
            <a:spLocks noGrp="1"/>
          </p:cNvSpPr>
          <p:nvPr>
            <p:ph sz="quarter" idx="25"/>
          </p:nvPr>
        </p:nvSpPr>
        <p:spPr>
          <a:xfrm>
            <a:off x="8111287" y="6003042"/>
            <a:ext cx="3817441" cy="493200"/>
          </a:xfrm>
          <a:prstGeom prst="rect">
            <a:avLst/>
          </a:prstGeom>
        </p:spPr>
        <p:txBody>
          <a:bodyPr lIns="0" tIns="0" rIns="0" bIns="0"/>
          <a:lstStyle>
            <a:lvl1pPr marL="0" indent="0">
              <a:lnSpc>
                <a:spcPct val="150000"/>
              </a:lnSpc>
              <a:buNone/>
              <a:defRPr sz="1800">
                <a:latin typeface="+mn-lt"/>
              </a:defRPr>
            </a:lvl1pPr>
          </a:lstStyle>
          <a:p>
            <a:pPr lvl="0"/>
            <a:r>
              <a:rPr lang="de-DE"/>
              <a:t>Textmasterformat bearbeiten</a:t>
            </a:r>
          </a:p>
        </p:txBody>
      </p:sp>
      <p:sp>
        <p:nvSpPr>
          <p:cNvPr id="39" name="Textplatzhalter 4"/>
          <p:cNvSpPr>
            <a:spLocks noGrp="1"/>
          </p:cNvSpPr>
          <p:nvPr>
            <p:ph type="body" sz="quarter" idx="26"/>
          </p:nvPr>
        </p:nvSpPr>
        <p:spPr>
          <a:xfrm>
            <a:off x="8111287" y="5338701"/>
            <a:ext cx="3817441" cy="576000"/>
          </a:xfrm>
          <a:prstGeom prst="rect">
            <a:avLst/>
          </a:prstGeom>
        </p:spPr>
        <p:txBody>
          <a:bodyPr lIns="0" tIns="0" rIns="0" bIns="0"/>
          <a:lstStyle>
            <a:lvl1pPr marL="0" indent="0" algn="l">
              <a:buNone/>
              <a:defRPr sz="1800">
                <a:latin typeface="+mn-lt"/>
              </a:defRPr>
            </a:lvl1pPr>
            <a:lvl2pPr marL="457119" indent="0" algn="l">
              <a:buNone/>
              <a:defRPr sz="1800">
                <a:latin typeface="+mn-lt"/>
              </a:defRPr>
            </a:lvl2pPr>
            <a:lvl3pPr marL="914238" indent="0" algn="l">
              <a:buNone/>
              <a:defRPr sz="1800">
                <a:latin typeface="+mn-lt"/>
              </a:defRPr>
            </a:lvl3pPr>
            <a:lvl4pPr marL="1371358" indent="0" algn="l">
              <a:buNone/>
              <a:defRPr sz="1800">
                <a:latin typeface="+mn-lt"/>
              </a:defRPr>
            </a:lvl4pPr>
            <a:lvl5pPr marL="1828477" indent="0" algn="l">
              <a:buNone/>
              <a:defRPr sz="1800">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910503768"/>
      </p:ext>
    </p:extLst>
  </p:cSld>
  <p:clrMapOvr>
    <a:masterClrMapping/>
  </p:clrMapOvr>
  <p:transition spd="slow">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Question-Canvas">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719667" y="1124744"/>
            <a:ext cx="3792157" cy="4104456"/>
          </a:xfrm>
          <a:prstGeom prst="rect">
            <a:avLst/>
          </a:prstGeom>
          <a:noFill/>
        </p:spPr>
        <p:style>
          <a:lnRef idx="2">
            <a:schemeClr val="dk1"/>
          </a:lnRef>
          <a:fillRef idx="1">
            <a:schemeClr val="lt1"/>
          </a:fillRef>
          <a:effectRef idx="0">
            <a:schemeClr val="dk1"/>
          </a:effectRef>
          <a:fontRef idx="none"/>
        </p:style>
        <p:txBody>
          <a:bodyPr/>
          <a:lstStyle>
            <a:lvl1pPr>
              <a:defRPr lang="de-DE" smtClean="0"/>
            </a:lvl1pPr>
          </a:lstStyle>
          <a:p>
            <a:pPr lvl="0"/>
            <a:r>
              <a:rPr lang="de-DE"/>
              <a:t>Textmasterformat bearbeiten</a:t>
            </a:r>
          </a:p>
        </p:txBody>
      </p:sp>
      <p:sp>
        <p:nvSpPr>
          <p:cNvPr id="13" name="Titel 12"/>
          <p:cNvSpPr>
            <a:spLocks noGrp="1"/>
          </p:cNvSpPr>
          <p:nvPr>
            <p:ph type="title"/>
          </p:nvPr>
        </p:nvSpPr>
        <p:spPr/>
        <p:txBody>
          <a:bodyPr lIns="0"/>
          <a:lstStyle>
            <a:lvl1pPr>
              <a:defRPr/>
            </a:lvl1pPr>
          </a:lstStyle>
          <a:p>
            <a:r>
              <a:rPr lang="de-DE"/>
              <a:t>Titelmasterformat durch Klicken bearbeiten</a:t>
            </a:r>
            <a:endParaRPr lang="de-DE" dirty="0"/>
          </a:p>
        </p:txBody>
      </p:sp>
      <p:sp>
        <p:nvSpPr>
          <p:cNvPr id="5" name="Datumsplatzhalter 4"/>
          <p:cNvSpPr>
            <a:spLocks noGrp="1"/>
          </p:cNvSpPr>
          <p:nvPr>
            <p:ph type="dt" sz="half" idx="14"/>
          </p:nvPr>
        </p:nvSpPr>
        <p:spPr/>
        <p:txBody>
          <a:bodyPr/>
          <a:lstStyle/>
          <a:p>
            <a:endParaRPr lang="de-DE" dirty="0"/>
          </a:p>
        </p:txBody>
      </p:sp>
      <p:sp>
        <p:nvSpPr>
          <p:cNvPr id="6" name="Fußzeilenplatzhalter 5"/>
          <p:cNvSpPr>
            <a:spLocks noGrp="1"/>
          </p:cNvSpPr>
          <p:nvPr>
            <p:ph type="ftr" sz="quarter" idx="15"/>
          </p:nvPr>
        </p:nvSpPr>
        <p:spPr/>
        <p:txBody>
          <a:bodyPr/>
          <a:lstStyle/>
          <a:p>
            <a:r>
              <a:rPr lang="de-DE"/>
              <a:t>© estos Italia – ECS 2018</a:t>
            </a:r>
            <a:endParaRPr lang="de-DE" dirty="0"/>
          </a:p>
        </p:txBody>
      </p:sp>
      <p:sp>
        <p:nvSpPr>
          <p:cNvPr id="7" name="Foliennummernplatzhalter 6"/>
          <p:cNvSpPr>
            <a:spLocks noGrp="1"/>
          </p:cNvSpPr>
          <p:nvPr>
            <p:ph type="sldNum" sz="quarter" idx="16"/>
          </p:nvPr>
        </p:nvSpPr>
        <p:spPr/>
        <p:txBody>
          <a:bodyPr/>
          <a:lstStyle/>
          <a:p>
            <a:fld id="{C7C905D0-24F0-4A5D-A8FD-F45F8E9F1544}" type="slidenum">
              <a:rPr lang="de-DE" smtClean="0"/>
              <a:pPr/>
              <a:t>‹N›</a:t>
            </a:fld>
            <a:endParaRPr lang="de-DE" dirty="0"/>
          </a:p>
        </p:txBody>
      </p:sp>
      <p:sp>
        <p:nvSpPr>
          <p:cNvPr id="3" name="Inhaltsplatzhalter 2"/>
          <p:cNvSpPr>
            <a:spLocks noGrp="1"/>
          </p:cNvSpPr>
          <p:nvPr>
            <p:ph sz="quarter" idx="17"/>
          </p:nvPr>
        </p:nvSpPr>
        <p:spPr>
          <a:xfrm>
            <a:off x="4511824" y="1124745"/>
            <a:ext cx="3279776" cy="4104456"/>
          </a:xfrm>
          <a:prstGeom prst="rect">
            <a:avLst/>
          </a:prstGeom>
          <a:noFill/>
        </p:spPr>
        <p:style>
          <a:lnRef idx="2">
            <a:schemeClr val="dk1"/>
          </a:lnRef>
          <a:fillRef idx="1">
            <a:schemeClr val="lt1"/>
          </a:fillRef>
          <a:effectRef idx="0">
            <a:schemeClr val="dk1"/>
          </a:effectRef>
          <a:fontRef idx="none"/>
        </p:style>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8" name="Inhaltsplatzhalter 7"/>
          <p:cNvSpPr>
            <a:spLocks noGrp="1"/>
          </p:cNvSpPr>
          <p:nvPr>
            <p:ph sz="quarter" idx="18"/>
          </p:nvPr>
        </p:nvSpPr>
        <p:spPr>
          <a:xfrm>
            <a:off x="7791600" y="1124743"/>
            <a:ext cx="3790800" cy="4104457"/>
          </a:xfrm>
          <a:prstGeom prst="rect">
            <a:avLst/>
          </a:prstGeom>
          <a:noFill/>
        </p:spPr>
        <p:style>
          <a:lnRef idx="2">
            <a:schemeClr val="dk1"/>
          </a:lnRef>
          <a:fillRef idx="1">
            <a:schemeClr val="lt1"/>
          </a:fillRef>
          <a:effectRef idx="0">
            <a:schemeClr val="dk1"/>
          </a:effectRef>
          <a:fontRef idx="none"/>
        </p:style>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10" name="Inhaltsplatzhalter 9"/>
          <p:cNvSpPr>
            <a:spLocks noGrp="1"/>
          </p:cNvSpPr>
          <p:nvPr>
            <p:ph sz="quarter" idx="19"/>
          </p:nvPr>
        </p:nvSpPr>
        <p:spPr>
          <a:xfrm>
            <a:off x="719138" y="5229200"/>
            <a:ext cx="10863262" cy="1079525"/>
          </a:xfrm>
          <a:prstGeom prst="rect">
            <a:avLst/>
          </a:prstGeom>
          <a:noFill/>
        </p:spPr>
        <p:style>
          <a:lnRef idx="2">
            <a:schemeClr val="dk1"/>
          </a:lnRef>
          <a:fillRef idx="1">
            <a:schemeClr val="lt1"/>
          </a:fillRef>
          <a:effectRef idx="0">
            <a:schemeClr val="dk1"/>
          </a:effectRef>
          <a:fontRef idx="none"/>
        </p:style>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2" name="Rechteck 1"/>
          <p:cNvSpPr/>
          <p:nvPr userDrawn="1"/>
        </p:nvSpPr>
        <p:spPr>
          <a:xfrm>
            <a:off x="3647728" y="4869160"/>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bg1">
                    <a:lumMod val="75000"/>
                  </a:schemeClr>
                </a:solidFill>
              </a:rPr>
              <a:t>How</a:t>
            </a:r>
            <a:r>
              <a:rPr lang="de-DE" dirty="0">
                <a:solidFill>
                  <a:schemeClr val="bg1">
                    <a:lumMod val="75000"/>
                  </a:schemeClr>
                </a:solidFill>
              </a:rPr>
              <a:t>?</a:t>
            </a:r>
          </a:p>
        </p:txBody>
      </p:sp>
      <p:sp>
        <p:nvSpPr>
          <p:cNvPr id="11" name="Rechteck 10"/>
          <p:cNvSpPr/>
          <p:nvPr userDrawn="1"/>
        </p:nvSpPr>
        <p:spPr>
          <a:xfrm>
            <a:off x="6927504" y="4869160"/>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bg1">
                    <a:lumMod val="75000"/>
                  </a:schemeClr>
                </a:solidFill>
              </a:rPr>
              <a:t>What</a:t>
            </a:r>
            <a:r>
              <a:rPr lang="de-DE" dirty="0">
                <a:solidFill>
                  <a:schemeClr val="bg1">
                    <a:lumMod val="75000"/>
                  </a:schemeClr>
                </a:solidFill>
              </a:rPr>
              <a:t>?</a:t>
            </a:r>
          </a:p>
        </p:txBody>
      </p:sp>
      <p:sp>
        <p:nvSpPr>
          <p:cNvPr id="14" name="Rechteck 13"/>
          <p:cNvSpPr/>
          <p:nvPr userDrawn="1"/>
        </p:nvSpPr>
        <p:spPr>
          <a:xfrm>
            <a:off x="10718304" y="4869160"/>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bg1">
                    <a:lumMod val="75000"/>
                  </a:schemeClr>
                </a:solidFill>
              </a:rPr>
              <a:t>Who?</a:t>
            </a:r>
          </a:p>
        </p:txBody>
      </p:sp>
      <p:sp>
        <p:nvSpPr>
          <p:cNvPr id="15" name="Rechteck 14"/>
          <p:cNvSpPr/>
          <p:nvPr userDrawn="1"/>
        </p:nvSpPr>
        <p:spPr>
          <a:xfrm>
            <a:off x="10718304" y="5948686"/>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bg1">
                    <a:lumMod val="75000"/>
                  </a:schemeClr>
                </a:solidFill>
              </a:rPr>
              <a:t>Why</a:t>
            </a:r>
            <a:r>
              <a:rPr lang="de-DE" dirty="0">
                <a:solidFill>
                  <a:schemeClr val="bg1">
                    <a:lumMod val="75000"/>
                  </a:schemeClr>
                </a:solidFill>
              </a:rPr>
              <a:t>?</a:t>
            </a:r>
          </a:p>
        </p:txBody>
      </p:sp>
      <p:sp>
        <p:nvSpPr>
          <p:cNvPr id="16" name="Textfeld 15"/>
          <p:cNvSpPr txBox="1"/>
          <p:nvPr userDrawn="1"/>
        </p:nvSpPr>
        <p:spPr>
          <a:xfrm>
            <a:off x="3745622" y="6279703"/>
            <a:ext cx="4700757" cy="276999"/>
          </a:xfrm>
          <a:prstGeom prst="rect">
            <a:avLst/>
          </a:prstGeom>
          <a:noFill/>
        </p:spPr>
        <p:txBody>
          <a:bodyPr wrap="square" rtlCol="0">
            <a:spAutoFit/>
          </a:bodyPr>
          <a:lstStyle/>
          <a:p>
            <a:r>
              <a:rPr lang="en-US" sz="1200" dirty="0">
                <a:hlinkClick r:id="rId2"/>
              </a:rPr>
              <a:t>4 Questions for Discovering and Solving Customer Problems Everywhere.</a:t>
            </a:r>
            <a:endParaRPr lang="de-DE" sz="1200" dirty="0"/>
          </a:p>
        </p:txBody>
      </p:sp>
    </p:spTree>
    <p:extLst>
      <p:ext uri="{BB962C8B-B14F-4D97-AF65-F5344CB8AC3E}">
        <p14:creationId xmlns:p14="http://schemas.microsoft.com/office/powerpoint/2010/main" val="1939503175"/>
      </p:ext>
    </p:extLst>
  </p:cSld>
  <p:clrMapOvr>
    <a:masterClrMapping/>
  </p:clrMapOvr>
  <p:transition spd="slow">
    <p:push dir="u"/>
  </p:transition>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7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Question-Canvas ohne Titel">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719667" y="332656"/>
            <a:ext cx="3792157" cy="4104456"/>
          </a:xfrm>
          <a:prstGeom prst="rect">
            <a:avLst/>
          </a:prstGeom>
          <a:noFill/>
        </p:spPr>
        <p:style>
          <a:lnRef idx="2">
            <a:schemeClr val="dk1"/>
          </a:lnRef>
          <a:fillRef idx="1">
            <a:schemeClr val="lt1"/>
          </a:fillRef>
          <a:effectRef idx="0">
            <a:schemeClr val="dk1"/>
          </a:effectRef>
          <a:fontRef idx="none"/>
        </p:style>
        <p:txBody>
          <a:bodyPr/>
          <a:lstStyle>
            <a:lvl1pPr>
              <a:defRPr lang="de-DE" smtClean="0"/>
            </a:lvl1pPr>
          </a:lstStyle>
          <a:p>
            <a:pPr lvl="0"/>
            <a:r>
              <a:rPr lang="de-DE"/>
              <a:t>Textmasterformat bearbeiten</a:t>
            </a:r>
          </a:p>
        </p:txBody>
      </p:sp>
      <p:sp>
        <p:nvSpPr>
          <p:cNvPr id="5" name="Datumsplatzhalter 4"/>
          <p:cNvSpPr>
            <a:spLocks noGrp="1"/>
          </p:cNvSpPr>
          <p:nvPr>
            <p:ph type="dt" sz="half" idx="14"/>
          </p:nvPr>
        </p:nvSpPr>
        <p:spPr/>
        <p:txBody>
          <a:bodyPr/>
          <a:lstStyle/>
          <a:p>
            <a:endParaRPr lang="de-DE" dirty="0"/>
          </a:p>
        </p:txBody>
      </p:sp>
      <p:sp>
        <p:nvSpPr>
          <p:cNvPr id="6" name="Fußzeilenplatzhalter 5"/>
          <p:cNvSpPr>
            <a:spLocks noGrp="1"/>
          </p:cNvSpPr>
          <p:nvPr>
            <p:ph type="ftr" sz="quarter" idx="15"/>
          </p:nvPr>
        </p:nvSpPr>
        <p:spPr/>
        <p:txBody>
          <a:bodyPr/>
          <a:lstStyle/>
          <a:p>
            <a:r>
              <a:rPr lang="de-DE"/>
              <a:t>© estos Italia – ECS 2018</a:t>
            </a:r>
            <a:endParaRPr lang="de-DE" dirty="0"/>
          </a:p>
        </p:txBody>
      </p:sp>
      <p:sp>
        <p:nvSpPr>
          <p:cNvPr id="7" name="Foliennummernplatzhalter 6"/>
          <p:cNvSpPr>
            <a:spLocks noGrp="1"/>
          </p:cNvSpPr>
          <p:nvPr>
            <p:ph type="sldNum" sz="quarter" idx="16"/>
          </p:nvPr>
        </p:nvSpPr>
        <p:spPr/>
        <p:txBody>
          <a:bodyPr/>
          <a:lstStyle/>
          <a:p>
            <a:fld id="{C7C905D0-24F0-4A5D-A8FD-F45F8E9F1544}" type="slidenum">
              <a:rPr lang="de-DE" smtClean="0"/>
              <a:pPr/>
              <a:t>‹N›</a:t>
            </a:fld>
            <a:endParaRPr lang="de-DE" dirty="0"/>
          </a:p>
        </p:txBody>
      </p:sp>
      <p:sp>
        <p:nvSpPr>
          <p:cNvPr id="3" name="Inhaltsplatzhalter 2"/>
          <p:cNvSpPr>
            <a:spLocks noGrp="1"/>
          </p:cNvSpPr>
          <p:nvPr>
            <p:ph sz="quarter" idx="17"/>
          </p:nvPr>
        </p:nvSpPr>
        <p:spPr>
          <a:xfrm>
            <a:off x="4511824" y="333451"/>
            <a:ext cx="3279776" cy="4103661"/>
          </a:xfrm>
          <a:prstGeom prst="rect">
            <a:avLst/>
          </a:prstGeom>
          <a:noFill/>
        </p:spPr>
        <p:style>
          <a:lnRef idx="2">
            <a:schemeClr val="dk1"/>
          </a:lnRef>
          <a:fillRef idx="1">
            <a:schemeClr val="lt1"/>
          </a:fillRef>
          <a:effectRef idx="0">
            <a:schemeClr val="dk1"/>
          </a:effectRef>
          <a:fontRef idx="none"/>
        </p:style>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8" name="Inhaltsplatzhalter 7"/>
          <p:cNvSpPr>
            <a:spLocks noGrp="1"/>
          </p:cNvSpPr>
          <p:nvPr>
            <p:ph sz="quarter" idx="18"/>
          </p:nvPr>
        </p:nvSpPr>
        <p:spPr>
          <a:xfrm>
            <a:off x="7791600" y="333425"/>
            <a:ext cx="3790800" cy="4103687"/>
          </a:xfrm>
          <a:prstGeom prst="rect">
            <a:avLst/>
          </a:prstGeom>
          <a:noFill/>
        </p:spPr>
        <p:style>
          <a:lnRef idx="2">
            <a:schemeClr val="dk1"/>
          </a:lnRef>
          <a:fillRef idx="1">
            <a:schemeClr val="lt1"/>
          </a:fillRef>
          <a:effectRef idx="0">
            <a:schemeClr val="dk1"/>
          </a:effectRef>
          <a:fontRef idx="none"/>
        </p:style>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10" name="Inhaltsplatzhalter 9"/>
          <p:cNvSpPr>
            <a:spLocks noGrp="1"/>
          </p:cNvSpPr>
          <p:nvPr>
            <p:ph sz="quarter" idx="19"/>
          </p:nvPr>
        </p:nvSpPr>
        <p:spPr>
          <a:xfrm>
            <a:off x="719138" y="4437112"/>
            <a:ext cx="10863262" cy="1871613"/>
          </a:xfrm>
          <a:prstGeom prst="rect">
            <a:avLst/>
          </a:prstGeom>
          <a:noFill/>
        </p:spPr>
        <p:style>
          <a:lnRef idx="2">
            <a:schemeClr val="dk1"/>
          </a:lnRef>
          <a:fillRef idx="1">
            <a:schemeClr val="lt1"/>
          </a:fillRef>
          <a:effectRef idx="0">
            <a:schemeClr val="dk1"/>
          </a:effectRef>
          <a:fontRef idx="none"/>
        </p:style>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9" name="Rechteck 8"/>
          <p:cNvSpPr/>
          <p:nvPr userDrawn="1"/>
        </p:nvSpPr>
        <p:spPr>
          <a:xfrm>
            <a:off x="3654131" y="4065941"/>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bg1">
                    <a:lumMod val="75000"/>
                  </a:schemeClr>
                </a:solidFill>
              </a:rPr>
              <a:t>How</a:t>
            </a:r>
            <a:r>
              <a:rPr lang="de-DE" dirty="0">
                <a:solidFill>
                  <a:schemeClr val="bg1">
                    <a:lumMod val="75000"/>
                  </a:schemeClr>
                </a:solidFill>
              </a:rPr>
              <a:t>?</a:t>
            </a:r>
          </a:p>
        </p:txBody>
      </p:sp>
      <p:sp>
        <p:nvSpPr>
          <p:cNvPr id="11" name="Rechteck 10"/>
          <p:cNvSpPr/>
          <p:nvPr userDrawn="1"/>
        </p:nvSpPr>
        <p:spPr>
          <a:xfrm>
            <a:off x="6933907" y="4065941"/>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bg1">
                    <a:lumMod val="75000"/>
                  </a:schemeClr>
                </a:solidFill>
              </a:rPr>
              <a:t>What</a:t>
            </a:r>
            <a:r>
              <a:rPr lang="de-DE" dirty="0">
                <a:solidFill>
                  <a:schemeClr val="bg1">
                    <a:lumMod val="75000"/>
                  </a:schemeClr>
                </a:solidFill>
              </a:rPr>
              <a:t>?</a:t>
            </a:r>
          </a:p>
        </p:txBody>
      </p:sp>
      <p:sp>
        <p:nvSpPr>
          <p:cNvPr id="13" name="Rechteck 12"/>
          <p:cNvSpPr/>
          <p:nvPr userDrawn="1"/>
        </p:nvSpPr>
        <p:spPr>
          <a:xfrm>
            <a:off x="10724707" y="4069714"/>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bg1">
                    <a:lumMod val="75000"/>
                  </a:schemeClr>
                </a:solidFill>
              </a:rPr>
              <a:t>Who?</a:t>
            </a:r>
          </a:p>
        </p:txBody>
      </p:sp>
      <p:sp>
        <p:nvSpPr>
          <p:cNvPr id="14" name="Rechteck 13"/>
          <p:cNvSpPr/>
          <p:nvPr userDrawn="1"/>
        </p:nvSpPr>
        <p:spPr>
          <a:xfrm>
            <a:off x="10718304" y="5948686"/>
            <a:ext cx="864096"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bg1">
                    <a:lumMod val="75000"/>
                  </a:schemeClr>
                </a:solidFill>
              </a:rPr>
              <a:t>Why</a:t>
            </a:r>
            <a:r>
              <a:rPr lang="de-DE" dirty="0">
                <a:solidFill>
                  <a:schemeClr val="bg1">
                    <a:lumMod val="75000"/>
                  </a:schemeClr>
                </a:solidFill>
              </a:rPr>
              <a:t>?</a:t>
            </a:r>
          </a:p>
        </p:txBody>
      </p:sp>
      <p:sp>
        <p:nvSpPr>
          <p:cNvPr id="15" name="Textfeld 14"/>
          <p:cNvSpPr txBox="1"/>
          <p:nvPr userDrawn="1"/>
        </p:nvSpPr>
        <p:spPr>
          <a:xfrm>
            <a:off x="3745622" y="6279703"/>
            <a:ext cx="4700757" cy="276999"/>
          </a:xfrm>
          <a:prstGeom prst="rect">
            <a:avLst/>
          </a:prstGeom>
          <a:noFill/>
        </p:spPr>
        <p:txBody>
          <a:bodyPr wrap="square" rtlCol="0">
            <a:spAutoFit/>
          </a:bodyPr>
          <a:lstStyle/>
          <a:p>
            <a:r>
              <a:rPr lang="en-US" sz="1200" dirty="0">
                <a:hlinkClick r:id="rId2"/>
              </a:rPr>
              <a:t>4 Questions for Discovering and Solving Customer Problems Everywhere.</a:t>
            </a:r>
            <a:endParaRPr lang="de-DE" sz="1200" dirty="0"/>
          </a:p>
        </p:txBody>
      </p:sp>
    </p:spTree>
    <p:extLst>
      <p:ext uri="{BB962C8B-B14F-4D97-AF65-F5344CB8AC3E}">
        <p14:creationId xmlns:p14="http://schemas.microsoft.com/office/powerpoint/2010/main" val="84366330"/>
      </p:ext>
    </p:extLst>
  </p:cSld>
  <p:clrMapOvr>
    <a:masterClrMapping/>
  </p:clrMapOvr>
  <p:transition spd="slow">
    <p:push dir="u"/>
  </p:transition>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7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Inhalt mit Link">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719667" y="1124744"/>
            <a:ext cx="10862733" cy="4248472"/>
          </a:xfrm>
          <a:prstGeom prst="rect">
            <a:avLst/>
          </a:prstGeom>
        </p:spPr>
        <p:txBody>
          <a:bodyPr tIns="0" rIns="0" bIns="0">
            <a:normAutofit/>
          </a:bodyPr>
          <a:lstStyle>
            <a:lvl1pPr marL="0" indent="0">
              <a:lnSpc>
                <a:spcPct val="150000"/>
              </a:lnSpc>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8" name="Textplatzhalter 4"/>
          <p:cNvSpPr>
            <a:spLocks noGrp="1"/>
          </p:cNvSpPr>
          <p:nvPr>
            <p:ph type="body" sz="quarter" idx="3"/>
          </p:nvPr>
        </p:nvSpPr>
        <p:spPr>
          <a:xfrm>
            <a:off x="719402" y="5597550"/>
            <a:ext cx="10862998" cy="639762"/>
          </a:xfrm>
          <a:prstGeom prst="rect">
            <a:avLst/>
          </a:prstGeom>
        </p:spPr>
        <p:txBody>
          <a:bodyPr lIns="0" tIns="0" rIns="0" bIns="0" anchor="ctr">
            <a:normAutofit/>
          </a:bodyPr>
          <a:lstStyle>
            <a:lvl1pPr marL="0" indent="0" algn="ctr">
              <a:buNone/>
              <a:defRPr lang="de-DE" sz="2200" b="0" dirty="0" smtClean="0">
                <a:solidFill>
                  <a:srgbClr val="7DB928"/>
                </a:solidFill>
                <a:latin typeface="+mn-lt"/>
              </a:defRPr>
            </a:lvl1pPr>
            <a:lvl2pPr marL="436361" indent="0">
              <a:buNone/>
              <a:defRPr sz="1900" b="1"/>
            </a:lvl2pPr>
            <a:lvl3pPr marL="872722" indent="0">
              <a:buNone/>
              <a:defRPr sz="1800" b="1"/>
            </a:lvl3pPr>
            <a:lvl4pPr marL="1309083" indent="0">
              <a:buNone/>
              <a:defRPr sz="1500" b="1"/>
            </a:lvl4pPr>
            <a:lvl5pPr marL="1745445" indent="0">
              <a:buNone/>
              <a:defRPr sz="1500" b="1"/>
            </a:lvl5pPr>
            <a:lvl6pPr marL="2181806" indent="0">
              <a:buNone/>
              <a:defRPr sz="1500" b="1"/>
            </a:lvl6pPr>
            <a:lvl7pPr marL="2618167" indent="0">
              <a:buNone/>
              <a:defRPr sz="1500" b="1"/>
            </a:lvl7pPr>
            <a:lvl8pPr marL="3054529" indent="0">
              <a:buNone/>
              <a:defRPr sz="1500" b="1"/>
            </a:lvl8pPr>
            <a:lvl9pPr marL="3490890" indent="0">
              <a:buNone/>
              <a:defRPr sz="1500" b="1"/>
            </a:lvl9pPr>
          </a:lstStyle>
          <a:p>
            <a:pPr lvl="0"/>
            <a:r>
              <a:rPr lang="de-DE"/>
              <a:t>Textmasterformat bearbeiten</a:t>
            </a:r>
          </a:p>
        </p:txBody>
      </p:sp>
      <p:sp>
        <p:nvSpPr>
          <p:cNvPr id="2" name="Datumsplatzhalter 1"/>
          <p:cNvSpPr>
            <a:spLocks noGrp="1"/>
          </p:cNvSpPr>
          <p:nvPr>
            <p:ph type="dt" sz="half" idx="14"/>
          </p:nvPr>
        </p:nvSpPr>
        <p:spPr/>
        <p:txBody>
          <a:bodyPr/>
          <a:lstStyle/>
          <a:p>
            <a:endParaRPr lang="de-DE" dirty="0"/>
          </a:p>
        </p:txBody>
      </p:sp>
      <p:sp>
        <p:nvSpPr>
          <p:cNvPr id="3" name="Fußzeilenplatzhalter 2"/>
          <p:cNvSpPr>
            <a:spLocks noGrp="1"/>
          </p:cNvSpPr>
          <p:nvPr>
            <p:ph type="ftr" sz="quarter" idx="15"/>
          </p:nvPr>
        </p:nvSpPr>
        <p:spPr/>
        <p:txBody>
          <a:bodyPr/>
          <a:lstStyle/>
          <a:p>
            <a:r>
              <a:rPr lang="de-DE"/>
              <a:t>© estos Italia – ECS 2018</a:t>
            </a:r>
            <a:endParaRPr lang="de-DE" dirty="0"/>
          </a:p>
        </p:txBody>
      </p:sp>
      <p:sp>
        <p:nvSpPr>
          <p:cNvPr id="4" name="Foliennummernplatzhalter 3"/>
          <p:cNvSpPr>
            <a:spLocks noGrp="1"/>
          </p:cNvSpPr>
          <p:nvPr>
            <p:ph type="sldNum" sz="quarter" idx="16"/>
          </p:nvPr>
        </p:nvSpPr>
        <p:spPr/>
        <p:txBody>
          <a:bodyPr/>
          <a:lstStyle/>
          <a:p>
            <a:fld id="{C7C905D0-24F0-4A5D-A8FD-F45F8E9F1544}" type="slidenum">
              <a:rPr lang="de-DE" smtClean="0"/>
              <a:pPr/>
              <a:t>‹N›</a:t>
            </a:fld>
            <a:endParaRPr lang="de-DE" dirty="0"/>
          </a:p>
        </p:txBody>
      </p:sp>
      <p:sp>
        <p:nvSpPr>
          <p:cNvPr id="11" name="Titel 10"/>
          <p:cNvSpPr>
            <a:spLocks noGrp="1"/>
          </p:cNvSpPr>
          <p:nvPr>
            <p:ph type="title"/>
          </p:nvPr>
        </p:nvSpPr>
        <p:spPr/>
        <p:txBody>
          <a:bodyPr/>
          <a:lstStyle>
            <a:lvl1pPr>
              <a:defRPr/>
            </a:lvl1pPr>
          </a:lstStyle>
          <a:p>
            <a:r>
              <a:rPr lang="de-DE"/>
              <a:t>Titelmasterformat durch Klicken bearbeiten</a:t>
            </a:r>
            <a:endParaRPr lang="de-DE" dirty="0"/>
          </a:p>
        </p:txBody>
      </p:sp>
    </p:spTree>
    <p:extLst>
      <p:ext uri="{BB962C8B-B14F-4D97-AF65-F5344CB8AC3E}">
        <p14:creationId xmlns:p14="http://schemas.microsoft.com/office/powerpoint/2010/main" val="4236517704"/>
      </p:ext>
    </p:extLst>
  </p:cSld>
  <p:clrMapOvr>
    <a:masterClrMapping/>
  </p:clrMapOvr>
  <p:transition spd="slow">
    <p:push dir="u"/>
  </p:transition>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73">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 Questions Block">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endParaRPr lang="de-DE" dirty="0"/>
          </a:p>
        </p:txBody>
      </p:sp>
      <p:sp>
        <p:nvSpPr>
          <p:cNvPr id="3" name="Fußzeilenplatzhalter 2"/>
          <p:cNvSpPr>
            <a:spLocks noGrp="1"/>
          </p:cNvSpPr>
          <p:nvPr>
            <p:ph type="ftr" sz="quarter" idx="11"/>
          </p:nvPr>
        </p:nvSpPr>
        <p:spPr/>
        <p:txBody>
          <a:bodyPr/>
          <a:lstStyle/>
          <a:p>
            <a:r>
              <a:rPr lang="de-DE"/>
              <a:t>© estos Italia – ECS 2018</a:t>
            </a:r>
            <a:endParaRPr lang="de-DE" dirty="0"/>
          </a:p>
        </p:txBody>
      </p:sp>
      <p:sp>
        <p:nvSpPr>
          <p:cNvPr id="4" name="Foliennummernplatzhalter 3"/>
          <p:cNvSpPr>
            <a:spLocks noGrp="1"/>
          </p:cNvSpPr>
          <p:nvPr>
            <p:ph type="sldNum" sz="quarter" idx="12"/>
          </p:nvPr>
        </p:nvSpPr>
        <p:spPr/>
        <p:txBody>
          <a:bodyPr/>
          <a:lstStyle/>
          <a:p>
            <a:fld id="{C7C905D0-24F0-4A5D-A8FD-F45F8E9F1544}" type="slidenum">
              <a:rPr lang="de-DE" smtClean="0"/>
              <a:pPr/>
              <a:t>‹N›</a:t>
            </a:fld>
            <a:endParaRPr lang="de-DE" dirty="0"/>
          </a:p>
        </p:txBody>
      </p:sp>
      <p:sp>
        <p:nvSpPr>
          <p:cNvPr id="5" name="Titel 4"/>
          <p:cNvSpPr>
            <a:spLocks noGrp="1"/>
          </p:cNvSpPr>
          <p:nvPr>
            <p:ph type="title"/>
          </p:nvPr>
        </p:nvSpPr>
        <p:spPr>
          <a:xfrm>
            <a:off x="1703512" y="273599"/>
            <a:ext cx="9878888" cy="612000"/>
          </a:xfrm>
        </p:spPr>
        <p:txBody>
          <a:bodyPr/>
          <a:lstStyle/>
          <a:p>
            <a:r>
              <a:rPr lang="de-DE"/>
              <a:t>Titelmasterformat durch Klicken bearbeiten</a:t>
            </a:r>
          </a:p>
        </p:txBody>
      </p:sp>
      <p:sp>
        <p:nvSpPr>
          <p:cNvPr id="6" name="Ellipse 5"/>
          <p:cNvSpPr/>
          <p:nvPr userDrawn="1"/>
        </p:nvSpPr>
        <p:spPr>
          <a:xfrm>
            <a:off x="588905" y="188640"/>
            <a:ext cx="864096" cy="8640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600" dirty="0" err="1">
                <a:latin typeface="Source Sans Pro" panose="020B0503030403020204" pitchFamily="34" charset="0"/>
              </a:rPr>
              <a:t>Why</a:t>
            </a:r>
            <a:r>
              <a:rPr lang="de-DE" sz="1600" dirty="0">
                <a:latin typeface="Source Sans Pro" panose="020B0503030403020204" pitchFamily="34" charset="0"/>
              </a:rPr>
              <a:t>?</a:t>
            </a:r>
          </a:p>
        </p:txBody>
      </p:sp>
      <p:sp>
        <p:nvSpPr>
          <p:cNvPr id="7" name="Ellipse 6"/>
          <p:cNvSpPr/>
          <p:nvPr userDrawn="1"/>
        </p:nvSpPr>
        <p:spPr>
          <a:xfrm>
            <a:off x="588905" y="1268760"/>
            <a:ext cx="864096" cy="8640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600" dirty="0">
                <a:latin typeface="Source Sans Pro" panose="020B0503030403020204" pitchFamily="34" charset="0"/>
              </a:rPr>
              <a:t>Who?</a:t>
            </a:r>
          </a:p>
        </p:txBody>
      </p:sp>
      <p:sp>
        <p:nvSpPr>
          <p:cNvPr id="8" name="Ellipse 7"/>
          <p:cNvSpPr/>
          <p:nvPr userDrawn="1"/>
        </p:nvSpPr>
        <p:spPr>
          <a:xfrm>
            <a:off x="588905" y="2345334"/>
            <a:ext cx="864096" cy="8640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600" dirty="0" err="1">
                <a:latin typeface="Source Sans Pro" panose="020B0503030403020204" pitchFamily="34" charset="0"/>
              </a:rPr>
              <a:t>What</a:t>
            </a:r>
            <a:r>
              <a:rPr lang="de-DE" sz="1600" dirty="0">
                <a:latin typeface="Source Sans Pro" panose="020B0503030403020204" pitchFamily="34" charset="0"/>
              </a:rPr>
              <a:t>?</a:t>
            </a:r>
          </a:p>
        </p:txBody>
      </p:sp>
      <p:sp>
        <p:nvSpPr>
          <p:cNvPr id="9" name="Ellipse 8"/>
          <p:cNvSpPr/>
          <p:nvPr userDrawn="1"/>
        </p:nvSpPr>
        <p:spPr>
          <a:xfrm>
            <a:off x="588905" y="3421908"/>
            <a:ext cx="864096" cy="8640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600" dirty="0" err="1">
                <a:latin typeface="Source Sans Pro" panose="020B0503030403020204" pitchFamily="34" charset="0"/>
              </a:rPr>
              <a:t>How</a:t>
            </a:r>
            <a:r>
              <a:rPr lang="de-DE" sz="1600" dirty="0">
                <a:latin typeface="Source Sans Pro" panose="020B0503030403020204" pitchFamily="34" charset="0"/>
              </a:rPr>
              <a:t>?</a:t>
            </a:r>
          </a:p>
        </p:txBody>
      </p:sp>
      <p:sp>
        <p:nvSpPr>
          <p:cNvPr id="10" name="Ellipse 9"/>
          <p:cNvSpPr/>
          <p:nvPr userDrawn="1"/>
        </p:nvSpPr>
        <p:spPr>
          <a:xfrm>
            <a:off x="588905" y="4498482"/>
            <a:ext cx="864096" cy="8640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400" dirty="0" err="1">
                <a:latin typeface="Source Sans Pro" panose="020B0503030403020204" pitchFamily="34" charset="0"/>
              </a:rPr>
              <a:t>Where</a:t>
            </a:r>
            <a:r>
              <a:rPr lang="de-DE" sz="1400" dirty="0">
                <a:latin typeface="Source Sans Pro" panose="020B0503030403020204" pitchFamily="34" charset="0"/>
              </a:rPr>
              <a:t>?</a:t>
            </a:r>
          </a:p>
        </p:txBody>
      </p:sp>
      <p:sp>
        <p:nvSpPr>
          <p:cNvPr id="11" name="Ellipse 10"/>
          <p:cNvSpPr/>
          <p:nvPr userDrawn="1"/>
        </p:nvSpPr>
        <p:spPr>
          <a:xfrm>
            <a:off x="588905" y="5531488"/>
            <a:ext cx="864096" cy="8640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600" dirty="0" err="1">
                <a:latin typeface="Source Sans Pro" panose="020B0503030403020204" pitchFamily="34" charset="0"/>
              </a:rPr>
              <a:t>When</a:t>
            </a:r>
            <a:r>
              <a:rPr lang="de-DE" sz="1600" dirty="0">
                <a:latin typeface="Source Sans Pro" panose="020B0503030403020204" pitchFamily="34" charset="0"/>
              </a:rPr>
              <a:t>?</a:t>
            </a:r>
          </a:p>
        </p:txBody>
      </p:sp>
      <p:sp>
        <p:nvSpPr>
          <p:cNvPr id="13" name="Inhaltsplatzhalter 12"/>
          <p:cNvSpPr>
            <a:spLocks noGrp="1"/>
          </p:cNvSpPr>
          <p:nvPr>
            <p:ph sz="quarter" idx="13"/>
          </p:nvPr>
        </p:nvSpPr>
        <p:spPr>
          <a:xfrm>
            <a:off x="1703388" y="1196752"/>
            <a:ext cx="9879012" cy="936000"/>
          </a:xfrm>
          <a:prstGeom prst="rect">
            <a:avLst/>
          </a:prstGeo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15" name="Inhaltsplatzhalter 14"/>
          <p:cNvSpPr>
            <a:spLocks noGrp="1"/>
          </p:cNvSpPr>
          <p:nvPr>
            <p:ph sz="quarter" idx="14"/>
          </p:nvPr>
        </p:nvSpPr>
        <p:spPr>
          <a:xfrm>
            <a:off x="1703388" y="2276351"/>
            <a:ext cx="9879012" cy="936625"/>
          </a:xfrm>
          <a:prstGeom prst="rect">
            <a:avLst/>
          </a:prstGeo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16" name="Inhaltsplatzhalter 14"/>
          <p:cNvSpPr>
            <a:spLocks noGrp="1"/>
          </p:cNvSpPr>
          <p:nvPr>
            <p:ph sz="quarter" idx="15"/>
          </p:nvPr>
        </p:nvSpPr>
        <p:spPr>
          <a:xfrm>
            <a:off x="1703512" y="3356471"/>
            <a:ext cx="9879012" cy="936625"/>
          </a:xfrm>
          <a:prstGeom prst="rect">
            <a:avLst/>
          </a:prstGeo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17" name="Inhaltsplatzhalter 14"/>
          <p:cNvSpPr>
            <a:spLocks noGrp="1"/>
          </p:cNvSpPr>
          <p:nvPr>
            <p:ph sz="quarter" idx="16"/>
          </p:nvPr>
        </p:nvSpPr>
        <p:spPr>
          <a:xfrm>
            <a:off x="1703512" y="4436591"/>
            <a:ext cx="9879012" cy="936625"/>
          </a:xfrm>
          <a:prstGeom prst="rect">
            <a:avLst/>
          </a:prstGeo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18" name="Inhaltsplatzhalter 14"/>
          <p:cNvSpPr>
            <a:spLocks noGrp="1"/>
          </p:cNvSpPr>
          <p:nvPr>
            <p:ph sz="quarter" idx="17"/>
          </p:nvPr>
        </p:nvSpPr>
        <p:spPr>
          <a:xfrm>
            <a:off x="1703512" y="5516711"/>
            <a:ext cx="9879012" cy="936625"/>
          </a:xfrm>
          <a:prstGeom prst="rect">
            <a:avLst/>
          </a:prstGeo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386004299"/>
      </p:ext>
    </p:extLst>
  </p:cSld>
  <p:clrMapOvr>
    <a:masterClrMapping/>
  </p:clrMapOvr>
  <p:transition spd="slow">
    <p:push dir="u"/>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Zwei Inhalte">
    <p:spTree>
      <p:nvGrpSpPr>
        <p:cNvPr id="1" name=""/>
        <p:cNvGrpSpPr/>
        <p:nvPr/>
      </p:nvGrpSpPr>
      <p:grpSpPr>
        <a:xfrm>
          <a:off x="0" y="0"/>
          <a:ext cx="0" cy="0"/>
          <a:chOff x="0" y="0"/>
          <a:chExt cx="0" cy="0"/>
        </a:xfrm>
      </p:grpSpPr>
      <p:sp>
        <p:nvSpPr>
          <p:cNvPr id="9" name="Inhaltsplatzhalter 8"/>
          <p:cNvSpPr>
            <a:spLocks noGrp="1"/>
          </p:cNvSpPr>
          <p:nvPr>
            <p:ph sz="quarter" idx="13"/>
          </p:nvPr>
        </p:nvSpPr>
        <p:spPr>
          <a:xfrm>
            <a:off x="719667" y="1123200"/>
            <a:ext cx="5281084" cy="5112000"/>
          </a:xfrm>
          <a:prstGeom prst="rect">
            <a:avLst/>
          </a:prstGeom>
        </p:spPr>
        <p:txBody>
          <a:bodyPr tIns="0" rIns="0" bIns="0">
            <a:normAutofit/>
          </a:bodyPr>
          <a:lstStyle>
            <a:lvl1pPr marL="0" indent="0">
              <a:buNone/>
              <a:defRPr sz="2200">
                <a:latin typeface="+mn-lt"/>
              </a:defRPr>
            </a:lvl1pPr>
          </a:lstStyle>
          <a:p>
            <a:pPr lvl="0"/>
            <a:r>
              <a:rPr lang="de-DE"/>
              <a:t>Textmasterformat bearbeiten</a:t>
            </a:r>
          </a:p>
        </p:txBody>
      </p:sp>
      <p:sp>
        <p:nvSpPr>
          <p:cNvPr id="15" name="Inhaltsplatzhalter 14"/>
          <p:cNvSpPr>
            <a:spLocks noGrp="1"/>
          </p:cNvSpPr>
          <p:nvPr>
            <p:ph sz="quarter" idx="14"/>
          </p:nvPr>
        </p:nvSpPr>
        <p:spPr>
          <a:xfrm>
            <a:off x="6302400" y="1123200"/>
            <a:ext cx="5280000" cy="5112000"/>
          </a:xfrm>
          <a:prstGeom prst="rect">
            <a:avLst/>
          </a:prstGeom>
        </p:spPr>
        <p:txBody>
          <a:bodyPr tIns="0" rIns="0" bIns="0">
            <a:normAutofit/>
          </a:bodyPr>
          <a:lstStyle>
            <a:lvl1pPr marL="0" indent="0">
              <a:buNone/>
              <a:defRPr sz="2200">
                <a:latin typeface="+mn-lt"/>
              </a:defRPr>
            </a:lvl1pPr>
          </a:lstStyle>
          <a:p>
            <a:pPr lvl="0"/>
            <a:r>
              <a:rPr lang="de-DE"/>
              <a:t>Textmasterformat bearbeiten</a:t>
            </a:r>
          </a:p>
        </p:txBody>
      </p:sp>
      <p:sp>
        <p:nvSpPr>
          <p:cNvPr id="23" name="Titel 22"/>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5"/>
          </p:nvPr>
        </p:nvSpPr>
        <p:spPr/>
        <p:txBody>
          <a:bodyPr/>
          <a:lstStyle/>
          <a:p>
            <a:endParaRPr lang="de-DE" dirty="0"/>
          </a:p>
        </p:txBody>
      </p:sp>
      <p:sp>
        <p:nvSpPr>
          <p:cNvPr id="3" name="Fußzeilenplatzhalter 2"/>
          <p:cNvSpPr>
            <a:spLocks noGrp="1"/>
          </p:cNvSpPr>
          <p:nvPr>
            <p:ph type="ftr" sz="quarter" idx="16"/>
          </p:nvPr>
        </p:nvSpPr>
        <p:spPr/>
        <p:txBody>
          <a:bodyPr/>
          <a:lstStyle/>
          <a:p>
            <a:r>
              <a:rPr lang="de-DE"/>
              <a:t>© estos Italia – ECS 2018</a:t>
            </a:r>
            <a:endParaRPr lang="de-DE" dirty="0"/>
          </a:p>
        </p:txBody>
      </p:sp>
      <p:sp>
        <p:nvSpPr>
          <p:cNvPr id="4" name="Foliennummernplatzhalter 3"/>
          <p:cNvSpPr>
            <a:spLocks noGrp="1"/>
          </p:cNvSpPr>
          <p:nvPr>
            <p:ph type="sldNum" sz="quarter" idx="17"/>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3585794737"/>
      </p:ext>
    </p:extLst>
  </p:cSld>
  <p:clrMapOvr>
    <a:masterClrMapping/>
  </p:clrMapOvr>
  <p:transition spd="slow">
    <p:push dir="u"/>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Zwei Inhalte Oben Unten">
    <p:spTree>
      <p:nvGrpSpPr>
        <p:cNvPr id="1" name=""/>
        <p:cNvGrpSpPr/>
        <p:nvPr/>
      </p:nvGrpSpPr>
      <p:grpSpPr>
        <a:xfrm>
          <a:off x="0" y="0"/>
          <a:ext cx="0" cy="0"/>
          <a:chOff x="0" y="0"/>
          <a:chExt cx="0" cy="0"/>
        </a:xfrm>
      </p:grpSpPr>
      <p:sp>
        <p:nvSpPr>
          <p:cNvPr id="9" name="Inhaltsplatzhalter 8"/>
          <p:cNvSpPr>
            <a:spLocks noGrp="1"/>
          </p:cNvSpPr>
          <p:nvPr>
            <p:ph sz="quarter" idx="13"/>
          </p:nvPr>
        </p:nvSpPr>
        <p:spPr>
          <a:xfrm>
            <a:off x="719667" y="1123200"/>
            <a:ext cx="10862047" cy="2449816"/>
          </a:xfrm>
          <a:prstGeom prst="rect">
            <a:avLst/>
          </a:prstGeom>
        </p:spPr>
        <p:txBody>
          <a:bodyPr tIns="0" rIns="0" bIns="0">
            <a:normAutofit/>
          </a:bodyPr>
          <a:lstStyle>
            <a:lvl1pPr marL="0" indent="0">
              <a:buNone/>
              <a:defRPr sz="2200">
                <a:latin typeface="+mn-lt"/>
              </a:defRPr>
            </a:lvl1pPr>
          </a:lstStyle>
          <a:p>
            <a:pPr lvl="0"/>
            <a:r>
              <a:rPr lang="de-DE"/>
              <a:t>Textmasterformat bearbeiten</a:t>
            </a:r>
          </a:p>
        </p:txBody>
      </p:sp>
      <p:sp>
        <p:nvSpPr>
          <p:cNvPr id="15" name="Inhaltsplatzhalter 14"/>
          <p:cNvSpPr>
            <a:spLocks noGrp="1"/>
          </p:cNvSpPr>
          <p:nvPr>
            <p:ph sz="quarter" idx="14"/>
          </p:nvPr>
        </p:nvSpPr>
        <p:spPr>
          <a:xfrm>
            <a:off x="719667" y="3789040"/>
            <a:ext cx="10862733" cy="2446160"/>
          </a:xfrm>
          <a:prstGeom prst="rect">
            <a:avLst/>
          </a:prstGeom>
        </p:spPr>
        <p:txBody>
          <a:bodyPr tIns="0" rIns="0" bIns="0">
            <a:normAutofit/>
          </a:bodyPr>
          <a:lstStyle>
            <a:lvl1pPr marL="0" indent="0">
              <a:buNone/>
              <a:defRPr sz="2200">
                <a:latin typeface="+mn-lt"/>
              </a:defRPr>
            </a:lvl1pPr>
          </a:lstStyle>
          <a:p>
            <a:pPr lvl="0"/>
            <a:r>
              <a:rPr lang="de-DE"/>
              <a:t>Textmasterformat bearbeiten</a:t>
            </a:r>
          </a:p>
        </p:txBody>
      </p:sp>
      <p:sp>
        <p:nvSpPr>
          <p:cNvPr id="23" name="Titel 22"/>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5" name="Datumsplatzhalter 4"/>
          <p:cNvSpPr>
            <a:spLocks noGrp="1"/>
          </p:cNvSpPr>
          <p:nvPr>
            <p:ph type="dt" sz="half" idx="15"/>
          </p:nvPr>
        </p:nvSpPr>
        <p:spPr/>
        <p:txBody>
          <a:bodyPr/>
          <a:lstStyle/>
          <a:p>
            <a:endParaRPr lang="de-DE" dirty="0"/>
          </a:p>
        </p:txBody>
      </p:sp>
      <p:sp>
        <p:nvSpPr>
          <p:cNvPr id="6" name="Fußzeilenplatzhalter 5"/>
          <p:cNvSpPr>
            <a:spLocks noGrp="1"/>
          </p:cNvSpPr>
          <p:nvPr>
            <p:ph type="ftr" sz="quarter" idx="16"/>
          </p:nvPr>
        </p:nvSpPr>
        <p:spPr/>
        <p:txBody>
          <a:bodyPr/>
          <a:lstStyle/>
          <a:p>
            <a:r>
              <a:rPr lang="de-DE"/>
              <a:t>© estos Italia – ECS 2018</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3131192915"/>
      </p:ext>
    </p:extLst>
  </p:cSld>
  <p:clrMapOvr>
    <a:masterClrMapping/>
  </p:clrMapOvr>
  <p:transition spd="slow">
    <p:push dir="u"/>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_Titel und Inhalt">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719667" y="1124744"/>
            <a:ext cx="10862733" cy="5112000"/>
          </a:xfrm>
          <a:prstGeom prst="rect">
            <a:avLst/>
          </a:prstGeom>
        </p:spPr>
        <p:txBody>
          <a:bodyPr tIns="0" rIns="0" bIns="0">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13" name="Titel 12"/>
          <p:cNvSpPr>
            <a:spLocks noGrp="1"/>
          </p:cNvSpPr>
          <p:nvPr>
            <p:ph type="title"/>
          </p:nvPr>
        </p:nvSpPr>
        <p:spPr/>
        <p:txBody>
          <a:bodyPr lIns="0"/>
          <a:lstStyle/>
          <a:p>
            <a:r>
              <a:rPr lang="de-DE"/>
              <a:t>Titelmasterformat durch Klicken bearbeiten</a:t>
            </a:r>
          </a:p>
        </p:txBody>
      </p:sp>
      <p:sp>
        <p:nvSpPr>
          <p:cNvPr id="5" name="Datumsplatzhalter 4"/>
          <p:cNvSpPr>
            <a:spLocks noGrp="1"/>
          </p:cNvSpPr>
          <p:nvPr>
            <p:ph type="dt" sz="half" idx="14"/>
          </p:nvPr>
        </p:nvSpPr>
        <p:spPr/>
        <p:txBody>
          <a:bodyPr/>
          <a:lstStyle/>
          <a:p>
            <a:endParaRPr lang="de-DE" dirty="0"/>
          </a:p>
        </p:txBody>
      </p:sp>
      <p:sp>
        <p:nvSpPr>
          <p:cNvPr id="6" name="Fußzeilenplatzhalter 5"/>
          <p:cNvSpPr>
            <a:spLocks noGrp="1"/>
          </p:cNvSpPr>
          <p:nvPr>
            <p:ph type="ftr" sz="quarter" idx="15"/>
          </p:nvPr>
        </p:nvSpPr>
        <p:spPr/>
        <p:txBody>
          <a:bodyPr/>
          <a:lstStyle/>
          <a:p>
            <a:r>
              <a:rPr lang="de-DE"/>
              <a:t>© estos Italia – ECS 2018</a:t>
            </a:r>
            <a:endParaRPr lang="de-DE" dirty="0"/>
          </a:p>
        </p:txBody>
      </p:sp>
      <p:sp>
        <p:nvSpPr>
          <p:cNvPr id="7" name="Foliennummernplatzhalter 6"/>
          <p:cNvSpPr>
            <a:spLocks noGrp="1"/>
          </p:cNvSpPr>
          <p:nvPr>
            <p:ph type="sldNum" sz="quarter" idx="16"/>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2242098578"/>
      </p:ext>
    </p:extLst>
  </p:cSld>
  <p:clrMapOvr>
    <a:masterClrMapping/>
  </p:clrMapOvr>
  <p:transition spd="slow">
    <p:push dir="u"/>
  </p:transition>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73">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8_Titel und Inhalt">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719667" y="1124744"/>
            <a:ext cx="10862733" cy="5112000"/>
          </a:xfrm>
          <a:prstGeom prst="rect">
            <a:avLst/>
          </a:prstGeom>
        </p:spPr>
        <p:txBody>
          <a:bodyPr tIns="0" rIns="0" bIns="0">
            <a:normAutofit/>
          </a:bodyPr>
          <a:lstStyle>
            <a:lvl1pPr marL="0" indent="0">
              <a:buNone/>
              <a:defRPr lang="de-DE" sz="2200" smtClean="0">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
        <p:nvSpPr>
          <p:cNvPr id="13" name="Titel 12"/>
          <p:cNvSpPr>
            <a:spLocks noGrp="1"/>
          </p:cNvSpPr>
          <p:nvPr>
            <p:ph type="title"/>
          </p:nvPr>
        </p:nvSpPr>
        <p:spPr/>
        <p:txBody>
          <a:bodyPr lIns="0"/>
          <a:lstStyle/>
          <a:p>
            <a:r>
              <a:rPr lang="de-DE"/>
              <a:t>Titelmasterformat durch Klicken bearbeiten</a:t>
            </a:r>
          </a:p>
        </p:txBody>
      </p:sp>
      <p:sp>
        <p:nvSpPr>
          <p:cNvPr id="5" name="Datumsplatzhalter 4"/>
          <p:cNvSpPr>
            <a:spLocks noGrp="1"/>
          </p:cNvSpPr>
          <p:nvPr>
            <p:ph type="dt" sz="half" idx="14"/>
          </p:nvPr>
        </p:nvSpPr>
        <p:spPr/>
        <p:txBody>
          <a:bodyPr/>
          <a:lstStyle/>
          <a:p>
            <a:endParaRPr lang="de-DE" dirty="0"/>
          </a:p>
        </p:txBody>
      </p:sp>
      <p:sp>
        <p:nvSpPr>
          <p:cNvPr id="6" name="Fußzeilenplatzhalter 5"/>
          <p:cNvSpPr>
            <a:spLocks noGrp="1"/>
          </p:cNvSpPr>
          <p:nvPr>
            <p:ph type="ftr" sz="quarter" idx="15"/>
          </p:nvPr>
        </p:nvSpPr>
        <p:spPr/>
        <p:txBody>
          <a:bodyPr/>
          <a:lstStyle/>
          <a:p>
            <a:r>
              <a:rPr lang="de-DE"/>
              <a:t>© estos Italia – ECS 2018</a:t>
            </a:r>
            <a:endParaRPr lang="de-DE" dirty="0"/>
          </a:p>
        </p:txBody>
      </p:sp>
      <p:sp>
        <p:nvSpPr>
          <p:cNvPr id="7" name="Foliennummernplatzhalter 6"/>
          <p:cNvSpPr>
            <a:spLocks noGrp="1"/>
          </p:cNvSpPr>
          <p:nvPr>
            <p:ph type="sldNum" sz="quarter" idx="16"/>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2608347202"/>
      </p:ext>
    </p:extLst>
  </p:cSld>
  <p:clrMapOvr>
    <a:masterClrMapping/>
  </p:clrMapOvr>
  <p:transition spd="slow">
    <p:push dir="u"/>
  </p:transition>
  <p:extLst mod="1">
    <p:ext uri="{DCECCB84-F9BA-43D5-87BE-67443E8EF086}">
      <p15:sldGuideLst xmlns:p15="http://schemas.microsoft.com/office/powerpoint/2012/main">
        <p15:guide id="1" orient="horz" pos="2160">
          <p15:clr>
            <a:srgbClr val="FBAE40"/>
          </p15:clr>
        </p15:guide>
        <p15:guide id="2" pos="3840">
          <p15:clr>
            <a:srgbClr val="FBAE40"/>
          </p15:clr>
        </p15:guide>
        <p15:guide id="3" pos="3973">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6_Zwei Inhalte">
    <p:spTree>
      <p:nvGrpSpPr>
        <p:cNvPr id="1" name=""/>
        <p:cNvGrpSpPr/>
        <p:nvPr/>
      </p:nvGrpSpPr>
      <p:grpSpPr>
        <a:xfrm>
          <a:off x="0" y="0"/>
          <a:ext cx="0" cy="0"/>
          <a:chOff x="0" y="0"/>
          <a:chExt cx="0" cy="0"/>
        </a:xfrm>
      </p:grpSpPr>
      <p:sp>
        <p:nvSpPr>
          <p:cNvPr id="9" name="Inhaltsplatzhalter 8"/>
          <p:cNvSpPr>
            <a:spLocks noGrp="1"/>
          </p:cNvSpPr>
          <p:nvPr>
            <p:ph sz="quarter" idx="13"/>
          </p:nvPr>
        </p:nvSpPr>
        <p:spPr>
          <a:xfrm>
            <a:off x="719667" y="1123200"/>
            <a:ext cx="5281084" cy="5112000"/>
          </a:xfrm>
          <a:prstGeom prst="rect">
            <a:avLst/>
          </a:prstGeom>
        </p:spPr>
        <p:txBody>
          <a:bodyPr tIns="0" rIns="0" bIns="0">
            <a:normAutofit/>
          </a:bodyPr>
          <a:lstStyle>
            <a:lvl1pPr marL="0" indent="0">
              <a:buNone/>
              <a:defRPr sz="2200">
                <a:latin typeface="+mn-lt"/>
              </a:defRPr>
            </a:lvl1pPr>
          </a:lstStyle>
          <a:p>
            <a:pPr lvl="0"/>
            <a:r>
              <a:rPr lang="de-DE"/>
              <a:t>Textmasterformat bearbeiten</a:t>
            </a:r>
          </a:p>
        </p:txBody>
      </p:sp>
      <p:sp>
        <p:nvSpPr>
          <p:cNvPr id="15" name="Inhaltsplatzhalter 14"/>
          <p:cNvSpPr>
            <a:spLocks noGrp="1"/>
          </p:cNvSpPr>
          <p:nvPr>
            <p:ph sz="quarter" idx="14"/>
          </p:nvPr>
        </p:nvSpPr>
        <p:spPr>
          <a:xfrm>
            <a:off x="6302400" y="1123200"/>
            <a:ext cx="5280000" cy="5112000"/>
          </a:xfrm>
          <a:prstGeom prst="rect">
            <a:avLst/>
          </a:prstGeom>
        </p:spPr>
        <p:txBody>
          <a:bodyPr tIns="0" rIns="0" bIns="0">
            <a:normAutofit/>
          </a:bodyPr>
          <a:lstStyle>
            <a:lvl1pPr marL="0" indent="0">
              <a:buNone/>
              <a:defRPr sz="2200">
                <a:latin typeface="+mn-lt"/>
              </a:defRPr>
            </a:lvl1pPr>
          </a:lstStyle>
          <a:p>
            <a:pPr lvl="0"/>
            <a:r>
              <a:rPr lang="de-DE"/>
              <a:t>Textmasterformat bearbeiten</a:t>
            </a:r>
          </a:p>
        </p:txBody>
      </p:sp>
      <p:sp>
        <p:nvSpPr>
          <p:cNvPr id="23" name="Titel 22"/>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5"/>
          </p:nvPr>
        </p:nvSpPr>
        <p:spPr/>
        <p:txBody>
          <a:bodyPr/>
          <a:lstStyle/>
          <a:p>
            <a:endParaRPr lang="de-DE" dirty="0"/>
          </a:p>
        </p:txBody>
      </p:sp>
      <p:sp>
        <p:nvSpPr>
          <p:cNvPr id="3" name="Fußzeilenplatzhalter 2"/>
          <p:cNvSpPr>
            <a:spLocks noGrp="1"/>
          </p:cNvSpPr>
          <p:nvPr>
            <p:ph type="ftr" sz="quarter" idx="16"/>
          </p:nvPr>
        </p:nvSpPr>
        <p:spPr/>
        <p:txBody>
          <a:bodyPr/>
          <a:lstStyle/>
          <a:p>
            <a:r>
              <a:rPr lang="de-DE"/>
              <a:t>© estos Italia – ECS 2018</a:t>
            </a:r>
            <a:endParaRPr lang="de-DE" dirty="0"/>
          </a:p>
        </p:txBody>
      </p:sp>
      <p:sp>
        <p:nvSpPr>
          <p:cNvPr id="4" name="Foliennummernplatzhalter 3"/>
          <p:cNvSpPr>
            <a:spLocks noGrp="1"/>
          </p:cNvSpPr>
          <p:nvPr>
            <p:ph type="sldNum" sz="quarter" idx="17"/>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3375642926"/>
      </p:ext>
    </p:extLst>
  </p:cSld>
  <p:clrMapOvr>
    <a:masterClrMapping/>
  </p:clrMapOvr>
  <p:transition spd="slow">
    <p:push dir="u"/>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Vollbild mit Text">
    <p:spTree>
      <p:nvGrpSpPr>
        <p:cNvPr id="1" name=""/>
        <p:cNvGrpSpPr/>
        <p:nvPr/>
      </p:nvGrpSpPr>
      <p:grpSpPr>
        <a:xfrm>
          <a:off x="0" y="0"/>
          <a:ext cx="0" cy="0"/>
          <a:chOff x="0" y="0"/>
          <a:chExt cx="0" cy="0"/>
        </a:xfrm>
      </p:grpSpPr>
      <p:sp>
        <p:nvSpPr>
          <p:cNvPr id="9" name="Inhaltsplatzhalter 11"/>
          <p:cNvSpPr>
            <a:spLocks noGrp="1"/>
          </p:cNvSpPr>
          <p:nvPr>
            <p:ph sz="quarter" idx="13"/>
          </p:nvPr>
        </p:nvSpPr>
        <p:spPr>
          <a:xfrm>
            <a:off x="0" y="0"/>
            <a:ext cx="12192000" cy="6858000"/>
          </a:xfrm>
          <a:prstGeom prst="rect">
            <a:avLst/>
          </a:prstGeom>
        </p:spPr>
        <p:txBody>
          <a:bodyPr anchor="ctr" anchorCtr="0">
            <a:normAutofit/>
          </a:bodyPr>
          <a:lstStyle>
            <a:lvl1pPr marL="0" indent="0" algn="ctr">
              <a:buNone/>
              <a:defRPr lang="de-DE" sz="3200" smtClean="0">
                <a:solidFill>
                  <a:schemeClr val="tx1"/>
                </a:solidFill>
                <a:latin typeface="+mn-lt"/>
              </a:defRPr>
            </a:lvl1pPr>
            <a:lvl2pPr>
              <a:defRPr lang="de-DE" smtClean="0"/>
            </a:lvl2pPr>
            <a:lvl3pPr>
              <a:defRPr lang="de-DE" smtClean="0"/>
            </a:lvl3pPr>
            <a:lvl4pPr>
              <a:defRPr lang="de-DE" smtClean="0"/>
            </a:lvl4pPr>
            <a:lvl5pPr>
              <a:defRPr lang="de-DE"/>
            </a:lvl5pPr>
          </a:lstStyle>
          <a:p>
            <a:pPr lvl="0"/>
            <a:r>
              <a:rPr lang="de-DE"/>
              <a:t>Textmasterformat bearbeiten</a:t>
            </a:r>
          </a:p>
        </p:txBody>
      </p:sp>
    </p:spTree>
    <p:extLst>
      <p:ext uri="{BB962C8B-B14F-4D97-AF65-F5344CB8AC3E}">
        <p14:creationId xmlns:p14="http://schemas.microsoft.com/office/powerpoint/2010/main" val="4169333583"/>
      </p:ext>
    </p:extLst>
  </p:cSld>
  <p:clrMapOvr>
    <a:masterClrMapping/>
  </p:clrMapOvr>
  <p:transition spd="slow">
    <p:push dir="u"/>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Abschnittsüberschrift mit Untertietel und Sprungmarken">
    <p:spTree>
      <p:nvGrpSpPr>
        <p:cNvPr id="1" name=""/>
        <p:cNvGrpSpPr/>
        <p:nvPr/>
      </p:nvGrpSpPr>
      <p:grpSpPr>
        <a:xfrm>
          <a:off x="0" y="0"/>
          <a:ext cx="0" cy="0"/>
          <a:chOff x="0" y="0"/>
          <a:chExt cx="0" cy="0"/>
        </a:xfrm>
      </p:grpSpPr>
      <p:sp>
        <p:nvSpPr>
          <p:cNvPr id="15" name="Bildplatzhalter 4"/>
          <p:cNvSpPr>
            <a:spLocks noGrp="1"/>
          </p:cNvSpPr>
          <p:nvPr>
            <p:ph type="pic" sz="quarter" idx="17"/>
          </p:nvPr>
        </p:nvSpPr>
        <p:spPr>
          <a:xfrm>
            <a:off x="0" y="0"/>
            <a:ext cx="12192000" cy="6858000"/>
          </a:xfrm>
          <a:prstGeom prst="rect">
            <a:avLst/>
          </a:prstGeom>
          <a:solidFill>
            <a:schemeClr val="bg1"/>
          </a:solidFill>
        </p:spPr>
        <p:txBody>
          <a:bodyPr lIns="0" tIns="0" rIns="0" bIns="0"/>
          <a:lstStyle>
            <a:lvl1pPr marL="0" indent="0">
              <a:buNone/>
              <a:defRPr>
                <a:solidFill>
                  <a:srgbClr val="7DB928"/>
                </a:solidFill>
                <a:latin typeface="+mn-lt"/>
              </a:defRPr>
            </a:lvl1pPr>
          </a:lstStyle>
          <a:p>
            <a:r>
              <a:rPr lang="de-DE"/>
              <a:t>Bild durch Klicken auf Symbol hinzufügen</a:t>
            </a:r>
            <a:endParaRPr lang="de-DE" dirty="0"/>
          </a:p>
        </p:txBody>
      </p:sp>
      <p:sp>
        <p:nvSpPr>
          <p:cNvPr id="14" name="Titel 1"/>
          <p:cNvSpPr>
            <a:spLocks noGrp="1"/>
          </p:cNvSpPr>
          <p:nvPr>
            <p:ph type="title"/>
          </p:nvPr>
        </p:nvSpPr>
        <p:spPr>
          <a:xfrm>
            <a:off x="0" y="5158800"/>
            <a:ext cx="12192000" cy="770400"/>
          </a:xfrm>
          <a:prstGeom prst="rect">
            <a:avLst/>
          </a:prstGeom>
        </p:spPr>
        <p:txBody>
          <a:bodyPr lIns="0" rIns="0" anchor="ctr">
            <a:normAutofit/>
          </a:bodyPr>
          <a:lstStyle>
            <a:lvl1pPr algn="ctr">
              <a:defRPr lang="de-DE" sz="4400" dirty="0">
                <a:solidFill>
                  <a:schemeClr val="bg1"/>
                </a:solidFill>
                <a:latin typeface="Source Sans Pro ExtraLight" panose="020B0303030403020204" pitchFamily="34" charset="0"/>
              </a:defRPr>
            </a:lvl1pPr>
          </a:lstStyle>
          <a:p>
            <a:r>
              <a:rPr lang="de-DE"/>
              <a:t>Titelmasterformat durch Klicken bearbeiten</a:t>
            </a:r>
            <a:endParaRPr lang="de-DE" dirty="0"/>
          </a:p>
        </p:txBody>
      </p:sp>
      <p:sp>
        <p:nvSpPr>
          <p:cNvPr id="18" name="Untertitel 2"/>
          <p:cNvSpPr>
            <a:spLocks noGrp="1"/>
          </p:cNvSpPr>
          <p:nvPr>
            <p:ph type="subTitle" idx="1"/>
          </p:nvPr>
        </p:nvSpPr>
        <p:spPr>
          <a:xfrm>
            <a:off x="0" y="5918400"/>
            <a:ext cx="12192000" cy="460800"/>
          </a:xfrm>
          <a:prstGeom prst="rect">
            <a:avLst/>
          </a:prstGeom>
        </p:spPr>
        <p:txBody>
          <a:bodyPr lIns="0" tIns="40074" rIns="0" bIns="40074" anchor="t">
            <a:normAutofit/>
          </a:bodyPr>
          <a:lstStyle>
            <a:lvl1pPr marL="0" indent="0" algn="ctr">
              <a:buNone/>
              <a:defRPr lang="en-US" sz="2400" dirty="0">
                <a:solidFill>
                  <a:schemeClr val="bg1"/>
                </a:solidFill>
                <a:latin typeface="Source Sans Pro ExtraLight" panose="020B0303030403020204"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a:t>Formatvorlage des Untertitelmasters durch Klicken bearbeiten</a:t>
            </a:r>
            <a:endParaRPr lang="en-US" dirty="0"/>
          </a:p>
        </p:txBody>
      </p:sp>
    </p:spTree>
    <p:extLst>
      <p:ext uri="{BB962C8B-B14F-4D97-AF65-F5344CB8AC3E}">
        <p14:creationId xmlns:p14="http://schemas.microsoft.com/office/powerpoint/2010/main" val="1440570578"/>
      </p:ext>
    </p:extLst>
  </p:cSld>
  <p:clrMapOvr>
    <a:masterClrMapping/>
  </p:clrMapOvr>
  <p:transition spd="slow">
    <p:push dir="u"/>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Zwei Inhalte 33 77">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719667" y="1123200"/>
            <a:ext cx="3456000" cy="5112000"/>
          </a:xfrm>
          <a:prstGeom prst="rect">
            <a:avLst/>
          </a:prstGeom>
        </p:spPr>
        <p:txBody>
          <a:bodyPr tIns="0" rIns="0" bIns="0">
            <a:normAutofit/>
          </a:bodyPr>
          <a:lstStyle>
            <a:lvl1pPr marL="0" indent="0">
              <a:buNone/>
              <a:defRPr sz="2200">
                <a:latin typeface="+mn-lt"/>
              </a:defRPr>
            </a:lvl1pPr>
          </a:lstStyle>
          <a:p>
            <a:pPr lvl="0"/>
            <a:r>
              <a:rPr lang="de-DE" dirty="0"/>
              <a:t>Textmasterformat bearbeiten</a:t>
            </a:r>
          </a:p>
        </p:txBody>
      </p:sp>
      <p:sp>
        <p:nvSpPr>
          <p:cNvPr id="14" name="Inhaltsplatzhalter 13"/>
          <p:cNvSpPr>
            <a:spLocks noGrp="1"/>
          </p:cNvSpPr>
          <p:nvPr>
            <p:ph sz="quarter" idx="14"/>
          </p:nvPr>
        </p:nvSpPr>
        <p:spPr>
          <a:xfrm>
            <a:off x="4423200" y="1123200"/>
            <a:ext cx="7159200" cy="5112000"/>
          </a:xfrm>
          <a:prstGeom prst="rect">
            <a:avLst/>
          </a:prstGeom>
        </p:spPr>
        <p:txBody>
          <a:bodyPr tIns="0" rIns="0" bIns="0">
            <a:normAutofit/>
          </a:bodyPr>
          <a:lstStyle>
            <a:lvl1pPr marL="0" indent="0">
              <a:buNone/>
              <a:defRPr sz="2200">
                <a:latin typeface="+mn-lt"/>
              </a:defRPr>
            </a:lvl1pPr>
          </a:lstStyle>
          <a:p>
            <a:pPr lvl="0"/>
            <a:r>
              <a:rPr lang="de-DE" dirty="0"/>
              <a:t>Textmasterformat bearbeiten</a:t>
            </a:r>
          </a:p>
        </p:txBody>
      </p:sp>
      <p:sp>
        <p:nvSpPr>
          <p:cNvPr id="20" name="Titel 19"/>
          <p:cNvSpPr>
            <a:spLocks noGrp="1"/>
          </p:cNvSpPr>
          <p:nvPr>
            <p:ph type="title"/>
          </p:nvPr>
        </p:nvSpPr>
        <p:spPr/>
        <p:txBody>
          <a:bodyPr/>
          <a:lstStyle>
            <a:lvl1pPr>
              <a:defRPr>
                <a:latin typeface="+mj-lt"/>
              </a:defRPr>
            </a:lvl1pPr>
          </a:lstStyle>
          <a:p>
            <a:r>
              <a:rPr lang="de-DE" dirty="0"/>
              <a:t>Titelmasterformat durch Klicken bearbeiten</a:t>
            </a:r>
          </a:p>
        </p:txBody>
      </p:sp>
      <p:sp>
        <p:nvSpPr>
          <p:cNvPr id="2" name="Datumsplatzhalter 1"/>
          <p:cNvSpPr>
            <a:spLocks noGrp="1"/>
          </p:cNvSpPr>
          <p:nvPr>
            <p:ph type="dt" sz="half" idx="15"/>
          </p:nvPr>
        </p:nvSpPr>
        <p:spPr/>
        <p:txBody>
          <a:bodyPr/>
          <a:lstStyle/>
          <a:p>
            <a:endParaRPr lang="de-DE" dirty="0"/>
          </a:p>
        </p:txBody>
      </p:sp>
      <p:sp>
        <p:nvSpPr>
          <p:cNvPr id="3" name="Fußzeilenplatzhalter 2"/>
          <p:cNvSpPr>
            <a:spLocks noGrp="1"/>
          </p:cNvSpPr>
          <p:nvPr>
            <p:ph type="ftr" sz="quarter" idx="16"/>
          </p:nvPr>
        </p:nvSpPr>
        <p:spPr/>
        <p:txBody>
          <a:bodyPr/>
          <a:lstStyle/>
          <a:p>
            <a:r>
              <a:rPr lang="de-DE"/>
              <a:t>© estos Italia – ECS 2018</a:t>
            </a:r>
            <a:endParaRPr lang="de-DE" dirty="0"/>
          </a:p>
        </p:txBody>
      </p:sp>
      <p:sp>
        <p:nvSpPr>
          <p:cNvPr id="4" name="Foliennummernplatzhalter 3"/>
          <p:cNvSpPr>
            <a:spLocks noGrp="1"/>
          </p:cNvSpPr>
          <p:nvPr>
            <p:ph type="sldNum" sz="quarter" idx="17"/>
          </p:nvPr>
        </p:nvSpPr>
        <p:spPr/>
        <p:txBody>
          <a:bodyPr/>
          <a:lstStyle/>
          <a:p>
            <a:fld id="{C7C905D0-24F0-4A5D-A8FD-F45F8E9F1544}" type="slidenum">
              <a:rPr lang="de-DE" smtClean="0"/>
              <a:pPr/>
              <a:t>‹N›</a:t>
            </a:fld>
            <a:endParaRPr lang="de-DE" dirty="0"/>
          </a:p>
        </p:txBody>
      </p:sp>
    </p:spTree>
    <p:extLst>
      <p:ext uri="{BB962C8B-B14F-4D97-AF65-F5344CB8AC3E}">
        <p14:creationId xmlns:p14="http://schemas.microsoft.com/office/powerpoint/2010/main" val="82647042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bschnittsüberschrift mit Untertietel und Sprungmarken">
    <p:bg>
      <p:bgPr>
        <a:solidFill>
          <a:srgbClr val="EAEAEA"/>
        </a:solidFill>
        <a:effectLst/>
      </p:bgPr>
    </p:bg>
    <p:spTree>
      <p:nvGrpSpPr>
        <p:cNvPr id="1" name=""/>
        <p:cNvGrpSpPr/>
        <p:nvPr/>
      </p:nvGrpSpPr>
      <p:grpSpPr>
        <a:xfrm>
          <a:off x="0" y="0"/>
          <a:ext cx="0" cy="0"/>
          <a:chOff x="0" y="0"/>
          <a:chExt cx="0" cy="0"/>
        </a:xfrm>
      </p:grpSpPr>
      <p:sp>
        <p:nvSpPr>
          <p:cNvPr id="4" name="Rechteck 3"/>
          <p:cNvSpPr/>
          <p:nvPr userDrawn="1"/>
        </p:nvSpPr>
        <p:spPr>
          <a:xfrm>
            <a:off x="0" y="0"/>
            <a:ext cx="12193200" cy="52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Bildplatzhalter 4"/>
          <p:cNvSpPr>
            <a:spLocks noGrp="1"/>
          </p:cNvSpPr>
          <p:nvPr>
            <p:ph type="pic" sz="quarter" idx="17"/>
          </p:nvPr>
        </p:nvSpPr>
        <p:spPr>
          <a:xfrm>
            <a:off x="0" y="0"/>
            <a:ext cx="12192000" cy="5220000"/>
          </a:xfrm>
          <a:prstGeom prst="rect">
            <a:avLst/>
          </a:prstGeom>
          <a:solidFill>
            <a:schemeClr val="bg1">
              <a:alpha val="30000"/>
            </a:schemeClr>
          </a:solidFill>
        </p:spPr>
        <p:txBody>
          <a:bodyPr lIns="0" tIns="0" rIns="0" bIns="0"/>
          <a:lstStyle>
            <a:lvl1pPr marL="0" indent="0">
              <a:buNone/>
              <a:defRPr>
                <a:solidFill>
                  <a:srgbClr val="7DB928"/>
                </a:solidFill>
                <a:latin typeface="+mn-lt"/>
              </a:defRPr>
            </a:lvl1pPr>
          </a:lstStyle>
          <a:p>
            <a:r>
              <a:rPr lang="de-DE"/>
              <a:t>Bild durch Klicken auf Symbol hinzufügen</a:t>
            </a:r>
            <a:endParaRPr lang="de-DE" dirty="0"/>
          </a:p>
        </p:txBody>
      </p:sp>
      <p:sp>
        <p:nvSpPr>
          <p:cNvPr id="2" name="Titel 1"/>
          <p:cNvSpPr>
            <a:spLocks noGrp="1"/>
          </p:cNvSpPr>
          <p:nvPr>
            <p:ph type="title" hasCustomPrompt="1"/>
          </p:nvPr>
        </p:nvSpPr>
        <p:spPr>
          <a:xfrm>
            <a:off x="671398" y="476672"/>
            <a:ext cx="10849205" cy="1656184"/>
          </a:xfrm>
          <a:prstGeom prst="rect">
            <a:avLst/>
          </a:prstGeom>
        </p:spPr>
        <p:txBody>
          <a:bodyPr lIns="0" tIns="0" rIns="0" bIns="0" anchor="b">
            <a:normAutofit/>
          </a:bodyPr>
          <a:lstStyle>
            <a:lvl1pPr algn="ctr">
              <a:defRPr sz="4800" b="0" cap="none">
                <a:solidFill>
                  <a:srgbClr val="7DB928"/>
                </a:solidFill>
                <a:effectLst/>
                <a:latin typeface="+mj-lt"/>
              </a:defRPr>
            </a:lvl1pPr>
          </a:lstStyle>
          <a:p>
            <a:r>
              <a:rPr lang="de-DE" dirty="0"/>
              <a:t>Titelmasterformat durch klicken bearbeiten</a:t>
            </a:r>
          </a:p>
        </p:txBody>
      </p:sp>
      <p:sp>
        <p:nvSpPr>
          <p:cNvPr id="3" name="Textplatzhalter 2"/>
          <p:cNvSpPr>
            <a:spLocks noGrp="1"/>
          </p:cNvSpPr>
          <p:nvPr>
            <p:ph type="body" idx="1"/>
          </p:nvPr>
        </p:nvSpPr>
        <p:spPr>
          <a:xfrm>
            <a:off x="1776000" y="3403841"/>
            <a:ext cx="8640000" cy="1537327"/>
          </a:xfrm>
          <a:prstGeom prst="rect">
            <a:avLst/>
          </a:prstGeom>
        </p:spPr>
        <p:txBody>
          <a:bodyPr lIns="0" tIns="0" rIns="0" bIns="0" anchor="t">
            <a:normAutofit/>
          </a:bodyPr>
          <a:lstStyle>
            <a:lvl1pPr marL="0" indent="0" algn="ctr">
              <a:buNone/>
              <a:defRPr sz="2200">
                <a:solidFill>
                  <a:schemeClr val="tx1"/>
                </a:solidFill>
                <a:effectLst/>
                <a:latin typeface="+mn-lt"/>
              </a:defRPr>
            </a:lvl1pPr>
            <a:lvl2pPr marL="436361" indent="0">
              <a:buNone/>
              <a:defRPr sz="1800">
                <a:solidFill>
                  <a:schemeClr val="tx1">
                    <a:tint val="75000"/>
                  </a:schemeClr>
                </a:solidFill>
              </a:defRPr>
            </a:lvl2pPr>
            <a:lvl3pPr marL="872722" indent="0">
              <a:buNone/>
              <a:defRPr sz="1500">
                <a:solidFill>
                  <a:schemeClr val="tx1">
                    <a:tint val="75000"/>
                  </a:schemeClr>
                </a:solidFill>
              </a:defRPr>
            </a:lvl3pPr>
            <a:lvl4pPr marL="1309083" indent="0">
              <a:buNone/>
              <a:defRPr sz="1300">
                <a:solidFill>
                  <a:schemeClr val="tx1">
                    <a:tint val="75000"/>
                  </a:schemeClr>
                </a:solidFill>
              </a:defRPr>
            </a:lvl4pPr>
            <a:lvl5pPr marL="1745445" indent="0">
              <a:buNone/>
              <a:defRPr sz="1300">
                <a:solidFill>
                  <a:schemeClr val="tx1">
                    <a:tint val="75000"/>
                  </a:schemeClr>
                </a:solidFill>
              </a:defRPr>
            </a:lvl5pPr>
            <a:lvl6pPr marL="2181806" indent="0">
              <a:buNone/>
              <a:defRPr sz="1300">
                <a:solidFill>
                  <a:schemeClr val="tx1">
                    <a:tint val="75000"/>
                  </a:schemeClr>
                </a:solidFill>
              </a:defRPr>
            </a:lvl6pPr>
            <a:lvl7pPr marL="2618167" indent="0">
              <a:buNone/>
              <a:defRPr sz="1300">
                <a:solidFill>
                  <a:schemeClr val="tx1">
                    <a:tint val="75000"/>
                  </a:schemeClr>
                </a:solidFill>
              </a:defRPr>
            </a:lvl7pPr>
            <a:lvl8pPr marL="3054529" indent="0">
              <a:buNone/>
              <a:defRPr sz="1300">
                <a:solidFill>
                  <a:schemeClr val="tx1">
                    <a:tint val="75000"/>
                  </a:schemeClr>
                </a:solidFill>
              </a:defRPr>
            </a:lvl8pPr>
            <a:lvl9pPr marL="3490890" indent="0">
              <a:buNone/>
              <a:defRPr sz="1300">
                <a:solidFill>
                  <a:schemeClr val="tx1">
                    <a:tint val="75000"/>
                  </a:schemeClr>
                </a:solidFill>
              </a:defRPr>
            </a:lvl9pPr>
          </a:lstStyle>
          <a:p>
            <a:pPr lvl="0"/>
            <a:r>
              <a:rPr lang="de-DE"/>
              <a:t>Textmasterformat bearbeiten</a:t>
            </a:r>
          </a:p>
        </p:txBody>
      </p:sp>
      <p:sp>
        <p:nvSpPr>
          <p:cNvPr id="8" name="Textplatzhalter 7"/>
          <p:cNvSpPr>
            <a:spLocks noGrp="1"/>
          </p:cNvSpPr>
          <p:nvPr>
            <p:ph type="body" sz="quarter" idx="13"/>
          </p:nvPr>
        </p:nvSpPr>
        <p:spPr>
          <a:xfrm>
            <a:off x="1776000" y="2276227"/>
            <a:ext cx="8640000" cy="936625"/>
          </a:xfrm>
          <a:prstGeom prst="rect">
            <a:avLst/>
          </a:prstGeom>
        </p:spPr>
        <p:txBody>
          <a:bodyPr/>
          <a:lstStyle>
            <a:lvl1pPr marL="0" indent="0" algn="ctr">
              <a:buNone/>
              <a:defRPr sz="2800">
                <a:effectLst/>
                <a:latin typeface="+mn-lt"/>
              </a:defRPr>
            </a:lvl1pPr>
            <a:lvl2pPr marL="457119" indent="0" algn="ctr">
              <a:buNone/>
              <a:defRPr>
                <a:latin typeface="+mn-lt"/>
              </a:defRPr>
            </a:lvl2pPr>
            <a:lvl3pPr marL="914238" indent="0" algn="ctr">
              <a:buNone/>
              <a:defRPr>
                <a:latin typeface="+mn-lt"/>
              </a:defRPr>
            </a:lvl3pPr>
            <a:lvl4pPr marL="1371358" indent="0" algn="ctr">
              <a:buNone/>
              <a:defRPr>
                <a:latin typeface="+mn-lt"/>
              </a:defRPr>
            </a:lvl4pPr>
            <a:lvl5pPr marL="1828477" indent="0" algn="ctr">
              <a:buNone/>
              <a:defRPr>
                <a:latin typeface="+mn-lt"/>
              </a:defRPr>
            </a:lvl5pPr>
          </a:lstStyle>
          <a:p>
            <a:pPr lvl="0"/>
            <a:r>
              <a:rPr lang="de-DE"/>
              <a:t>Textmasterformat bearbeiten</a:t>
            </a:r>
          </a:p>
        </p:txBody>
      </p:sp>
      <p:sp>
        <p:nvSpPr>
          <p:cNvPr id="22" name="Textfeld 21"/>
          <p:cNvSpPr txBox="1"/>
          <p:nvPr userDrawn="1"/>
        </p:nvSpPr>
        <p:spPr>
          <a:xfrm>
            <a:off x="1137726" y="6526800"/>
            <a:ext cx="288033" cy="246221"/>
          </a:xfrm>
          <a:prstGeom prst="rect">
            <a:avLst/>
          </a:prstGeom>
          <a:noFill/>
        </p:spPr>
        <p:txBody>
          <a:bodyPr wrap="square" rtlCol="0">
            <a:spAutoFit/>
          </a:bodyPr>
          <a:lstStyle/>
          <a:p>
            <a:pPr algn="ctr"/>
            <a:r>
              <a:rPr lang="de-DE" sz="1000" dirty="0"/>
              <a:t>-</a:t>
            </a:r>
          </a:p>
        </p:txBody>
      </p:sp>
      <p:sp>
        <p:nvSpPr>
          <p:cNvPr id="17" name="Rechteck 16"/>
          <p:cNvSpPr/>
          <p:nvPr userDrawn="1"/>
        </p:nvSpPr>
        <p:spPr>
          <a:xfrm>
            <a:off x="0" y="6526800"/>
            <a:ext cx="12192000" cy="21872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0" y="6732000"/>
            <a:ext cx="121920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Datumsplatzhalter 25"/>
          <p:cNvSpPr>
            <a:spLocks noGrp="1"/>
          </p:cNvSpPr>
          <p:nvPr>
            <p:ph type="dt" sz="half" idx="22"/>
          </p:nvPr>
        </p:nvSpPr>
        <p:spPr/>
        <p:txBody>
          <a:bodyPr/>
          <a:lstStyle>
            <a:lvl1pPr>
              <a:defRPr>
                <a:solidFill>
                  <a:srgbClr val="EAEAEA"/>
                </a:solidFill>
              </a:defRPr>
            </a:lvl1pPr>
          </a:lstStyle>
          <a:p>
            <a:endParaRPr lang="de-DE" dirty="0"/>
          </a:p>
        </p:txBody>
      </p:sp>
      <p:sp>
        <p:nvSpPr>
          <p:cNvPr id="27" name="Fußzeilenplatzhalter 26"/>
          <p:cNvSpPr>
            <a:spLocks noGrp="1"/>
          </p:cNvSpPr>
          <p:nvPr>
            <p:ph type="ftr" sz="quarter" idx="23"/>
          </p:nvPr>
        </p:nvSpPr>
        <p:spPr/>
        <p:txBody>
          <a:bodyPr/>
          <a:lstStyle>
            <a:lvl1pPr>
              <a:defRPr>
                <a:solidFill>
                  <a:srgbClr val="EAEAEA"/>
                </a:solidFill>
              </a:defRPr>
            </a:lvl1pPr>
          </a:lstStyle>
          <a:p>
            <a:r>
              <a:rPr lang="de-DE"/>
              <a:t>© estos Italia – ECS 2018</a:t>
            </a:r>
            <a:endParaRPr lang="de-DE" dirty="0"/>
          </a:p>
        </p:txBody>
      </p:sp>
      <p:sp>
        <p:nvSpPr>
          <p:cNvPr id="28" name="Foliennummernplatzhalter 27"/>
          <p:cNvSpPr>
            <a:spLocks noGrp="1"/>
          </p:cNvSpPr>
          <p:nvPr>
            <p:ph type="sldNum" sz="quarter" idx="24"/>
          </p:nvPr>
        </p:nvSpPr>
        <p:spPr/>
        <p:txBody>
          <a:bodyPr/>
          <a:lstStyle>
            <a:lvl1pPr>
              <a:defRPr>
                <a:solidFill>
                  <a:srgbClr val="EAEAEA"/>
                </a:solidFill>
              </a:defRPr>
            </a:lvl1pPr>
          </a:lstStyle>
          <a:p>
            <a:fld id="{C7C905D0-24F0-4A5D-A8FD-F45F8E9F1544}" type="slidenum">
              <a:rPr lang="de-DE" smtClean="0"/>
              <a:pPr/>
              <a:t>‹N›</a:t>
            </a:fld>
            <a:endParaRPr lang="de-DE" dirty="0"/>
          </a:p>
        </p:txBody>
      </p:sp>
      <p:sp>
        <p:nvSpPr>
          <p:cNvPr id="19" name="Textplatzhalter 5"/>
          <p:cNvSpPr>
            <a:spLocks noGrp="1"/>
          </p:cNvSpPr>
          <p:nvPr>
            <p:ph type="body" sz="quarter" idx="11"/>
          </p:nvPr>
        </p:nvSpPr>
        <p:spPr>
          <a:xfrm>
            <a:off x="720000" y="5806800"/>
            <a:ext cx="3168000" cy="720000"/>
          </a:xfrm>
          <a:prstGeom prst="rect">
            <a:avLst/>
          </a:prstGeom>
          <a:noFill/>
        </p:spPr>
        <p:txBody>
          <a:bodyPr anchor="t">
            <a:noAutofit/>
          </a:bodyPr>
          <a:lstStyle>
            <a:lvl1pPr marL="0" indent="0" algn="ctr">
              <a:buNone/>
              <a:defRPr lang="de-DE" sz="1800" smtClean="0">
                <a:solidFill>
                  <a:srgbClr val="7DB928"/>
                </a:solidFill>
                <a:latin typeface="+mn-lt"/>
              </a:defRPr>
            </a:lvl1pPr>
            <a:lvl2pPr marL="457119" indent="0" algn="ctr">
              <a:buNone/>
              <a:defRPr lang="de-DE" sz="1800" smtClean="0">
                <a:solidFill>
                  <a:srgbClr val="7DB928"/>
                </a:solidFill>
                <a:latin typeface="+mn-lt"/>
              </a:defRPr>
            </a:lvl2pPr>
            <a:lvl3pPr marL="914238" indent="0" algn="ctr">
              <a:buNone/>
              <a:defRPr lang="de-DE" sz="1800" smtClean="0">
                <a:solidFill>
                  <a:srgbClr val="7DB928"/>
                </a:solidFill>
                <a:latin typeface="+mn-lt"/>
              </a:defRPr>
            </a:lvl3pPr>
            <a:lvl4pPr marL="1371358" indent="0" algn="ctr">
              <a:buNone/>
              <a:defRPr lang="de-DE" sz="1800" smtClean="0">
                <a:solidFill>
                  <a:srgbClr val="7DB928"/>
                </a:solidFill>
                <a:latin typeface="+mn-lt"/>
              </a:defRPr>
            </a:lvl4pPr>
            <a:lvl5pPr marL="1828477" indent="0" algn="ctr">
              <a:buNone/>
              <a:defRPr lang="de-DE" sz="1800" dirty="0">
                <a:solidFill>
                  <a:srgbClr val="7DB928"/>
                </a:solidFill>
                <a:latin typeface="+mn-lt"/>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Textplatzhalter 11"/>
          <p:cNvSpPr>
            <a:spLocks noGrp="1"/>
          </p:cNvSpPr>
          <p:nvPr>
            <p:ph type="body" sz="quarter" idx="15"/>
          </p:nvPr>
        </p:nvSpPr>
        <p:spPr>
          <a:xfrm>
            <a:off x="4512000" y="5806800"/>
            <a:ext cx="3168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21" name="Textplatzhalter 11"/>
          <p:cNvSpPr>
            <a:spLocks noGrp="1"/>
          </p:cNvSpPr>
          <p:nvPr>
            <p:ph type="body" sz="quarter" idx="16"/>
          </p:nvPr>
        </p:nvSpPr>
        <p:spPr>
          <a:xfrm>
            <a:off x="8400255" y="5806800"/>
            <a:ext cx="3168949"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Tree>
    <p:extLst>
      <p:ext uri="{BB962C8B-B14F-4D97-AF65-F5344CB8AC3E}">
        <p14:creationId xmlns:p14="http://schemas.microsoft.com/office/powerpoint/2010/main" val="3873545230"/>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Abschnittsüberschrift mit Untertietel und 3 Sprungmarken">
    <p:bg>
      <p:bgPr>
        <a:solidFill>
          <a:srgbClr val="EAEAEA"/>
        </a:solidFill>
        <a:effectLst/>
      </p:bgPr>
    </p:bg>
    <p:spTree>
      <p:nvGrpSpPr>
        <p:cNvPr id="1" name=""/>
        <p:cNvGrpSpPr/>
        <p:nvPr/>
      </p:nvGrpSpPr>
      <p:grpSpPr>
        <a:xfrm>
          <a:off x="0" y="0"/>
          <a:ext cx="0" cy="0"/>
          <a:chOff x="0" y="0"/>
          <a:chExt cx="0" cy="0"/>
        </a:xfrm>
      </p:grpSpPr>
      <p:sp>
        <p:nvSpPr>
          <p:cNvPr id="4" name="Rechteck 3"/>
          <p:cNvSpPr/>
          <p:nvPr userDrawn="1"/>
        </p:nvSpPr>
        <p:spPr>
          <a:xfrm>
            <a:off x="0" y="0"/>
            <a:ext cx="12193200" cy="52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Bildplatzhalter 4"/>
          <p:cNvSpPr>
            <a:spLocks noGrp="1"/>
          </p:cNvSpPr>
          <p:nvPr>
            <p:ph type="pic" sz="quarter" idx="17"/>
          </p:nvPr>
        </p:nvSpPr>
        <p:spPr>
          <a:xfrm>
            <a:off x="0" y="0"/>
            <a:ext cx="12192000" cy="5220000"/>
          </a:xfrm>
          <a:prstGeom prst="rect">
            <a:avLst/>
          </a:prstGeom>
          <a:solidFill>
            <a:schemeClr val="bg1">
              <a:alpha val="30000"/>
            </a:schemeClr>
          </a:solidFill>
        </p:spPr>
        <p:txBody>
          <a:bodyPr lIns="0" tIns="0" rIns="0" bIns="0"/>
          <a:lstStyle>
            <a:lvl1pPr marL="0" indent="0">
              <a:buNone/>
              <a:defRPr>
                <a:solidFill>
                  <a:srgbClr val="7DB928"/>
                </a:solidFill>
                <a:latin typeface="+mn-lt"/>
              </a:defRPr>
            </a:lvl1pPr>
          </a:lstStyle>
          <a:p>
            <a:r>
              <a:rPr lang="de-DE"/>
              <a:t>Bild durch Klicken auf Symbol hinzufügen</a:t>
            </a:r>
            <a:endParaRPr lang="de-DE" dirty="0"/>
          </a:p>
        </p:txBody>
      </p:sp>
      <p:sp>
        <p:nvSpPr>
          <p:cNvPr id="2" name="Titel 1"/>
          <p:cNvSpPr>
            <a:spLocks noGrp="1"/>
          </p:cNvSpPr>
          <p:nvPr>
            <p:ph type="title" hasCustomPrompt="1"/>
          </p:nvPr>
        </p:nvSpPr>
        <p:spPr>
          <a:xfrm>
            <a:off x="671398" y="476672"/>
            <a:ext cx="10849205" cy="1656184"/>
          </a:xfrm>
          <a:prstGeom prst="rect">
            <a:avLst/>
          </a:prstGeom>
        </p:spPr>
        <p:txBody>
          <a:bodyPr lIns="0" tIns="0" rIns="0" bIns="0" anchor="b">
            <a:normAutofit/>
          </a:bodyPr>
          <a:lstStyle>
            <a:lvl1pPr algn="ctr">
              <a:defRPr sz="4800" b="0" cap="none">
                <a:solidFill>
                  <a:srgbClr val="7DB928"/>
                </a:solidFill>
                <a:effectLst/>
                <a:latin typeface="+mj-lt"/>
              </a:defRPr>
            </a:lvl1pPr>
          </a:lstStyle>
          <a:p>
            <a:r>
              <a:rPr lang="de-DE" dirty="0"/>
              <a:t>Titelmasterformat durch klicken bearbeiten</a:t>
            </a:r>
          </a:p>
        </p:txBody>
      </p:sp>
      <p:sp>
        <p:nvSpPr>
          <p:cNvPr id="3" name="Textplatzhalter 2"/>
          <p:cNvSpPr>
            <a:spLocks noGrp="1"/>
          </p:cNvSpPr>
          <p:nvPr>
            <p:ph type="body" idx="1"/>
          </p:nvPr>
        </p:nvSpPr>
        <p:spPr>
          <a:xfrm>
            <a:off x="1776000" y="3403841"/>
            <a:ext cx="8640000" cy="1537327"/>
          </a:xfrm>
          <a:prstGeom prst="rect">
            <a:avLst/>
          </a:prstGeom>
        </p:spPr>
        <p:txBody>
          <a:bodyPr lIns="0" tIns="0" rIns="0" bIns="0" anchor="t">
            <a:normAutofit/>
          </a:bodyPr>
          <a:lstStyle>
            <a:lvl1pPr marL="0" indent="0" algn="ctr">
              <a:buNone/>
              <a:defRPr sz="2200">
                <a:solidFill>
                  <a:schemeClr val="tx1"/>
                </a:solidFill>
                <a:effectLst/>
                <a:latin typeface="+mn-lt"/>
              </a:defRPr>
            </a:lvl1pPr>
            <a:lvl2pPr marL="436361" indent="0">
              <a:buNone/>
              <a:defRPr sz="1800">
                <a:solidFill>
                  <a:schemeClr val="tx1">
                    <a:tint val="75000"/>
                  </a:schemeClr>
                </a:solidFill>
              </a:defRPr>
            </a:lvl2pPr>
            <a:lvl3pPr marL="872722" indent="0">
              <a:buNone/>
              <a:defRPr sz="1500">
                <a:solidFill>
                  <a:schemeClr val="tx1">
                    <a:tint val="75000"/>
                  </a:schemeClr>
                </a:solidFill>
              </a:defRPr>
            </a:lvl3pPr>
            <a:lvl4pPr marL="1309083" indent="0">
              <a:buNone/>
              <a:defRPr sz="1300">
                <a:solidFill>
                  <a:schemeClr val="tx1">
                    <a:tint val="75000"/>
                  </a:schemeClr>
                </a:solidFill>
              </a:defRPr>
            </a:lvl4pPr>
            <a:lvl5pPr marL="1745445" indent="0">
              <a:buNone/>
              <a:defRPr sz="1300">
                <a:solidFill>
                  <a:schemeClr val="tx1">
                    <a:tint val="75000"/>
                  </a:schemeClr>
                </a:solidFill>
              </a:defRPr>
            </a:lvl5pPr>
            <a:lvl6pPr marL="2181806" indent="0">
              <a:buNone/>
              <a:defRPr sz="1300">
                <a:solidFill>
                  <a:schemeClr val="tx1">
                    <a:tint val="75000"/>
                  </a:schemeClr>
                </a:solidFill>
              </a:defRPr>
            </a:lvl6pPr>
            <a:lvl7pPr marL="2618167" indent="0">
              <a:buNone/>
              <a:defRPr sz="1300">
                <a:solidFill>
                  <a:schemeClr val="tx1">
                    <a:tint val="75000"/>
                  </a:schemeClr>
                </a:solidFill>
              </a:defRPr>
            </a:lvl7pPr>
            <a:lvl8pPr marL="3054529" indent="0">
              <a:buNone/>
              <a:defRPr sz="1300">
                <a:solidFill>
                  <a:schemeClr val="tx1">
                    <a:tint val="75000"/>
                  </a:schemeClr>
                </a:solidFill>
              </a:defRPr>
            </a:lvl8pPr>
            <a:lvl9pPr marL="3490890" indent="0">
              <a:buNone/>
              <a:defRPr sz="1300">
                <a:solidFill>
                  <a:schemeClr val="tx1">
                    <a:tint val="75000"/>
                  </a:schemeClr>
                </a:solidFill>
              </a:defRPr>
            </a:lvl9pPr>
          </a:lstStyle>
          <a:p>
            <a:pPr lvl="0"/>
            <a:r>
              <a:rPr lang="de-DE"/>
              <a:t>Textmasterformat bearbeiten</a:t>
            </a:r>
          </a:p>
        </p:txBody>
      </p:sp>
      <p:sp>
        <p:nvSpPr>
          <p:cNvPr id="8" name="Textplatzhalter 7"/>
          <p:cNvSpPr>
            <a:spLocks noGrp="1"/>
          </p:cNvSpPr>
          <p:nvPr>
            <p:ph type="body" sz="quarter" idx="13"/>
          </p:nvPr>
        </p:nvSpPr>
        <p:spPr>
          <a:xfrm>
            <a:off x="1776000" y="2276227"/>
            <a:ext cx="8640000" cy="936625"/>
          </a:xfrm>
          <a:prstGeom prst="rect">
            <a:avLst/>
          </a:prstGeom>
        </p:spPr>
        <p:txBody>
          <a:bodyPr/>
          <a:lstStyle>
            <a:lvl1pPr marL="0" indent="0" algn="ctr">
              <a:buNone/>
              <a:defRPr sz="2800">
                <a:effectLst/>
                <a:latin typeface="+mn-lt"/>
              </a:defRPr>
            </a:lvl1pPr>
            <a:lvl2pPr marL="457119" indent="0" algn="ctr">
              <a:buNone/>
              <a:defRPr>
                <a:latin typeface="+mn-lt"/>
              </a:defRPr>
            </a:lvl2pPr>
            <a:lvl3pPr marL="914238" indent="0" algn="ctr">
              <a:buNone/>
              <a:defRPr>
                <a:latin typeface="+mn-lt"/>
              </a:defRPr>
            </a:lvl3pPr>
            <a:lvl4pPr marL="1371358" indent="0" algn="ctr">
              <a:buNone/>
              <a:defRPr>
                <a:latin typeface="+mn-lt"/>
              </a:defRPr>
            </a:lvl4pPr>
            <a:lvl5pPr marL="1828477" indent="0" algn="ctr">
              <a:buNone/>
              <a:defRPr>
                <a:latin typeface="+mn-lt"/>
              </a:defRPr>
            </a:lvl5pPr>
          </a:lstStyle>
          <a:p>
            <a:pPr lvl="0"/>
            <a:r>
              <a:rPr lang="de-DE"/>
              <a:t>Textmasterformat bearbeiten</a:t>
            </a:r>
          </a:p>
        </p:txBody>
      </p:sp>
      <p:sp>
        <p:nvSpPr>
          <p:cNvPr id="22" name="Textfeld 21"/>
          <p:cNvSpPr txBox="1"/>
          <p:nvPr userDrawn="1"/>
        </p:nvSpPr>
        <p:spPr>
          <a:xfrm>
            <a:off x="1137726" y="6526800"/>
            <a:ext cx="288033" cy="246221"/>
          </a:xfrm>
          <a:prstGeom prst="rect">
            <a:avLst/>
          </a:prstGeom>
          <a:noFill/>
        </p:spPr>
        <p:txBody>
          <a:bodyPr wrap="square" rtlCol="0">
            <a:spAutoFit/>
          </a:bodyPr>
          <a:lstStyle/>
          <a:p>
            <a:pPr algn="ctr"/>
            <a:r>
              <a:rPr lang="de-DE" sz="1000" dirty="0"/>
              <a:t>-</a:t>
            </a:r>
          </a:p>
        </p:txBody>
      </p:sp>
      <p:sp>
        <p:nvSpPr>
          <p:cNvPr id="17" name="Rechteck 16"/>
          <p:cNvSpPr/>
          <p:nvPr userDrawn="1"/>
        </p:nvSpPr>
        <p:spPr>
          <a:xfrm>
            <a:off x="0" y="6526800"/>
            <a:ext cx="12192000" cy="21872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0" y="6732000"/>
            <a:ext cx="121920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Datumsplatzhalter 25"/>
          <p:cNvSpPr>
            <a:spLocks noGrp="1"/>
          </p:cNvSpPr>
          <p:nvPr>
            <p:ph type="dt" sz="half" idx="22"/>
          </p:nvPr>
        </p:nvSpPr>
        <p:spPr/>
        <p:txBody>
          <a:bodyPr/>
          <a:lstStyle>
            <a:lvl1pPr>
              <a:defRPr>
                <a:solidFill>
                  <a:srgbClr val="EAEAEA"/>
                </a:solidFill>
              </a:defRPr>
            </a:lvl1pPr>
          </a:lstStyle>
          <a:p>
            <a:endParaRPr lang="de-DE" dirty="0"/>
          </a:p>
        </p:txBody>
      </p:sp>
      <p:sp>
        <p:nvSpPr>
          <p:cNvPr id="27" name="Fußzeilenplatzhalter 26"/>
          <p:cNvSpPr>
            <a:spLocks noGrp="1"/>
          </p:cNvSpPr>
          <p:nvPr>
            <p:ph type="ftr" sz="quarter" idx="23"/>
          </p:nvPr>
        </p:nvSpPr>
        <p:spPr/>
        <p:txBody>
          <a:bodyPr/>
          <a:lstStyle>
            <a:lvl1pPr>
              <a:defRPr>
                <a:solidFill>
                  <a:srgbClr val="EAEAEA"/>
                </a:solidFill>
              </a:defRPr>
            </a:lvl1pPr>
          </a:lstStyle>
          <a:p>
            <a:r>
              <a:rPr lang="de-DE"/>
              <a:t>© estos Italia – ECS 2018</a:t>
            </a:r>
            <a:endParaRPr lang="de-DE" dirty="0"/>
          </a:p>
        </p:txBody>
      </p:sp>
      <p:sp>
        <p:nvSpPr>
          <p:cNvPr id="28" name="Foliennummernplatzhalter 27"/>
          <p:cNvSpPr>
            <a:spLocks noGrp="1"/>
          </p:cNvSpPr>
          <p:nvPr>
            <p:ph type="sldNum" sz="quarter" idx="24"/>
          </p:nvPr>
        </p:nvSpPr>
        <p:spPr/>
        <p:txBody>
          <a:bodyPr/>
          <a:lstStyle>
            <a:lvl1pPr>
              <a:defRPr>
                <a:solidFill>
                  <a:srgbClr val="EAEAEA"/>
                </a:solidFill>
              </a:defRPr>
            </a:lvl1pPr>
          </a:lstStyle>
          <a:p>
            <a:fld id="{C7C905D0-24F0-4A5D-A8FD-F45F8E9F1544}" type="slidenum">
              <a:rPr lang="de-DE" smtClean="0"/>
              <a:pPr/>
              <a:t>‹N›</a:t>
            </a:fld>
            <a:endParaRPr lang="de-DE" dirty="0"/>
          </a:p>
        </p:txBody>
      </p:sp>
      <p:sp>
        <p:nvSpPr>
          <p:cNvPr id="14" name="Textplatzhalter 11"/>
          <p:cNvSpPr>
            <a:spLocks noGrp="1"/>
          </p:cNvSpPr>
          <p:nvPr>
            <p:ph type="body" sz="quarter" idx="16"/>
          </p:nvPr>
        </p:nvSpPr>
        <p:spPr>
          <a:xfrm>
            <a:off x="191344" y="5806800"/>
            <a:ext cx="2700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12" name="Textplatzhalter 11"/>
          <p:cNvSpPr>
            <a:spLocks noGrp="1"/>
          </p:cNvSpPr>
          <p:nvPr>
            <p:ph type="body" sz="quarter" idx="14"/>
          </p:nvPr>
        </p:nvSpPr>
        <p:spPr>
          <a:xfrm>
            <a:off x="3235015" y="5806800"/>
            <a:ext cx="2700000" cy="72000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13" name="Textplatzhalter 11"/>
          <p:cNvSpPr>
            <a:spLocks noGrp="1"/>
          </p:cNvSpPr>
          <p:nvPr>
            <p:ph type="body" sz="quarter" idx="15"/>
          </p:nvPr>
        </p:nvSpPr>
        <p:spPr>
          <a:xfrm>
            <a:off x="6278686" y="5806800"/>
            <a:ext cx="2700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
        <p:nvSpPr>
          <p:cNvPr id="18" name="Textplatzhalter 11"/>
          <p:cNvSpPr>
            <a:spLocks noGrp="1"/>
          </p:cNvSpPr>
          <p:nvPr>
            <p:ph type="body" sz="quarter" idx="21"/>
          </p:nvPr>
        </p:nvSpPr>
        <p:spPr>
          <a:xfrm>
            <a:off x="9322357" y="5806800"/>
            <a:ext cx="2700000" cy="720080"/>
          </a:xfrm>
          <a:prstGeom prst="rect">
            <a:avLst/>
          </a:prstGeom>
        </p:spPr>
        <p:txBody>
          <a:bodyPr anchor="t"/>
          <a:lstStyle>
            <a:lvl1pPr marL="0" indent="0" algn="ctr">
              <a:buNone/>
              <a:defRPr>
                <a:solidFill>
                  <a:srgbClr val="7DB928"/>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de-DE"/>
              <a:t>Textmasterformat bearbeiten</a:t>
            </a:r>
          </a:p>
        </p:txBody>
      </p:sp>
    </p:spTree>
    <p:extLst>
      <p:ext uri="{BB962C8B-B14F-4D97-AF65-F5344CB8AC3E}">
        <p14:creationId xmlns:p14="http://schemas.microsoft.com/office/powerpoint/2010/main" val="595548572"/>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wei Inhalte Oben Unten">
    <p:spTree>
      <p:nvGrpSpPr>
        <p:cNvPr id="1" name=""/>
        <p:cNvGrpSpPr/>
        <p:nvPr/>
      </p:nvGrpSpPr>
      <p:grpSpPr>
        <a:xfrm>
          <a:off x="0" y="0"/>
          <a:ext cx="0" cy="0"/>
          <a:chOff x="0" y="0"/>
          <a:chExt cx="0" cy="0"/>
        </a:xfrm>
      </p:grpSpPr>
      <p:sp>
        <p:nvSpPr>
          <p:cNvPr id="9" name="Inhaltsplatzhalter 8"/>
          <p:cNvSpPr>
            <a:spLocks noGrp="1"/>
          </p:cNvSpPr>
          <p:nvPr>
            <p:ph sz="quarter" idx="13"/>
          </p:nvPr>
        </p:nvSpPr>
        <p:spPr>
          <a:xfrm>
            <a:off x="719667" y="1123200"/>
            <a:ext cx="10862047" cy="2449816"/>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5" name="Inhaltsplatzhalter 14"/>
          <p:cNvSpPr>
            <a:spLocks noGrp="1"/>
          </p:cNvSpPr>
          <p:nvPr>
            <p:ph sz="quarter" idx="14"/>
          </p:nvPr>
        </p:nvSpPr>
        <p:spPr>
          <a:xfrm>
            <a:off x="719667" y="3789040"/>
            <a:ext cx="10862733" cy="244616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23" name="Titel 22"/>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5" name="Datumsplatzhalter 4"/>
          <p:cNvSpPr>
            <a:spLocks noGrp="1"/>
          </p:cNvSpPr>
          <p:nvPr>
            <p:ph type="dt" sz="half" idx="15"/>
          </p:nvPr>
        </p:nvSpPr>
        <p:spPr/>
        <p:txBody>
          <a:bodyPr/>
          <a:lstStyle/>
          <a:p>
            <a:endParaRPr lang="de-DE" dirty="0"/>
          </a:p>
        </p:txBody>
      </p:sp>
      <p:sp>
        <p:nvSpPr>
          <p:cNvPr id="6" name="Fußzeilenplatzhalter 5"/>
          <p:cNvSpPr>
            <a:spLocks noGrp="1"/>
          </p:cNvSpPr>
          <p:nvPr>
            <p:ph type="ftr" sz="quarter" idx="16"/>
          </p:nvPr>
        </p:nvSpPr>
        <p:spPr/>
        <p:txBody>
          <a:bodyPr/>
          <a:lstStyle/>
          <a:p>
            <a:r>
              <a:rPr lang="de-DE"/>
              <a:t>© estos Italia – ECS 2018</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‹N›</a:t>
            </a:fld>
            <a:endParaRPr lang="de-DE" dirty="0"/>
          </a:p>
        </p:txBody>
      </p:sp>
      <p:sp>
        <p:nvSpPr>
          <p:cNvPr id="8" name="Textplatzhalter 2"/>
          <p:cNvSpPr>
            <a:spLocks noGrp="1"/>
          </p:cNvSpPr>
          <p:nvPr>
            <p:ph type="body" sz="quarter" idx="18"/>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719157019"/>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9" name="Inhaltsplatzhalter 8"/>
          <p:cNvSpPr>
            <a:spLocks noGrp="1"/>
          </p:cNvSpPr>
          <p:nvPr>
            <p:ph sz="quarter" idx="13"/>
          </p:nvPr>
        </p:nvSpPr>
        <p:spPr>
          <a:xfrm>
            <a:off x="719667" y="1123200"/>
            <a:ext cx="5281084" cy="5112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5" name="Inhaltsplatzhalter 14"/>
          <p:cNvSpPr>
            <a:spLocks noGrp="1"/>
          </p:cNvSpPr>
          <p:nvPr>
            <p:ph sz="quarter" idx="14"/>
          </p:nvPr>
        </p:nvSpPr>
        <p:spPr>
          <a:xfrm>
            <a:off x="6302400" y="1123200"/>
            <a:ext cx="5280000" cy="5112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23" name="Titel 22"/>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5"/>
          </p:nvPr>
        </p:nvSpPr>
        <p:spPr/>
        <p:txBody>
          <a:bodyPr/>
          <a:lstStyle/>
          <a:p>
            <a:endParaRPr lang="de-DE" dirty="0"/>
          </a:p>
        </p:txBody>
      </p:sp>
      <p:sp>
        <p:nvSpPr>
          <p:cNvPr id="3" name="Fußzeilenplatzhalter 2"/>
          <p:cNvSpPr>
            <a:spLocks noGrp="1"/>
          </p:cNvSpPr>
          <p:nvPr>
            <p:ph type="ftr" sz="quarter" idx="16"/>
          </p:nvPr>
        </p:nvSpPr>
        <p:spPr/>
        <p:txBody>
          <a:bodyPr/>
          <a:lstStyle/>
          <a:p>
            <a:r>
              <a:rPr lang="de-DE"/>
              <a:t>© estos Italia – ECS 2018</a:t>
            </a:r>
            <a:endParaRPr lang="de-DE" dirty="0"/>
          </a:p>
        </p:txBody>
      </p:sp>
      <p:sp>
        <p:nvSpPr>
          <p:cNvPr id="4" name="Foliennummernplatzhalter 3"/>
          <p:cNvSpPr>
            <a:spLocks noGrp="1"/>
          </p:cNvSpPr>
          <p:nvPr>
            <p:ph type="sldNum" sz="quarter" idx="17"/>
          </p:nvPr>
        </p:nvSpPr>
        <p:spPr/>
        <p:txBody>
          <a:bodyPr/>
          <a:lstStyle/>
          <a:p>
            <a:fld id="{C7C905D0-24F0-4A5D-A8FD-F45F8E9F1544}" type="slidenum">
              <a:rPr lang="de-DE" smtClean="0"/>
              <a:pPr/>
              <a:t>‹N›</a:t>
            </a:fld>
            <a:endParaRPr lang="de-DE" dirty="0"/>
          </a:p>
        </p:txBody>
      </p:sp>
      <p:sp>
        <p:nvSpPr>
          <p:cNvPr id="8" name="Textplatzhalter 2"/>
          <p:cNvSpPr>
            <a:spLocks noGrp="1"/>
          </p:cNvSpPr>
          <p:nvPr>
            <p:ph type="body" sz="quarter" idx="18"/>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68960729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Zwei Inhalte 33 77">
    <p:spTree>
      <p:nvGrpSpPr>
        <p:cNvPr id="1" name=""/>
        <p:cNvGrpSpPr/>
        <p:nvPr/>
      </p:nvGrpSpPr>
      <p:grpSpPr>
        <a:xfrm>
          <a:off x="0" y="0"/>
          <a:ext cx="0" cy="0"/>
          <a:chOff x="0" y="0"/>
          <a:chExt cx="0" cy="0"/>
        </a:xfrm>
      </p:grpSpPr>
      <p:sp>
        <p:nvSpPr>
          <p:cNvPr id="8" name="Inhaltsplatzhalter 7"/>
          <p:cNvSpPr>
            <a:spLocks noGrp="1"/>
          </p:cNvSpPr>
          <p:nvPr>
            <p:ph sz="quarter" idx="13"/>
          </p:nvPr>
        </p:nvSpPr>
        <p:spPr>
          <a:xfrm>
            <a:off x="719667" y="1123200"/>
            <a:ext cx="3456000" cy="5112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14" name="Inhaltsplatzhalter 13"/>
          <p:cNvSpPr>
            <a:spLocks noGrp="1"/>
          </p:cNvSpPr>
          <p:nvPr>
            <p:ph sz="quarter" idx="14"/>
          </p:nvPr>
        </p:nvSpPr>
        <p:spPr>
          <a:xfrm>
            <a:off x="4423200" y="1123200"/>
            <a:ext cx="7159200" cy="5112000"/>
          </a:xfrm>
          <a:prstGeom prst="rect">
            <a:avLst/>
          </a:prstGeom>
        </p:spPr>
        <p:txBody>
          <a:bodyPr tIns="0" rIns="0" bIns="0">
            <a:normAutofit/>
          </a:bodyPr>
          <a:lstStyle>
            <a:lvl1pPr marL="0" indent="0">
              <a:lnSpc>
                <a:spcPct val="150000"/>
              </a:lnSpc>
              <a:buNone/>
              <a:defRPr sz="2200">
                <a:latin typeface="+mn-lt"/>
              </a:defRPr>
            </a:lvl1pPr>
          </a:lstStyle>
          <a:p>
            <a:pPr lvl="0"/>
            <a:r>
              <a:rPr lang="de-DE"/>
              <a:t>Textmasterformat bearbeiten</a:t>
            </a:r>
          </a:p>
        </p:txBody>
      </p:sp>
      <p:sp>
        <p:nvSpPr>
          <p:cNvPr id="20" name="Titel 19"/>
          <p:cNvSpPr>
            <a:spLocks noGrp="1"/>
          </p:cNvSpPr>
          <p:nvPr>
            <p:ph type="title"/>
          </p:nvPr>
        </p:nvSpPr>
        <p:spPr/>
        <p:txBody>
          <a:bodyPr/>
          <a:lstStyle>
            <a:lvl1pPr>
              <a:defRPr>
                <a:latin typeface="+mj-lt"/>
              </a:defRPr>
            </a:lvl1pPr>
          </a:lstStyle>
          <a:p>
            <a:r>
              <a:rPr lang="de-DE"/>
              <a:t>Titelmasterformat durch Klicken bearbeiten</a:t>
            </a:r>
            <a:endParaRPr lang="de-DE" dirty="0"/>
          </a:p>
        </p:txBody>
      </p:sp>
      <p:sp>
        <p:nvSpPr>
          <p:cNvPr id="2" name="Datumsplatzhalter 1"/>
          <p:cNvSpPr>
            <a:spLocks noGrp="1"/>
          </p:cNvSpPr>
          <p:nvPr>
            <p:ph type="dt" sz="half" idx="15"/>
          </p:nvPr>
        </p:nvSpPr>
        <p:spPr/>
        <p:txBody>
          <a:bodyPr/>
          <a:lstStyle/>
          <a:p>
            <a:endParaRPr lang="de-DE" dirty="0"/>
          </a:p>
        </p:txBody>
      </p:sp>
      <p:sp>
        <p:nvSpPr>
          <p:cNvPr id="3" name="Fußzeilenplatzhalter 2"/>
          <p:cNvSpPr>
            <a:spLocks noGrp="1"/>
          </p:cNvSpPr>
          <p:nvPr>
            <p:ph type="ftr" sz="quarter" idx="16"/>
          </p:nvPr>
        </p:nvSpPr>
        <p:spPr/>
        <p:txBody>
          <a:bodyPr/>
          <a:lstStyle/>
          <a:p>
            <a:r>
              <a:rPr lang="de-DE"/>
              <a:t>© estos Italia – ECS 2018</a:t>
            </a:r>
            <a:endParaRPr lang="de-DE" dirty="0"/>
          </a:p>
        </p:txBody>
      </p:sp>
      <p:sp>
        <p:nvSpPr>
          <p:cNvPr id="4" name="Foliennummernplatzhalter 3"/>
          <p:cNvSpPr>
            <a:spLocks noGrp="1"/>
          </p:cNvSpPr>
          <p:nvPr>
            <p:ph type="sldNum" sz="quarter" idx="17"/>
          </p:nvPr>
        </p:nvSpPr>
        <p:spPr/>
        <p:txBody>
          <a:bodyPr/>
          <a:lstStyle/>
          <a:p>
            <a:fld id="{C7C905D0-24F0-4A5D-A8FD-F45F8E9F1544}" type="slidenum">
              <a:rPr lang="de-DE" smtClean="0"/>
              <a:pPr/>
              <a:t>‹N›</a:t>
            </a:fld>
            <a:endParaRPr lang="de-DE" dirty="0"/>
          </a:p>
        </p:txBody>
      </p:sp>
      <p:sp>
        <p:nvSpPr>
          <p:cNvPr id="9" name="Textplatzhalter 2"/>
          <p:cNvSpPr>
            <a:spLocks noGrp="1"/>
          </p:cNvSpPr>
          <p:nvPr>
            <p:ph type="body" sz="quarter" idx="18"/>
          </p:nvPr>
        </p:nvSpPr>
        <p:spPr>
          <a:xfrm>
            <a:off x="718868" y="6237312"/>
            <a:ext cx="10863532" cy="288032"/>
          </a:xfrm>
          <a:prstGeom prst="rect">
            <a:avLst/>
          </a:prstGeom>
        </p:spPr>
        <p:txBody>
          <a:bodyPr lIns="0" tIns="0" rIns="0" bIns="0"/>
          <a:lstStyle>
            <a:lvl1pPr marL="0" indent="0" algn="ctr">
              <a:buNone/>
              <a:defRPr/>
            </a:lvl1pPr>
            <a:lvl2pPr marL="457119" indent="0" algn="ctr">
              <a:buNone/>
              <a:defRPr/>
            </a:lvl2pPr>
            <a:lvl3pPr marL="914238" indent="0" algn="ctr">
              <a:buNone/>
              <a:defRPr/>
            </a:lvl3pPr>
            <a:lvl4pPr marL="1371358" indent="0" algn="ctr">
              <a:buNone/>
              <a:defRPr/>
            </a:lvl4pPr>
            <a:lvl5pPr marL="1828477" indent="0" algn="ctr">
              <a:buNone/>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767213294"/>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elplatzhalter 2"/>
          <p:cNvSpPr>
            <a:spLocks noGrp="1"/>
          </p:cNvSpPr>
          <p:nvPr>
            <p:ph type="title"/>
          </p:nvPr>
        </p:nvSpPr>
        <p:spPr>
          <a:xfrm>
            <a:off x="720000" y="273599"/>
            <a:ext cx="10862400" cy="612000"/>
          </a:xfrm>
          <a:prstGeom prst="rect">
            <a:avLst/>
          </a:prstGeom>
        </p:spPr>
        <p:txBody>
          <a:bodyPr vert="horz" lIns="0" tIns="0" rIns="0" bIns="0" rtlCol="0" anchor="ctr">
            <a:normAutofit/>
          </a:bodyPr>
          <a:lstStyle/>
          <a:p>
            <a:endParaRPr lang="de-DE" dirty="0"/>
          </a:p>
        </p:txBody>
      </p:sp>
      <p:sp>
        <p:nvSpPr>
          <p:cNvPr id="7" name="Foliennummernplatzhalter 7"/>
          <p:cNvSpPr>
            <a:spLocks noGrp="1"/>
          </p:cNvSpPr>
          <p:nvPr>
            <p:ph type="sldNum" sz="quarter" idx="4"/>
          </p:nvPr>
        </p:nvSpPr>
        <p:spPr>
          <a:xfrm>
            <a:off x="11028469" y="6540454"/>
            <a:ext cx="555131" cy="216000"/>
          </a:xfrm>
          <a:prstGeom prst="rect">
            <a:avLst/>
          </a:prstGeom>
        </p:spPr>
        <p:txBody>
          <a:bodyPr lIns="0" tIns="36000" rIns="0" anchor="ctr">
            <a:noAutofit/>
          </a:bodyPr>
          <a:lstStyle>
            <a:lvl1pPr algn="r">
              <a:defRPr sz="1000">
                <a:solidFill>
                  <a:srgbClr val="4D4D4D"/>
                </a:solidFill>
                <a:latin typeface="+mn-lt"/>
              </a:defRPr>
            </a:lvl1pPr>
          </a:lstStyle>
          <a:p>
            <a:fld id="{C7C905D0-24F0-4A5D-A8FD-F45F8E9F1544}" type="slidenum">
              <a:rPr lang="de-DE" smtClean="0"/>
              <a:pPr/>
              <a:t>‹N›</a:t>
            </a:fld>
            <a:endParaRPr lang="de-DE" dirty="0"/>
          </a:p>
        </p:txBody>
      </p:sp>
      <p:sp>
        <p:nvSpPr>
          <p:cNvPr id="11" name="Datumsplatzhalter 13"/>
          <p:cNvSpPr>
            <a:spLocks noGrp="1"/>
          </p:cNvSpPr>
          <p:nvPr>
            <p:ph type="dt" sz="half" idx="2"/>
          </p:nvPr>
        </p:nvSpPr>
        <p:spPr>
          <a:xfrm>
            <a:off x="269525" y="6554144"/>
            <a:ext cx="868201" cy="216000"/>
          </a:xfrm>
          <a:prstGeom prst="rect">
            <a:avLst/>
          </a:prstGeom>
        </p:spPr>
        <p:txBody>
          <a:bodyPr vert="horz" lIns="0" tIns="0" rIns="0" bIns="0" rtlCol="0" anchor="ctr">
            <a:normAutofit/>
          </a:bodyPr>
          <a:lstStyle>
            <a:lvl1pPr algn="r">
              <a:defRPr sz="1000">
                <a:solidFill>
                  <a:srgbClr val="4D4D4D"/>
                </a:solidFill>
                <a:latin typeface="+mn-lt"/>
              </a:defRPr>
            </a:lvl1pPr>
          </a:lstStyle>
          <a:p>
            <a:endParaRPr lang="de-DE" dirty="0"/>
          </a:p>
        </p:txBody>
      </p:sp>
      <p:sp>
        <p:nvSpPr>
          <p:cNvPr id="12" name="Fußzeilenplatzhalter 14"/>
          <p:cNvSpPr>
            <a:spLocks noGrp="1"/>
          </p:cNvSpPr>
          <p:nvPr>
            <p:ph type="ftr" sz="quarter" idx="3"/>
          </p:nvPr>
        </p:nvSpPr>
        <p:spPr>
          <a:xfrm>
            <a:off x="1427512" y="6555570"/>
            <a:ext cx="2880000" cy="216000"/>
          </a:xfrm>
          <a:prstGeom prst="rect">
            <a:avLst/>
          </a:prstGeom>
        </p:spPr>
        <p:txBody>
          <a:bodyPr vert="horz" lIns="0" tIns="0" rIns="0" bIns="0" rtlCol="0" anchor="ctr">
            <a:normAutofit/>
          </a:bodyPr>
          <a:lstStyle>
            <a:lvl1pPr algn="l">
              <a:defRPr sz="1000">
                <a:solidFill>
                  <a:srgbClr val="4D4D4D"/>
                </a:solidFill>
                <a:latin typeface="+mn-lt"/>
              </a:defRPr>
            </a:lvl1pPr>
          </a:lstStyle>
          <a:p>
            <a:r>
              <a:rPr lang="de-DE"/>
              <a:t>© estos Italia – ECS 2018</a:t>
            </a:r>
            <a:endParaRPr lang="de-DE" dirty="0"/>
          </a:p>
        </p:txBody>
      </p:sp>
    </p:spTree>
    <p:extLst>
      <p:ext uri="{BB962C8B-B14F-4D97-AF65-F5344CB8AC3E}">
        <p14:creationId xmlns:p14="http://schemas.microsoft.com/office/powerpoint/2010/main" val="1429847964"/>
      </p:ext>
    </p:extLst>
  </p:cSld>
  <p:clrMap bg1="lt1" tx1="dk1" bg2="lt2" tx2="dk2" accent1="accent1" accent2="accent2" accent3="accent3" accent4="accent4" accent5="accent5" accent6="accent6" hlink="hlink" folHlink="folHlink"/>
  <p:sldLayoutIdLst>
    <p:sldLayoutId id="2147483760" r:id="rId1"/>
    <p:sldLayoutId id="2147483742" r:id="rId2"/>
    <p:sldLayoutId id="2147483784" r:id="rId3"/>
    <p:sldLayoutId id="2147483776" r:id="rId4"/>
    <p:sldLayoutId id="2147483743" r:id="rId5"/>
    <p:sldLayoutId id="2147483785" r:id="rId6"/>
    <p:sldLayoutId id="2147483744" r:id="rId7"/>
    <p:sldLayoutId id="2147483745" r:id="rId8"/>
    <p:sldLayoutId id="2147483746" r:id="rId9"/>
    <p:sldLayoutId id="2147483758" r:id="rId10"/>
    <p:sldLayoutId id="2147483747" r:id="rId11"/>
    <p:sldLayoutId id="2147483773" r:id="rId12"/>
    <p:sldLayoutId id="2147483777" r:id="rId13"/>
    <p:sldLayoutId id="2147483774" r:id="rId14"/>
    <p:sldLayoutId id="2147483757" r:id="rId15"/>
    <p:sldLayoutId id="2147483748" r:id="rId16"/>
    <p:sldLayoutId id="2147483775" r:id="rId17"/>
    <p:sldLayoutId id="2147483749" r:id="rId18"/>
    <p:sldLayoutId id="2147483750" r:id="rId19"/>
    <p:sldLayoutId id="2147483751" r:id="rId20"/>
    <p:sldLayoutId id="2147483752" r:id="rId21"/>
    <p:sldLayoutId id="2147483753" r:id="rId22"/>
    <p:sldLayoutId id="2147483754" r:id="rId23"/>
    <p:sldLayoutId id="2147483755" r:id="rId24"/>
    <p:sldLayoutId id="2147483756" r:id="rId25"/>
    <p:sldLayoutId id="2147483762" r:id="rId26"/>
    <p:sldLayoutId id="2147483763" r:id="rId27"/>
    <p:sldLayoutId id="2147483764" r:id="rId28"/>
    <p:sldLayoutId id="2147483771" r:id="rId29"/>
    <p:sldLayoutId id="2147483767" r:id="rId30"/>
    <p:sldLayoutId id="2147483770" r:id="rId31"/>
    <p:sldLayoutId id="2147483772" r:id="rId32"/>
    <p:sldLayoutId id="2147483781" r:id="rId33"/>
    <p:sldLayoutId id="2147483759" r:id="rId34"/>
    <p:sldLayoutId id="2147483783" r:id="rId35"/>
    <p:sldLayoutId id="2147483780" r:id="rId36"/>
    <p:sldLayoutId id="2147483779" r:id="rId37"/>
    <p:sldLayoutId id="2147483786" r:id="rId38"/>
    <p:sldLayoutId id="2147483787" r:id="rId39"/>
    <p:sldLayoutId id="2147483788" r:id="rId40"/>
    <p:sldLayoutId id="2147483789" r:id="rId41"/>
    <p:sldLayoutId id="2147483792" r:id="rId42"/>
    <p:sldLayoutId id="2147483794" r:id="rId43"/>
    <p:sldLayoutId id="2147483803" r:id="rId44"/>
    <p:sldLayoutId id="2147483806" r:id="rId45"/>
    <p:sldLayoutId id="2147483807" r:id="rId46"/>
    <p:sldLayoutId id="2147483808" r:id="rId47"/>
    <p:sldLayoutId id="2147483809" r:id="rId48"/>
  </p:sldLayoutIdLst>
  <p:hf hdr="0" dt="0"/>
  <p:txStyles>
    <p:titleStyle>
      <a:lvl1pPr algn="l" defTabSz="914239" rtl="0" eaLnBrk="1" latinLnBrk="0" hangingPunct="1">
        <a:spcBef>
          <a:spcPct val="0"/>
        </a:spcBef>
        <a:buNone/>
        <a:defRPr sz="3600" b="0" i="0" kern="1200">
          <a:solidFill>
            <a:srgbClr val="7DB928"/>
          </a:solidFill>
          <a:latin typeface="+mj-lt"/>
          <a:ea typeface="+mj-ea"/>
          <a:cs typeface="Source Sans Pro Light" pitchFamily="34" charset="0"/>
        </a:defRPr>
      </a:lvl1pPr>
    </p:titleStyle>
    <p:body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p:bodyStyle>
    <p:other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02.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19.xml"/></Relationships>
</file>

<file path=ppt/slides/_rels/slide103.xml.rels><?xml version="1.0" encoding="UTF-8" standalone="yes"?>
<Relationships xmlns="http://schemas.openxmlformats.org/package/2006/relationships"><Relationship Id="rId3" Type="http://schemas.openxmlformats.org/officeDocument/2006/relationships/image" Target="../media/image158.wmf"/><Relationship Id="rId2" Type="http://schemas.openxmlformats.org/officeDocument/2006/relationships/image" Target="../media/image157.wmf"/><Relationship Id="rId1" Type="http://schemas.openxmlformats.org/officeDocument/2006/relationships/slideLayout" Target="../slideLayouts/slideLayout8.xml"/><Relationship Id="rId5" Type="http://schemas.openxmlformats.org/officeDocument/2006/relationships/image" Target="../media/image160.jpeg"/><Relationship Id="rId4" Type="http://schemas.openxmlformats.org/officeDocument/2006/relationships/image" Target="../media/image159.png"/></Relationships>
</file>

<file path=ppt/slides/_rels/slide104.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9.xml"/></Relationships>
</file>

<file path=ppt/slides/_rels/slide106.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hyperlink" Target="https://www.estos.it/fileadmin/images/logos/ExpertPartner/Italien/Newsletter_estos_italia/estos_Event_Partner.ics" TargetMode="External"/><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hyperlink" Target="https://www.estos.it/autohaus" TargetMode="Externa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4.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2.jpeg"/><Relationship Id="rId11" Type="http://schemas.openxmlformats.org/officeDocument/2006/relationships/image" Target="../media/image37.png"/><Relationship Id="rId5" Type="http://schemas.openxmlformats.org/officeDocument/2006/relationships/image" Target="../media/image31.jpe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jpe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jpeg"/><Relationship Id="rId4" Type="http://schemas.openxmlformats.org/officeDocument/2006/relationships/image" Target="../media/image39.jpeg"/><Relationship Id="rId9"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45.xml"/><Relationship Id="rId6" Type="http://schemas.microsoft.com/office/2007/relationships/hdphoto" Target="../media/hdphoto1.wdp"/><Relationship Id="rId5" Type="http://schemas.openxmlformats.org/officeDocument/2006/relationships/image" Target="../media/image53.png"/><Relationship Id="rId4" Type="http://schemas.openxmlformats.org/officeDocument/2006/relationships/image" Target="../media/image52.jpeg"/></Relationships>
</file>

<file path=ppt/slides/_rels/slide2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55.jpeg"/><Relationship Id="rId7" Type="http://schemas.openxmlformats.org/officeDocument/2006/relationships/image" Target="../media/image58.png"/><Relationship Id="rId12" Type="http://schemas.openxmlformats.org/officeDocument/2006/relationships/image" Target="../media/image61.png"/><Relationship Id="rId2" Type="http://schemas.openxmlformats.org/officeDocument/2006/relationships/image" Target="../media/image54.jpeg"/><Relationship Id="rId1" Type="http://schemas.openxmlformats.org/officeDocument/2006/relationships/slideLayout" Target="../slideLayouts/slideLayout48.xml"/><Relationship Id="rId6" Type="http://schemas.openxmlformats.org/officeDocument/2006/relationships/image" Target="../media/image57.png"/><Relationship Id="rId11" Type="http://schemas.microsoft.com/office/2007/relationships/hdphoto" Target="../media/hdphoto4.wdp"/><Relationship Id="rId5" Type="http://schemas.microsoft.com/office/2007/relationships/hdphoto" Target="../media/hdphoto2.wdp"/><Relationship Id="rId10" Type="http://schemas.openxmlformats.org/officeDocument/2006/relationships/image" Target="../media/image60.png"/><Relationship Id="rId4" Type="http://schemas.openxmlformats.org/officeDocument/2006/relationships/image" Target="../media/image56.png"/><Relationship Id="rId9" Type="http://schemas.openxmlformats.org/officeDocument/2006/relationships/image" Target="../media/image59.png"/></Relationships>
</file>

<file path=ppt/slides/_rels/slide29.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59.png"/><Relationship Id="rId18" Type="http://schemas.openxmlformats.org/officeDocument/2006/relationships/image" Target="../media/image68.png"/><Relationship Id="rId3" Type="http://schemas.openxmlformats.org/officeDocument/2006/relationships/image" Target="../media/image62.jpeg"/><Relationship Id="rId7" Type="http://schemas.openxmlformats.org/officeDocument/2006/relationships/image" Target="../media/image63.png"/><Relationship Id="rId12" Type="http://schemas.microsoft.com/office/2007/relationships/hdphoto" Target="../media/hdphoto3.wdp"/><Relationship Id="rId17" Type="http://schemas.openxmlformats.org/officeDocument/2006/relationships/image" Target="../media/image67.png"/><Relationship Id="rId2" Type="http://schemas.openxmlformats.org/officeDocument/2006/relationships/image" Target="../media/image54.jpeg"/><Relationship Id="rId16" Type="http://schemas.openxmlformats.org/officeDocument/2006/relationships/image" Target="../media/image66.png"/><Relationship Id="rId1" Type="http://schemas.openxmlformats.org/officeDocument/2006/relationships/slideLayout" Target="../slideLayouts/slideLayout48.xml"/><Relationship Id="rId6" Type="http://schemas.openxmlformats.org/officeDocument/2006/relationships/image" Target="../media/image57.png"/><Relationship Id="rId11" Type="http://schemas.openxmlformats.org/officeDocument/2006/relationships/image" Target="../media/image58.png"/><Relationship Id="rId5" Type="http://schemas.microsoft.com/office/2007/relationships/hdphoto" Target="../media/hdphoto2.wdp"/><Relationship Id="rId15" Type="http://schemas.microsoft.com/office/2007/relationships/hdphoto" Target="../media/hdphoto4.wdp"/><Relationship Id="rId10" Type="http://schemas.microsoft.com/office/2007/relationships/hdphoto" Target="../media/hdphoto5.wdp"/><Relationship Id="rId4" Type="http://schemas.openxmlformats.org/officeDocument/2006/relationships/image" Target="../media/image56.png"/><Relationship Id="rId9" Type="http://schemas.openxmlformats.org/officeDocument/2006/relationships/image" Target="../media/image65.png"/><Relationship Id="rId14" Type="http://schemas.openxmlformats.org/officeDocument/2006/relationships/image" Target="../media/image60.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69.jpeg"/><Relationship Id="rId7" Type="http://schemas.openxmlformats.org/officeDocument/2006/relationships/image" Target="../media/image58.png"/><Relationship Id="rId2" Type="http://schemas.openxmlformats.org/officeDocument/2006/relationships/image" Target="../media/image54.jpeg"/><Relationship Id="rId1" Type="http://schemas.openxmlformats.org/officeDocument/2006/relationships/slideLayout" Target="../slideLayouts/slideLayout48.xml"/><Relationship Id="rId6" Type="http://schemas.openxmlformats.org/officeDocument/2006/relationships/image" Target="../media/image57.png"/><Relationship Id="rId11" Type="http://schemas.microsoft.com/office/2007/relationships/hdphoto" Target="../media/hdphoto4.wdp"/><Relationship Id="rId5" Type="http://schemas.microsoft.com/office/2007/relationships/hdphoto" Target="../media/hdphoto2.wdp"/><Relationship Id="rId10" Type="http://schemas.openxmlformats.org/officeDocument/2006/relationships/image" Target="../media/image60.png"/><Relationship Id="rId4" Type="http://schemas.openxmlformats.org/officeDocument/2006/relationships/image" Target="../media/image56.png"/><Relationship Id="rId9" Type="http://schemas.openxmlformats.org/officeDocument/2006/relationships/image" Target="../media/image59.png"/></Relationships>
</file>

<file path=ppt/slides/_rels/slide31.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59.png"/><Relationship Id="rId3" Type="http://schemas.openxmlformats.org/officeDocument/2006/relationships/image" Target="../media/image69.jpeg"/><Relationship Id="rId7" Type="http://schemas.openxmlformats.org/officeDocument/2006/relationships/image" Target="../media/image63.png"/><Relationship Id="rId12" Type="http://schemas.microsoft.com/office/2007/relationships/hdphoto" Target="../media/hdphoto3.wdp"/><Relationship Id="rId2" Type="http://schemas.openxmlformats.org/officeDocument/2006/relationships/image" Target="../media/image54.jpeg"/><Relationship Id="rId16" Type="http://schemas.openxmlformats.org/officeDocument/2006/relationships/image" Target="../media/image66.png"/><Relationship Id="rId1" Type="http://schemas.openxmlformats.org/officeDocument/2006/relationships/slideLayout" Target="../slideLayouts/slideLayout48.xml"/><Relationship Id="rId6" Type="http://schemas.openxmlformats.org/officeDocument/2006/relationships/image" Target="../media/image57.png"/><Relationship Id="rId11" Type="http://schemas.openxmlformats.org/officeDocument/2006/relationships/image" Target="../media/image58.png"/><Relationship Id="rId5" Type="http://schemas.microsoft.com/office/2007/relationships/hdphoto" Target="../media/hdphoto2.wdp"/><Relationship Id="rId15" Type="http://schemas.microsoft.com/office/2007/relationships/hdphoto" Target="../media/hdphoto4.wdp"/><Relationship Id="rId10" Type="http://schemas.microsoft.com/office/2007/relationships/hdphoto" Target="../media/hdphoto5.wdp"/><Relationship Id="rId4" Type="http://schemas.openxmlformats.org/officeDocument/2006/relationships/image" Target="../media/image56.png"/><Relationship Id="rId9" Type="http://schemas.openxmlformats.org/officeDocument/2006/relationships/image" Target="../media/image65.png"/><Relationship Id="rId1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48.xml"/><Relationship Id="rId4" Type="http://schemas.openxmlformats.org/officeDocument/2006/relationships/image" Target="../media/image72.png"/></Relationships>
</file>

<file path=ppt/slides/_rels/slide3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76.jpeg"/><Relationship Id="rId4" Type="http://schemas.openxmlformats.org/officeDocument/2006/relationships/image" Target="../media/image75.pn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jpe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15.xml"/><Relationship Id="rId1" Type="http://schemas.openxmlformats.org/officeDocument/2006/relationships/slideLayout" Target="../slideLayouts/slideLayout46.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37.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image" Target="../media/image86.png"/><Relationship Id="rId1" Type="http://schemas.openxmlformats.org/officeDocument/2006/relationships/slideLayout" Target="../slideLayouts/slideLayout41.xml"/><Relationship Id="rId6" Type="http://schemas.openxmlformats.org/officeDocument/2006/relationships/image" Target="../media/image90.png"/><Relationship Id="rId5" Type="http://schemas.openxmlformats.org/officeDocument/2006/relationships/image" Target="../media/image89.png"/><Relationship Id="rId10" Type="http://schemas.openxmlformats.org/officeDocument/2006/relationships/image" Target="../media/image94.png"/><Relationship Id="rId4" Type="http://schemas.openxmlformats.org/officeDocument/2006/relationships/image" Target="../media/image88.png"/><Relationship Id="rId9" Type="http://schemas.openxmlformats.org/officeDocument/2006/relationships/image" Target="../media/image93.png"/></Relationships>
</file>

<file path=ppt/slides/_rels/slide3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6.xml"/><Relationship Id="rId1" Type="http://schemas.openxmlformats.org/officeDocument/2006/relationships/slideLayout" Target="../slideLayouts/slideLayout46.xml"/><Relationship Id="rId4" Type="http://schemas.openxmlformats.org/officeDocument/2006/relationships/image" Target="../media/image96.png"/></Relationships>
</file>

<file path=ppt/slides/_rels/slide3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image" Target="../media/image9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48.xml"/><Relationship Id="rId4" Type="http://schemas.openxmlformats.org/officeDocument/2006/relationships/image" Target="../media/image7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64.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8.jpeg"/><Relationship Id="rId5" Type="http://schemas.openxmlformats.org/officeDocument/2006/relationships/image" Target="../media/image107.png"/><Relationship Id="rId4" Type="http://schemas.openxmlformats.org/officeDocument/2006/relationships/image" Target="../media/image106.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8" Type="http://schemas.openxmlformats.org/officeDocument/2006/relationships/image" Target="../media/image108.jpeg"/><Relationship Id="rId3" Type="http://schemas.openxmlformats.org/officeDocument/2006/relationships/image" Target="../media/image105.jpeg"/><Relationship Id="rId7" Type="http://schemas.openxmlformats.org/officeDocument/2006/relationships/image" Target="../media/image10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6.jpeg"/></Relationships>
</file>

<file path=ppt/slides/_rels/slide61.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5.jpeg"/><Relationship Id="rId7" Type="http://schemas.openxmlformats.org/officeDocument/2006/relationships/image" Target="../media/image108.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6.jpeg"/></Relationships>
</file>

<file path=ppt/slides/_rels/slide62.xml.rels><?xml version="1.0" encoding="UTF-8" standalone="yes"?>
<Relationships xmlns="http://schemas.openxmlformats.org/package/2006/relationships"><Relationship Id="rId8" Type="http://schemas.openxmlformats.org/officeDocument/2006/relationships/image" Target="../media/image108.jpeg"/><Relationship Id="rId3" Type="http://schemas.openxmlformats.org/officeDocument/2006/relationships/image" Target="../media/image111.jpeg"/><Relationship Id="rId7" Type="http://schemas.openxmlformats.org/officeDocument/2006/relationships/image" Target="../media/image11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09.png"/><Relationship Id="rId5" Type="http://schemas.openxmlformats.org/officeDocument/2006/relationships/image" Target="../media/image106.jpeg"/><Relationship Id="rId10" Type="http://schemas.openxmlformats.org/officeDocument/2006/relationships/image" Target="../media/image107.png"/><Relationship Id="rId4" Type="http://schemas.openxmlformats.org/officeDocument/2006/relationships/image" Target="../media/image105.jpeg"/><Relationship Id="rId9" Type="http://schemas.openxmlformats.org/officeDocument/2006/relationships/image" Target="../media/image112.jpeg"/></Relationships>
</file>

<file path=ppt/slides/_rels/slide6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14.jpeg"/></Relationships>
</file>

<file path=ppt/slides/_rels/slide64.xml.rels><?xml version="1.0" encoding="UTF-8" standalone="yes"?>
<Relationships xmlns="http://schemas.openxmlformats.org/package/2006/relationships"><Relationship Id="rId3" Type="http://schemas.openxmlformats.org/officeDocument/2006/relationships/image" Target="../media/image115.tiff"/><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w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7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1.xml"/><Relationship Id="rId1" Type="http://schemas.openxmlformats.org/officeDocument/2006/relationships/slideLayout" Target="../slideLayouts/slideLayout4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0.png"/><Relationship Id="rId7" Type="http://schemas.openxmlformats.org/officeDocument/2006/relationships/image" Target="../media/image124.png"/><Relationship Id="rId2" Type="http://schemas.openxmlformats.org/officeDocument/2006/relationships/notesSlide" Target="../notesSlides/notesSlide33.xml"/><Relationship Id="rId1" Type="http://schemas.openxmlformats.org/officeDocument/2006/relationships/slideLayout" Target="../slideLayouts/slideLayout26.xml"/><Relationship Id="rId6" Type="http://schemas.openxmlformats.org/officeDocument/2006/relationships/image" Target="../media/image123.png"/><Relationship Id="rId5" Type="http://schemas.openxmlformats.org/officeDocument/2006/relationships/image" Target="../media/image122.png"/><Relationship Id="rId10" Type="http://schemas.openxmlformats.org/officeDocument/2006/relationships/image" Target="../media/image127.png"/><Relationship Id="rId4" Type="http://schemas.openxmlformats.org/officeDocument/2006/relationships/image" Target="../media/image121.png"/><Relationship Id="rId9" Type="http://schemas.openxmlformats.org/officeDocument/2006/relationships/image" Target="../media/image126.png"/></Relationships>
</file>

<file path=ppt/slides/_rels/slide7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34.xml"/><Relationship Id="rId1" Type="http://schemas.openxmlformats.org/officeDocument/2006/relationships/slideLayout" Target="../slideLayouts/slideLayout4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37.xml"/><Relationship Id="rId1" Type="http://schemas.openxmlformats.org/officeDocument/2006/relationships/slideLayout" Target="../slideLayouts/slideLayout4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45.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44.xml"/><Relationship Id="rId1" Type="http://schemas.openxmlformats.org/officeDocument/2006/relationships/slideLayout" Target="../slideLayouts/slideLayout16.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35.jpeg"/></Relationships>
</file>

<file path=ppt/slides/_rels/slide84.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8.xml"/><Relationship Id="rId4" Type="http://schemas.openxmlformats.org/officeDocument/2006/relationships/image" Target="../media/image137.png"/></Relationships>
</file>

<file path=ppt/slides/_rels/slide86.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8.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1.xml"/><Relationship Id="rId4" Type="http://schemas.openxmlformats.org/officeDocument/2006/relationships/image" Target="../media/image14.png"/></Relationships>
</file>

<file path=ppt/slides/_rels/slide9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3" Type="http://schemas.openxmlformats.org/officeDocument/2006/relationships/image" Target="../media/image145.tiff"/><Relationship Id="rId2" Type="http://schemas.openxmlformats.org/officeDocument/2006/relationships/image" Target="../media/image144.tiff"/><Relationship Id="rId1" Type="http://schemas.openxmlformats.org/officeDocument/2006/relationships/slideLayout" Target="../slideLayouts/slideLayout11.xml"/><Relationship Id="rId4" Type="http://schemas.openxmlformats.org/officeDocument/2006/relationships/image" Target="../media/image146.tiff"/></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9.xml"/></Relationships>
</file>

<file path=ppt/slides/_rels/slide95.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9.xml"/></Relationships>
</file>

<file path=ppt/slides/_rels/slide98.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jpeg"/><Relationship Id="rId1" Type="http://schemas.openxmlformats.org/officeDocument/2006/relationships/slideLayout" Target="../slideLayouts/slideLayout8.xml"/><Relationship Id="rId5" Type="http://schemas.openxmlformats.org/officeDocument/2006/relationships/image" Target="../media/image155.png"/><Relationship Id="rId4" Type="http://schemas.openxmlformats.org/officeDocument/2006/relationships/image" Target="../media/image15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18"/>
          </p:nvPr>
        </p:nvSpPr>
        <p:spPr/>
        <p:txBody>
          <a:bodyPr/>
          <a:lstStyle/>
          <a:p>
            <a:r>
              <a:rPr lang="de-DE"/>
              <a:t>© estos Italia – ECS 2018</a:t>
            </a:r>
            <a:endParaRPr lang="de-DE" dirty="0"/>
          </a:p>
        </p:txBody>
      </p:sp>
      <p:sp>
        <p:nvSpPr>
          <p:cNvPr id="4" name="Foliennummernplatzhalter 3"/>
          <p:cNvSpPr>
            <a:spLocks noGrp="1"/>
          </p:cNvSpPr>
          <p:nvPr>
            <p:ph type="sldNum" sz="quarter" idx="19"/>
          </p:nvPr>
        </p:nvSpPr>
        <p:spPr/>
        <p:txBody>
          <a:bodyPr/>
          <a:lstStyle/>
          <a:p>
            <a:fld id="{C7C905D0-24F0-4A5D-A8FD-F45F8E9F1544}" type="slidenum">
              <a:rPr lang="de-DE" smtClean="0"/>
              <a:pPr/>
              <a:t>1</a:t>
            </a:fld>
            <a:endParaRPr lang="de-DE" dirty="0"/>
          </a:p>
        </p:txBody>
      </p:sp>
      <p:sp>
        <p:nvSpPr>
          <p:cNvPr id="5" name="Textplatzhalter 4"/>
          <p:cNvSpPr>
            <a:spLocks noGrp="1"/>
          </p:cNvSpPr>
          <p:nvPr>
            <p:ph type="body" sz="quarter" idx="11"/>
          </p:nvPr>
        </p:nvSpPr>
        <p:spPr>
          <a:xfrm>
            <a:off x="720000" y="5806800"/>
            <a:ext cx="10704592" cy="720000"/>
          </a:xfrm>
        </p:spPr>
        <p:txBody>
          <a:bodyPr/>
          <a:lstStyle/>
          <a:p>
            <a:r>
              <a:rPr lang="de-DE" sz="2800" dirty="0"/>
              <a:t>Corso ECS – </a:t>
            </a:r>
            <a:r>
              <a:rPr lang="de-DE" sz="2800" dirty="0" err="1"/>
              <a:t>estos</a:t>
            </a:r>
            <a:r>
              <a:rPr lang="de-DE" sz="2800" dirty="0"/>
              <a:t> </a:t>
            </a:r>
            <a:r>
              <a:rPr lang="de-DE" sz="2800" dirty="0" err="1"/>
              <a:t>BusinessPartner</a:t>
            </a:r>
            <a:r>
              <a:rPr lang="de-DE" sz="2800" dirty="0"/>
              <a:t> 2018</a:t>
            </a:r>
          </a:p>
        </p:txBody>
      </p:sp>
    </p:spTree>
    <p:extLst>
      <p:ext uri="{BB962C8B-B14F-4D97-AF65-F5344CB8AC3E}">
        <p14:creationId xmlns:p14="http://schemas.microsoft.com/office/powerpoint/2010/main" val="30178844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Grafik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4" name="Inhaltsplatzhalter 23"/>
          <p:cNvSpPr>
            <a:spLocks noGrp="1"/>
          </p:cNvSpPr>
          <p:nvPr>
            <p:ph sz="quarter" idx="13"/>
          </p:nvPr>
        </p:nvSpPr>
        <p:spPr>
          <a:xfrm>
            <a:off x="719667" y="1268760"/>
            <a:ext cx="10862047" cy="2449816"/>
          </a:xfrm>
        </p:spPr>
        <p:txBody>
          <a:bodyPr>
            <a:normAutofit/>
          </a:bodyPr>
          <a:lstStyle/>
          <a:p>
            <a:pPr algn="ctr"/>
            <a:r>
              <a:rPr lang="de-DE" sz="3600" dirty="0" err="1">
                <a:solidFill>
                  <a:srgbClr val="7DB928"/>
                </a:solidFill>
              </a:rPr>
              <a:t>vision</a:t>
            </a:r>
            <a:endParaRPr lang="de-DE" sz="3600" dirty="0">
              <a:solidFill>
                <a:srgbClr val="7DB928"/>
              </a:solidFill>
            </a:endParaRPr>
          </a:p>
          <a:p>
            <a:pPr algn="ctr"/>
            <a:r>
              <a:rPr lang="de-DE" dirty="0"/>
              <a:t> Le </a:t>
            </a:r>
            <a:r>
              <a:rPr lang="de-DE" dirty="0" err="1"/>
              <a:t>aziende</a:t>
            </a:r>
            <a:r>
              <a:rPr lang="de-DE" dirty="0"/>
              <a:t> </a:t>
            </a:r>
            <a:r>
              <a:rPr lang="de-DE" dirty="0" err="1"/>
              <a:t>che</a:t>
            </a:r>
            <a:r>
              <a:rPr lang="de-DE" dirty="0"/>
              <a:t> </a:t>
            </a:r>
            <a:r>
              <a:rPr lang="de-DE" dirty="0" err="1"/>
              <a:t>oggi</a:t>
            </a:r>
            <a:r>
              <a:rPr lang="de-DE" dirty="0"/>
              <a:t> </a:t>
            </a:r>
            <a:r>
              <a:rPr lang="de-DE" dirty="0" err="1"/>
              <a:t>utilizzano</a:t>
            </a:r>
            <a:r>
              <a:rPr lang="de-DE" dirty="0"/>
              <a:t> i </a:t>
            </a:r>
            <a:r>
              <a:rPr lang="de-DE" dirty="0" err="1"/>
              <a:t>siti</a:t>
            </a:r>
            <a:r>
              <a:rPr lang="de-DE" dirty="0"/>
              <a:t> web per </a:t>
            </a:r>
            <a:r>
              <a:rPr lang="de-DE" dirty="0" err="1"/>
              <a:t>fornire</a:t>
            </a:r>
            <a:r>
              <a:rPr lang="de-DE" dirty="0"/>
              <a:t> </a:t>
            </a:r>
            <a:r>
              <a:rPr lang="de-DE" dirty="0" err="1"/>
              <a:t>informazioni</a:t>
            </a:r>
            <a:r>
              <a:rPr lang="de-DE" dirty="0"/>
              <a:t> ai </a:t>
            </a:r>
            <a:r>
              <a:rPr lang="de-DE" dirty="0" err="1"/>
              <a:t>propri</a:t>
            </a:r>
            <a:r>
              <a:rPr lang="de-DE" dirty="0"/>
              <a:t> </a:t>
            </a:r>
            <a:r>
              <a:rPr lang="de-DE" dirty="0" err="1"/>
              <a:t>dipendenti</a:t>
            </a:r>
            <a:r>
              <a:rPr lang="de-DE" dirty="0"/>
              <a:t>, </a:t>
            </a:r>
            <a:r>
              <a:rPr lang="de-DE" dirty="0" err="1"/>
              <a:t>clienti</a:t>
            </a:r>
            <a:r>
              <a:rPr lang="de-DE" dirty="0"/>
              <a:t>, e </a:t>
            </a:r>
            <a:r>
              <a:rPr lang="de-DE" dirty="0" err="1"/>
              <a:t>partners</a:t>
            </a:r>
            <a:r>
              <a:rPr lang="de-DE" dirty="0"/>
              <a:t>, li </a:t>
            </a:r>
            <a:r>
              <a:rPr lang="de-DE" dirty="0" err="1"/>
              <a:t>utilizzeranno</a:t>
            </a:r>
            <a:r>
              <a:rPr lang="de-DE" dirty="0"/>
              <a:t>  </a:t>
            </a:r>
            <a:r>
              <a:rPr lang="de-DE" dirty="0" err="1"/>
              <a:t>domani</a:t>
            </a:r>
            <a:r>
              <a:rPr lang="de-DE" dirty="0"/>
              <a:t> </a:t>
            </a:r>
            <a:r>
              <a:rPr lang="de-DE" dirty="0" err="1"/>
              <a:t>anche</a:t>
            </a:r>
            <a:r>
              <a:rPr lang="de-DE" dirty="0"/>
              <a:t> per </a:t>
            </a:r>
            <a:r>
              <a:rPr lang="de-DE" dirty="0" err="1"/>
              <a:t>gestire</a:t>
            </a:r>
            <a:r>
              <a:rPr lang="de-DE" dirty="0"/>
              <a:t> in modo semplice </a:t>
            </a:r>
            <a:r>
              <a:rPr lang="de-DE" dirty="0" err="1"/>
              <a:t>ed</a:t>
            </a:r>
            <a:r>
              <a:rPr lang="de-DE" dirty="0"/>
              <a:t> </a:t>
            </a:r>
            <a:r>
              <a:rPr lang="de-DE" dirty="0" err="1"/>
              <a:t>immediato</a:t>
            </a:r>
            <a:r>
              <a:rPr lang="de-DE" dirty="0"/>
              <a:t> tutti i </a:t>
            </a:r>
            <a:r>
              <a:rPr lang="de-DE" dirty="0" err="1"/>
              <a:t>processi</a:t>
            </a:r>
            <a:r>
              <a:rPr lang="de-DE" dirty="0"/>
              <a:t> di </a:t>
            </a:r>
            <a:r>
              <a:rPr lang="de-DE" dirty="0" err="1"/>
              <a:t>comunicazione</a:t>
            </a:r>
            <a:r>
              <a:rPr lang="de-DE" dirty="0"/>
              <a:t>.</a:t>
            </a:r>
          </a:p>
        </p:txBody>
      </p:sp>
      <p:sp>
        <p:nvSpPr>
          <p:cNvPr id="25" name="Inhaltsplatzhalter 24"/>
          <p:cNvSpPr>
            <a:spLocks noGrp="1"/>
          </p:cNvSpPr>
          <p:nvPr>
            <p:ph sz="quarter" idx="14"/>
          </p:nvPr>
        </p:nvSpPr>
        <p:spPr>
          <a:xfrm>
            <a:off x="719667" y="3934600"/>
            <a:ext cx="10862733" cy="2446160"/>
          </a:xfrm>
        </p:spPr>
        <p:txBody>
          <a:bodyPr/>
          <a:lstStyle/>
          <a:p>
            <a:pPr algn="ctr"/>
            <a:r>
              <a:rPr lang="de-DE" sz="3600" dirty="0" err="1">
                <a:solidFill>
                  <a:srgbClr val="7EB928"/>
                </a:solidFill>
              </a:rPr>
              <a:t>mission</a:t>
            </a:r>
            <a:endParaRPr lang="de-DE" sz="3600" dirty="0">
              <a:solidFill>
                <a:srgbClr val="7EB928"/>
              </a:solidFill>
            </a:endParaRPr>
          </a:p>
          <a:p>
            <a:pPr algn="ctr"/>
            <a:r>
              <a:rPr lang="de-DE" dirty="0" err="1"/>
              <a:t>estos</a:t>
            </a:r>
            <a:r>
              <a:rPr lang="de-DE" dirty="0"/>
              <a:t> </a:t>
            </a:r>
            <a:r>
              <a:rPr lang="de-DE" dirty="0" err="1"/>
              <a:t>enables</a:t>
            </a:r>
            <a:r>
              <a:rPr lang="de-DE" dirty="0"/>
              <a:t> easy </a:t>
            </a:r>
            <a:r>
              <a:rPr lang="de-DE" dirty="0" err="1"/>
              <a:t>communication</a:t>
            </a:r>
            <a:endParaRPr lang="de-DE" dirty="0"/>
          </a:p>
          <a:p>
            <a:endParaRPr lang="de-DE" dirty="0"/>
          </a:p>
        </p:txBody>
      </p:sp>
      <p:sp>
        <p:nvSpPr>
          <p:cNvPr id="23" name="Titel 22"/>
          <p:cNvSpPr>
            <a:spLocks noGrp="1"/>
          </p:cNvSpPr>
          <p:nvPr>
            <p:ph type="title"/>
          </p:nvPr>
        </p:nvSpPr>
        <p:spPr/>
        <p:txBody>
          <a:bodyPr/>
          <a:lstStyle/>
          <a:p>
            <a:endParaRPr lang="de-DE" dirty="0"/>
          </a:p>
        </p:txBody>
      </p:sp>
      <p:sp>
        <p:nvSpPr>
          <p:cNvPr id="16" name="Fußzeilenplatzhalter 15"/>
          <p:cNvSpPr>
            <a:spLocks noGrp="1"/>
          </p:cNvSpPr>
          <p:nvPr>
            <p:ph type="ftr" sz="quarter" idx="16"/>
          </p:nvPr>
        </p:nvSpPr>
        <p:spPr/>
        <p:txBody>
          <a:bodyPr/>
          <a:lstStyle/>
          <a:p>
            <a:r>
              <a:rPr lang="de-DE"/>
              <a:t>© estos Italia – ECS 2018</a:t>
            </a:r>
            <a:endParaRPr lang="de-DE" dirty="0"/>
          </a:p>
        </p:txBody>
      </p:sp>
      <p:sp>
        <p:nvSpPr>
          <p:cNvPr id="17" name="Foliennummernplatzhalter 16"/>
          <p:cNvSpPr>
            <a:spLocks noGrp="1"/>
          </p:cNvSpPr>
          <p:nvPr>
            <p:ph type="sldNum" sz="quarter" idx="17"/>
          </p:nvPr>
        </p:nvSpPr>
        <p:spPr/>
        <p:txBody>
          <a:bodyPr/>
          <a:lstStyle/>
          <a:p>
            <a:fld id="{C7C905D0-24F0-4A5D-A8FD-F45F8E9F1544}" type="slidenum">
              <a:rPr lang="de-DE" smtClean="0"/>
              <a:pPr/>
              <a:t>10</a:t>
            </a:fld>
            <a:endParaRPr lang="de-DE" dirty="0"/>
          </a:p>
        </p:txBody>
      </p:sp>
    </p:spTree>
    <p:extLst>
      <p:ext uri="{BB962C8B-B14F-4D97-AF65-F5344CB8AC3E}">
        <p14:creationId xmlns:p14="http://schemas.microsoft.com/office/powerpoint/2010/main" val="174208924"/>
      </p:ext>
    </p:extLst>
  </p:cSld>
  <p:clrMapOvr>
    <a:masterClrMapping/>
  </p:clrMapOvr>
  <p:transition spd="slow">
    <p:push dir="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Autofit/>
          </a:bodyPr>
          <a:lstStyle/>
          <a:p>
            <a:pPr>
              <a:lnSpc>
                <a:spcPct val="100000"/>
              </a:lnSpc>
            </a:pPr>
            <a:r>
              <a:rPr lang="en-US" sz="1600" b="1" dirty="0"/>
              <a:t>A global information service for contact details</a:t>
            </a:r>
            <a:r>
              <a:rPr lang="de-DE" sz="1600" b="1" dirty="0"/>
              <a:t>:</a:t>
            </a:r>
          </a:p>
          <a:p>
            <a:pPr marL="342900" indent="-342900">
              <a:lnSpc>
                <a:spcPct val="100000"/>
              </a:lnSpc>
              <a:buFont typeface="Arial" panose="020B0604020202020204" pitchFamily="34" charset="0"/>
              <a:buChar char="•"/>
            </a:pPr>
            <a:r>
              <a:rPr lang="en-US" sz="1600" dirty="0"/>
              <a:t>LDAP2 and LDAP3-compatible LDAP servers</a:t>
            </a:r>
          </a:p>
          <a:p>
            <a:pPr marL="342900" indent="-342900">
              <a:lnSpc>
                <a:spcPct val="100000"/>
              </a:lnSpc>
              <a:buFont typeface="Arial" panose="020B0604020202020204" pitchFamily="34" charset="0"/>
              <a:buChar char="•"/>
            </a:pPr>
            <a:r>
              <a:rPr lang="en-US" sz="1600" dirty="0"/>
              <a:t> Intranet and Extranet address book with presence and Click- 2Dial support</a:t>
            </a:r>
          </a:p>
          <a:p>
            <a:pPr marL="342900" indent="-342900">
              <a:lnSpc>
                <a:spcPct val="100000"/>
              </a:lnSpc>
              <a:buFont typeface="Arial" panose="020B0604020202020204" pitchFamily="34" charset="0"/>
              <a:buChar char="•"/>
            </a:pPr>
            <a:r>
              <a:rPr lang="en-US" sz="1600" dirty="0"/>
              <a:t> Standardization and normalization of contacts from various data sources</a:t>
            </a:r>
          </a:p>
          <a:p>
            <a:pPr marL="342900" indent="-342900">
              <a:lnSpc>
                <a:spcPct val="100000"/>
              </a:lnSpc>
              <a:buFont typeface="Arial" panose="020B0604020202020204" pitchFamily="34" charset="0"/>
              <a:buChar char="•"/>
            </a:pPr>
            <a:r>
              <a:rPr lang="en-US" sz="1600" dirty="0"/>
              <a:t> User management to protect important data (Enterprise)</a:t>
            </a:r>
          </a:p>
          <a:p>
            <a:pPr marL="342900" indent="-342900">
              <a:lnSpc>
                <a:spcPct val="100000"/>
              </a:lnSpc>
              <a:buFont typeface="Arial" panose="020B0604020202020204" pitchFamily="34" charset="0"/>
              <a:buChar char="•"/>
            </a:pPr>
            <a:r>
              <a:rPr lang="en-US" sz="1600" dirty="0"/>
              <a:t>Easy-to-set-up replication profiles</a:t>
            </a:r>
          </a:p>
          <a:p>
            <a:pPr marL="342900" indent="-342900">
              <a:lnSpc>
                <a:spcPct val="100000"/>
              </a:lnSpc>
              <a:buFont typeface="Arial" panose="020B0604020202020204" pitchFamily="34" charset="0"/>
              <a:buChar char="•"/>
            </a:pPr>
            <a:r>
              <a:rPr lang="en-US" sz="1600" dirty="0"/>
              <a:t>Search via terminal devices supported</a:t>
            </a:r>
            <a:endParaRPr lang="de-DE" dirty="0"/>
          </a:p>
        </p:txBody>
      </p:sp>
      <p:sp>
        <p:nvSpPr>
          <p:cNvPr id="3" name="Inhaltsplatzhalter 2"/>
          <p:cNvSpPr>
            <a:spLocks noGrp="1"/>
          </p:cNvSpPr>
          <p:nvPr>
            <p:ph sz="quarter" idx="14"/>
          </p:nvPr>
        </p:nvSpPr>
        <p:spPr/>
        <p:txBody>
          <a:bodyPr>
            <a:noAutofit/>
          </a:bodyPr>
          <a:lstStyle/>
          <a:p>
            <a:pPr>
              <a:lnSpc>
                <a:spcPct val="100000"/>
              </a:lnSpc>
            </a:pPr>
            <a:r>
              <a:rPr lang="de-DE" sz="1600" b="1" dirty="0"/>
              <a:t>Kompatible Datenquellen:</a:t>
            </a:r>
          </a:p>
          <a:p>
            <a:pPr marL="285750" indent="-285750">
              <a:lnSpc>
                <a:spcPct val="100000"/>
              </a:lnSpc>
              <a:buFont typeface="Arial" panose="020B0604020202020204" pitchFamily="34" charset="0"/>
              <a:buChar char="•"/>
            </a:pPr>
            <a:r>
              <a:rPr lang="de-DE" sz="1600" dirty="0"/>
              <a:t>ODBC (Access, SQL Server, MySQL)</a:t>
            </a:r>
          </a:p>
          <a:p>
            <a:pPr marL="285750" indent="-285750">
              <a:lnSpc>
                <a:spcPct val="100000"/>
              </a:lnSpc>
              <a:buFont typeface="Arial" panose="020B0604020202020204" pitchFamily="34" charset="0"/>
              <a:buChar char="•"/>
            </a:pPr>
            <a:r>
              <a:rPr lang="de-DE" sz="1600" dirty="0"/>
              <a:t> LDAP (</a:t>
            </a:r>
            <a:r>
              <a:rPr lang="de-DE" sz="1600" dirty="0" err="1"/>
              <a:t>OpenLDAP</a:t>
            </a:r>
            <a:r>
              <a:rPr lang="de-DE" sz="1600" dirty="0"/>
              <a:t>, NDS, </a:t>
            </a:r>
            <a:r>
              <a:rPr lang="de-DE" sz="1600" dirty="0" err="1"/>
              <a:t>public</a:t>
            </a:r>
            <a:r>
              <a:rPr lang="de-DE" sz="1600" dirty="0"/>
              <a:t> </a:t>
            </a:r>
            <a:r>
              <a:rPr lang="de-DE" sz="1600" dirty="0" err="1"/>
              <a:t>directory</a:t>
            </a:r>
            <a:r>
              <a:rPr lang="de-DE" sz="1600" dirty="0"/>
              <a:t> </a:t>
            </a:r>
            <a:r>
              <a:rPr lang="de-DE" sz="1600" dirty="0" err="1"/>
              <a:t>services</a:t>
            </a:r>
            <a:r>
              <a:rPr lang="de-DE" sz="1600" dirty="0"/>
              <a:t>)</a:t>
            </a:r>
          </a:p>
          <a:p>
            <a:pPr marL="285750" indent="-285750">
              <a:lnSpc>
                <a:spcPct val="100000"/>
              </a:lnSpc>
              <a:buFont typeface="Arial" panose="020B0604020202020204" pitchFamily="34" charset="0"/>
              <a:buChar char="•"/>
            </a:pPr>
            <a:r>
              <a:rPr lang="de-DE" sz="1600" dirty="0"/>
              <a:t> </a:t>
            </a:r>
            <a:r>
              <a:rPr lang="de-DE" sz="1600" dirty="0" err="1"/>
              <a:t>Active</a:t>
            </a:r>
            <a:r>
              <a:rPr lang="de-DE" sz="1600" dirty="0"/>
              <a:t> Directory / global </a:t>
            </a:r>
            <a:r>
              <a:rPr lang="de-DE" sz="1600" dirty="0" err="1"/>
              <a:t>catalogues</a:t>
            </a:r>
            <a:endParaRPr lang="de-DE" sz="1600" dirty="0"/>
          </a:p>
          <a:p>
            <a:pPr marL="285750" indent="-285750">
              <a:lnSpc>
                <a:spcPct val="100000"/>
              </a:lnSpc>
              <a:buFont typeface="Arial" panose="020B0604020202020204" pitchFamily="34" charset="0"/>
              <a:buChar char="•"/>
            </a:pPr>
            <a:r>
              <a:rPr lang="de-DE" sz="1600" dirty="0"/>
              <a:t> Public </a:t>
            </a:r>
            <a:r>
              <a:rPr lang="de-DE" sz="1600" dirty="0" err="1"/>
              <a:t>exchange</a:t>
            </a:r>
            <a:r>
              <a:rPr lang="de-DE" sz="1600" dirty="0"/>
              <a:t> </a:t>
            </a:r>
            <a:r>
              <a:rPr lang="de-DE" sz="1600" dirty="0" err="1"/>
              <a:t>directories</a:t>
            </a:r>
            <a:endParaRPr lang="de-DE" sz="1600" dirty="0"/>
          </a:p>
          <a:p>
            <a:pPr marL="285750" indent="-285750">
              <a:lnSpc>
                <a:spcPct val="100000"/>
              </a:lnSpc>
              <a:buFont typeface="Arial" panose="020B0604020202020204" pitchFamily="34" charset="0"/>
              <a:buChar char="•"/>
            </a:pPr>
            <a:r>
              <a:rPr lang="de-DE" sz="1600" dirty="0"/>
              <a:t> Office 365</a:t>
            </a:r>
          </a:p>
          <a:p>
            <a:pPr marL="285750" indent="-285750">
              <a:lnSpc>
                <a:spcPct val="100000"/>
              </a:lnSpc>
              <a:buFont typeface="Arial" panose="020B0604020202020204" pitchFamily="34" charset="0"/>
              <a:buChar char="•"/>
            </a:pPr>
            <a:r>
              <a:rPr lang="de-DE" sz="1600" dirty="0"/>
              <a:t> Lotus Notes </a:t>
            </a:r>
            <a:r>
              <a:rPr lang="de-DE" sz="1600" dirty="0" err="1"/>
              <a:t>databases</a:t>
            </a:r>
            <a:endParaRPr lang="de-DE" sz="1600" dirty="0"/>
          </a:p>
          <a:p>
            <a:pPr marL="285750" indent="-285750">
              <a:lnSpc>
                <a:spcPct val="100000"/>
              </a:lnSpc>
              <a:buFont typeface="Arial" panose="020B0604020202020204" pitchFamily="34" charset="0"/>
              <a:buChar char="•"/>
            </a:pPr>
            <a:r>
              <a:rPr lang="de-DE" sz="1600" dirty="0"/>
              <a:t> </a:t>
            </a:r>
            <a:r>
              <a:rPr lang="de-DE" sz="1600" dirty="0" err="1"/>
              <a:t>Tobit</a:t>
            </a:r>
            <a:r>
              <a:rPr lang="de-DE" sz="1600" dirty="0"/>
              <a:t> David (</a:t>
            </a:r>
            <a:r>
              <a:rPr lang="de-DE" sz="1600" dirty="0" err="1"/>
              <a:t>free</a:t>
            </a:r>
            <a:r>
              <a:rPr lang="de-DE" sz="1600" dirty="0"/>
              <a:t> </a:t>
            </a:r>
            <a:r>
              <a:rPr lang="de-DE" sz="1600" dirty="0" err="1"/>
              <a:t>connector</a:t>
            </a:r>
            <a:r>
              <a:rPr lang="de-DE" sz="1600" dirty="0"/>
              <a:t>)</a:t>
            </a:r>
          </a:p>
          <a:p>
            <a:pPr marL="285750" indent="-285750">
              <a:lnSpc>
                <a:spcPct val="100000"/>
              </a:lnSpc>
              <a:buFont typeface="Arial" panose="020B0604020202020204" pitchFamily="34" charset="0"/>
              <a:buChar char="•"/>
            </a:pPr>
            <a:r>
              <a:rPr lang="de-DE" sz="1600" dirty="0"/>
              <a:t> DATEV pro </a:t>
            </a:r>
            <a:r>
              <a:rPr lang="de-DE" sz="1600" dirty="0" err="1"/>
              <a:t>and</a:t>
            </a:r>
            <a:r>
              <a:rPr lang="de-DE" sz="1600" dirty="0"/>
              <a:t> DATEV </a:t>
            </a:r>
            <a:r>
              <a:rPr lang="de-DE" sz="1600" dirty="0" err="1"/>
              <a:t>proprietary</a:t>
            </a:r>
            <a:r>
              <a:rPr lang="de-DE" sz="1600" dirty="0"/>
              <a:t> </a:t>
            </a:r>
            <a:r>
              <a:rPr lang="de-DE" sz="1600" dirty="0" err="1"/>
              <a:t>organization</a:t>
            </a:r>
            <a:endParaRPr lang="de-DE" sz="1600" dirty="0"/>
          </a:p>
          <a:p>
            <a:pPr marL="285750" indent="-285750">
              <a:lnSpc>
                <a:spcPct val="100000"/>
              </a:lnSpc>
              <a:buFont typeface="Arial" panose="020B0604020202020204" pitchFamily="34" charset="0"/>
              <a:buChar char="•"/>
            </a:pPr>
            <a:r>
              <a:rPr lang="de-DE" sz="1600" dirty="0"/>
              <a:t> Microsoft Dynamics AX, CRM </a:t>
            </a:r>
            <a:r>
              <a:rPr lang="de-DE" sz="1600" dirty="0" err="1"/>
              <a:t>and</a:t>
            </a:r>
            <a:r>
              <a:rPr lang="de-DE" sz="1600" dirty="0"/>
              <a:t> Navision</a:t>
            </a:r>
          </a:p>
          <a:p>
            <a:pPr marL="285750" indent="-285750">
              <a:lnSpc>
                <a:spcPct val="100000"/>
              </a:lnSpc>
              <a:buFont typeface="Arial" panose="020B0604020202020204" pitchFamily="34" charset="0"/>
              <a:buChar char="•"/>
            </a:pPr>
            <a:r>
              <a:rPr lang="de-DE" sz="1600" dirty="0"/>
              <a:t> Microsoft Dynamics CRM Online</a:t>
            </a:r>
          </a:p>
          <a:p>
            <a:pPr marL="285750" indent="-285750">
              <a:lnSpc>
                <a:spcPct val="100000"/>
              </a:lnSpc>
              <a:buFont typeface="Arial" panose="020B0604020202020204" pitchFamily="34" charset="0"/>
              <a:buChar char="•"/>
            </a:pPr>
            <a:r>
              <a:rPr lang="de-DE" sz="1600" dirty="0" err="1"/>
              <a:t>Salesforce</a:t>
            </a:r>
            <a:r>
              <a:rPr lang="de-DE" sz="1600" dirty="0"/>
              <a:t> CRM</a:t>
            </a:r>
          </a:p>
          <a:p>
            <a:pPr marL="285750" indent="-285750">
              <a:lnSpc>
                <a:spcPct val="100000"/>
              </a:lnSpc>
              <a:buFont typeface="Arial" panose="020B0604020202020204" pitchFamily="34" charset="0"/>
              <a:buChar char="•"/>
            </a:pPr>
            <a:r>
              <a:rPr lang="de-DE" sz="1600" dirty="0"/>
              <a:t>Google G Suite</a:t>
            </a:r>
          </a:p>
          <a:p>
            <a:pPr marL="285750" indent="-285750">
              <a:lnSpc>
                <a:spcPct val="100000"/>
              </a:lnSpc>
              <a:buFont typeface="Arial" panose="020B0604020202020204" pitchFamily="34" charset="0"/>
              <a:buChar char="•"/>
            </a:pPr>
            <a:r>
              <a:rPr lang="de-DE" sz="1600" dirty="0"/>
              <a:t> Das Telefonbuch</a:t>
            </a:r>
          </a:p>
          <a:p>
            <a:pPr marL="285750" indent="-285750">
              <a:lnSpc>
                <a:spcPct val="100000"/>
              </a:lnSpc>
              <a:buFont typeface="Arial" panose="020B0604020202020204" pitchFamily="34" charset="0"/>
              <a:buChar char="•"/>
            </a:pPr>
            <a:r>
              <a:rPr lang="de-DE" sz="1600" dirty="0"/>
              <a:t> Herold</a:t>
            </a:r>
          </a:p>
          <a:p>
            <a:pPr marL="285750" indent="-285750">
              <a:lnSpc>
                <a:spcPct val="100000"/>
              </a:lnSpc>
              <a:buFont typeface="Arial" panose="020B0604020202020204" pitchFamily="34" charset="0"/>
              <a:buChar char="•"/>
            </a:pPr>
            <a:r>
              <a:rPr lang="de-DE" sz="1600" dirty="0"/>
              <a:t> </a:t>
            </a:r>
            <a:r>
              <a:rPr lang="de-DE" sz="1600" dirty="0" err="1"/>
              <a:t>KlickTel</a:t>
            </a:r>
            <a:endParaRPr lang="de-DE" sz="1600" dirty="0"/>
          </a:p>
          <a:p>
            <a:pPr marL="285750" indent="-285750">
              <a:lnSpc>
                <a:spcPct val="100000"/>
              </a:lnSpc>
              <a:buFont typeface="Arial" panose="020B0604020202020204" pitchFamily="34" charset="0"/>
              <a:buChar char="•"/>
            </a:pPr>
            <a:r>
              <a:rPr lang="de-DE" sz="1600" dirty="0"/>
              <a:t> </a:t>
            </a:r>
            <a:r>
              <a:rPr lang="de-DE" sz="1600" dirty="0" err="1"/>
              <a:t>TwixTel</a:t>
            </a:r>
            <a:endParaRPr lang="de-DE" sz="1600" dirty="0"/>
          </a:p>
          <a:p>
            <a:pPr marL="285750" indent="-285750">
              <a:lnSpc>
                <a:spcPct val="100000"/>
              </a:lnSpc>
              <a:buFont typeface="Arial" panose="020B0604020202020204" pitchFamily="34" charset="0"/>
              <a:buChar char="•"/>
            </a:pPr>
            <a:r>
              <a:rPr lang="de-DE" sz="1600" dirty="0"/>
              <a:t> Swisscom </a:t>
            </a:r>
            <a:r>
              <a:rPr lang="de-DE" sz="1600" dirty="0" err="1"/>
              <a:t>Directories</a:t>
            </a:r>
            <a:endParaRPr lang="de-DE" sz="1600" dirty="0"/>
          </a:p>
        </p:txBody>
      </p:sp>
      <p:sp>
        <p:nvSpPr>
          <p:cNvPr id="4" name="Titel 3"/>
          <p:cNvSpPr>
            <a:spLocks noGrp="1"/>
          </p:cNvSpPr>
          <p:nvPr>
            <p:ph type="title"/>
          </p:nvPr>
        </p:nvSpPr>
        <p:spPr/>
        <p:txBody>
          <a:bodyPr>
            <a:normAutofit/>
          </a:bodyPr>
          <a:lstStyle/>
          <a:p>
            <a:r>
              <a:rPr lang="de-DE" dirty="0" err="1"/>
              <a:t>MetaDirectory</a:t>
            </a:r>
            <a:r>
              <a:rPr lang="de-DE" dirty="0"/>
              <a:t> </a:t>
            </a:r>
            <a:r>
              <a:rPr lang="de-DE" sz="1600" dirty="0"/>
              <a:t>(Stand 07/2016)</a:t>
            </a:r>
          </a:p>
        </p:txBody>
      </p:sp>
      <p:sp>
        <p:nvSpPr>
          <p:cNvPr id="6" name="Fußzeilenplatzhalter 5"/>
          <p:cNvSpPr>
            <a:spLocks noGrp="1"/>
          </p:cNvSpPr>
          <p:nvPr>
            <p:ph type="ftr" sz="quarter" idx="16"/>
          </p:nvPr>
        </p:nvSpPr>
        <p:spPr/>
        <p:txBody>
          <a:bodyPr/>
          <a:lstStyle/>
          <a:p>
            <a:r>
              <a:rPr lang="de-DE"/>
              <a:t>© estos Italia – ECS 2018</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100</a:t>
            </a:fld>
            <a:endParaRPr lang="de-DE" dirty="0"/>
          </a:p>
        </p:txBody>
      </p:sp>
      <p:sp>
        <p:nvSpPr>
          <p:cNvPr id="8" name="Textplatzhalter 7"/>
          <p:cNvSpPr>
            <a:spLocks noGrp="1"/>
          </p:cNvSpPr>
          <p:nvPr>
            <p:ph type="body" sz="quarter" idx="18"/>
          </p:nvPr>
        </p:nvSpPr>
        <p:spPr/>
        <p:txBody>
          <a:bodyPr/>
          <a:lstStyle/>
          <a:p>
            <a:endParaRPr lang="de-DE" sz="1200" dirty="0"/>
          </a:p>
        </p:txBody>
      </p:sp>
    </p:spTree>
    <p:extLst>
      <p:ext uri="{BB962C8B-B14F-4D97-AF65-F5344CB8AC3E}">
        <p14:creationId xmlns:p14="http://schemas.microsoft.com/office/powerpoint/2010/main" val="2648375034"/>
      </p:ext>
    </p:extLst>
  </p:cSld>
  <p:clrMapOvr>
    <a:masterClrMapping/>
  </p:clrMapOvr>
  <p:transition spd="slow">
    <p:push dir="u"/>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sz="quarter" idx="13"/>
          </p:nvPr>
        </p:nvSpPr>
        <p:spPr/>
        <p:txBody>
          <a:bodyPr/>
          <a:lstStyle/>
          <a:p>
            <a:endParaRPr lang="it-IT" dirty="0"/>
          </a:p>
          <a:p>
            <a:r>
              <a:rPr lang="en-GB" dirty="0" smtClean="0"/>
              <a:t>Lloyds IP (UK)</a:t>
            </a:r>
          </a:p>
          <a:p>
            <a:r>
              <a:rPr lang="en-GB" dirty="0" smtClean="0"/>
              <a:t>400 </a:t>
            </a:r>
            <a:r>
              <a:rPr lang="en-GB" dirty="0" err="1" smtClean="0"/>
              <a:t>utenti</a:t>
            </a:r>
            <a:r>
              <a:rPr lang="en-GB" dirty="0" smtClean="0"/>
              <a:t> </a:t>
            </a:r>
            <a:r>
              <a:rPr lang="en-GB" dirty="0" err="1" smtClean="0"/>
              <a:t>MetaDirectory</a:t>
            </a:r>
            <a:r>
              <a:rPr lang="en-GB" dirty="0" smtClean="0"/>
              <a:t> (Retail company)</a:t>
            </a:r>
          </a:p>
          <a:p>
            <a:endParaRPr lang="en-GB" dirty="0"/>
          </a:p>
          <a:p>
            <a:r>
              <a:rPr lang="en-GB" dirty="0" smtClean="0"/>
              <a:t>ATLANTIS TELECOM SPL. S.R.O (</a:t>
            </a:r>
            <a:r>
              <a:rPr lang="en-GB" dirty="0" err="1" smtClean="0"/>
              <a:t>Repubblica</a:t>
            </a:r>
            <a:r>
              <a:rPr lang="en-GB" dirty="0" smtClean="0"/>
              <a:t> Ceca)</a:t>
            </a:r>
          </a:p>
          <a:p>
            <a:r>
              <a:rPr lang="en-GB" dirty="0" err="1" smtClean="0"/>
              <a:t>Richiesta</a:t>
            </a:r>
            <a:r>
              <a:rPr lang="en-GB" dirty="0" smtClean="0"/>
              <a:t> per 2,500 </a:t>
            </a:r>
            <a:r>
              <a:rPr lang="en-GB" dirty="0" err="1" smtClean="0"/>
              <a:t>utenti</a:t>
            </a:r>
            <a:r>
              <a:rPr lang="en-GB" dirty="0" smtClean="0"/>
              <a:t> </a:t>
            </a:r>
            <a:r>
              <a:rPr lang="en-GB" dirty="0" err="1" smtClean="0"/>
              <a:t>MetaDirectory</a:t>
            </a:r>
            <a:endParaRPr lang="en-GB" dirty="0"/>
          </a:p>
          <a:p>
            <a:endParaRPr lang="it-IT" dirty="0"/>
          </a:p>
          <a:p>
            <a:endParaRPr lang="it-IT" dirty="0"/>
          </a:p>
          <a:p>
            <a:endParaRPr lang="en-GB" dirty="0"/>
          </a:p>
        </p:txBody>
      </p:sp>
      <p:sp>
        <p:nvSpPr>
          <p:cNvPr id="3" name="Titolo 2"/>
          <p:cNvSpPr>
            <a:spLocks noGrp="1"/>
          </p:cNvSpPr>
          <p:nvPr>
            <p:ph type="title"/>
          </p:nvPr>
        </p:nvSpPr>
        <p:spPr/>
        <p:txBody>
          <a:bodyPr/>
          <a:lstStyle/>
          <a:p>
            <a:r>
              <a:rPr lang="en-GB" dirty="0" smtClean="0"/>
              <a:t>Case study – </a:t>
            </a:r>
            <a:r>
              <a:rPr lang="en-GB" dirty="0" err="1" smtClean="0"/>
              <a:t>MetaDirectory</a:t>
            </a:r>
            <a:endParaRPr lang="it-IT" dirty="0"/>
          </a:p>
        </p:txBody>
      </p:sp>
      <p:sp>
        <p:nvSpPr>
          <p:cNvPr id="6" name="Segnaposto numero diapositiva 5"/>
          <p:cNvSpPr>
            <a:spLocks noGrp="1"/>
          </p:cNvSpPr>
          <p:nvPr>
            <p:ph type="sldNum" sz="quarter" idx="16"/>
          </p:nvPr>
        </p:nvSpPr>
        <p:spPr/>
        <p:txBody>
          <a:bodyPr/>
          <a:lstStyle/>
          <a:p>
            <a:fld id="{C7C905D0-24F0-4A5D-A8FD-F45F8E9F1544}" type="slidenum">
              <a:rPr lang="de-DE" smtClean="0"/>
              <a:pPr/>
              <a:t>101</a:t>
            </a:fld>
            <a:endParaRPr lang="de-DE" dirty="0"/>
          </a:p>
        </p:txBody>
      </p:sp>
      <p:sp>
        <p:nvSpPr>
          <p:cNvPr id="5" name="Segnaposto piè di pagina 4">
            <a:extLst>
              <a:ext uri="{FF2B5EF4-FFF2-40B4-BE49-F238E27FC236}">
                <a16:creationId xmlns:a16="http://schemas.microsoft.com/office/drawing/2014/main" xmlns="" id="{A33C995E-D6F7-4A64-932A-500736F28D91}"/>
              </a:ext>
            </a:extLst>
          </p:cNvPr>
          <p:cNvSpPr>
            <a:spLocks noGrp="1"/>
          </p:cNvSpPr>
          <p:nvPr>
            <p:ph type="ftr" sz="quarter" idx="15"/>
          </p:nvPr>
        </p:nvSpPr>
        <p:spPr/>
        <p:txBody>
          <a:bodyPr/>
          <a:lstStyle/>
          <a:p>
            <a:r>
              <a:rPr lang="de-DE"/>
              <a:t>© estos Italia – ECS 2018</a:t>
            </a:r>
            <a:endParaRPr lang="de-DE" dirty="0"/>
          </a:p>
        </p:txBody>
      </p:sp>
    </p:spTree>
    <p:extLst>
      <p:ext uri="{BB962C8B-B14F-4D97-AF65-F5344CB8AC3E}">
        <p14:creationId xmlns:p14="http://schemas.microsoft.com/office/powerpoint/2010/main" val="2958383928"/>
      </p:ext>
    </p:extLst>
  </p:cSld>
  <p:clrMapOvr>
    <a:masterClrMapping/>
  </p:clrMapOvr>
  <p:transition spd="slow">
    <p:push dir="u"/>
  </p:transition>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p:txBody>
          <a:bodyPr/>
          <a:lstStyle/>
          <a:p>
            <a:r>
              <a:rPr lang="de-DE"/>
              <a:t>© estos Italia – ECS 2018</a:t>
            </a:r>
            <a:endParaRPr lang="de-DE" dirty="0"/>
          </a:p>
        </p:txBody>
      </p:sp>
      <p:sp>
        <p:nvSpPr>
          <p:cNvPr id="6" name="Foliennummernplatzhalter 5"/>
          <p:cNvSpPr>
            <a:spLocks noGrp="1"/>
          </p:cNvSpPr>
          <p:nvPr>
            <p:ph type="sldNum" sz="quarter" idx="12"/>
          </p:nvPr>
        </p:nvSpPr>
        <p:spPr/>
        <p:txBody>
          <a:bodyPr/>
          <a:lstStyle/>
          <a:p>
            <a:fld id="{C7C905D0-24F0-4A5D-A8FD-F45F8E9F1544}" type="slidenum">
              <a:rPr lang="de-DE" smtClean="0"/>
              <a:pPr/>
              <a:t>102</a:t>
            </a:fld>
            <a:endParaRPr lang="de-DE" dirty="0"/>
          </a:p>
        </p:txBody>
      </p:sp>
      <p:pic>
        <p:nvPicPr>
          <p:cNvPr id="8" name="Inhaltsplatzhalter 7"/>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2" y="0"/>
            <a:ext cx="12191994" cy="6857997"/>
          </a:xfrm>
          <a:prstGeom prst="rect">
            <a:avLst/>
          </a:prstGeom>
        </p:spPr>
      </p:pic>
      <p:sp>
        <p:nvSpPr>
          <p:cNvPr id="9" name="Textfeld 8"/>
          <p:cNvSpPr txBox="1"/>
          <p:nvPr/>
        </p:nvSpPr>
        <p:spPr>
          <a:xfrm>
            <a:off x="3262261" y="5877272"/>
            <a:ext cx="5822428" cy="523220"/>
          </a:xfrm>
          <a:prstGeom prst="rect">
            <a:avLst/>
          </a:prstGeom>
          <a:noFill/>
        </p:spPr>
        <p:txBody>
          <a:bodyPr wrap="none" rtlCol="0">
            <a:spAutoFit/>
          </a:bodyPr>
          <a:lstStyle/>
          <a:p>
            <a:r>
              <a:rPr lang="de-DE" sz="2800" dirty="0">
                <a:solidFill>
                  <a:schemeClr val="bg1"/>
                </a:solidFill>
              </a:rPr>
              <a:t>Professional CTI </a:t>
            </a:r>
            <a:r>
              <a:rPr lang="de-DE" sz="2800" dirty="0" err="1">
                <a:solidFill>
                  <a:schemeClr val="bg1"/>
                </a:solidFill>
              </a:rPr>
              <a:t>and</a:t>
            </a:r>
            <a:r>
              <a:rPr lang="de-DE" sz="2800" dirty="0">
                <a:solidFill>
                  <a:schemeClr val="bg1"/>
                </a:solidFill>
              </a:rPr>
              <a:t> TAPI Middleware</a:t>
            </a:r>
          </a:p>
        </p:txBody>
      </p:sp>
    </p:spTree>
    <p:extLst>
      <p:ext uri="{BB962C8B-B14F-4D97-AF65-F5344CB8AC3E}">
        <p14:creationId xmlns:p14="http://schemas.microsoft.com/office/powerpoint/2010/main" val="835805410"/>
      </p:ext>
    </p:extLst>
  </p:cSld>
  <p:clrMapOvr>
    <a:masterClrMapping/>
  </p:clrMapOvr>
  <p:transition spd="slow">
    <p:push dir="u"/>
  </p:transition>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p:cNvSpPr>
            <a:spLocks noGrp="1"/>
          </p:cNvSpPr>
          <p:nvPr>
            <p:ph sz="quarter" idx="13"/>
          </p:nvPr>
        </p:nvSpPr>
        <p:spPr>
          <a:xfrm>
            <a:off x="719667" y="1420176"/>
            <a:ext cx="2279989" cy="3945736"/>
          </a:xfrm>
        </p:spPr>
        <p:txBody>
          <a:bodyPr>
            <a:noAutofit/>
          </a:bodyPr>
          <a:lstStyle/>
          <a:p>
            <a:pPr>
              <a:lnSpc>
                <a:spcPct val="100000"/>
              </a:lnSpc>
            </a:pPr>
            <a:r>
              <a:rPr lang="de-DE" sz="1800" b="1" baseline="30000" dirty="0" err="1"/>
              <a:t>Unify</a:t>
            </a:r>
            <a:endParaRPr lang="de-DE" sz="1800" b="1" baseline="30000" dirty="0"/>
          </a:p>
          <a:p>
            <a:pPr>
              <a:lnSpc>
                <a:spcPct val="100000"/>
              </a:lnSpc>
            </a:pPr>
            <a:r>
              <a:rPr lang="de-DE" sz="1800" baseline="30000" dirty="0" err="1"/>
              <a:t>Unify</a:t>
            </a:r>
            <a:r>
              <a:rPr lang="de-DE" sz="1800" baseline="30000" dirty="0"/>
              <a:t> </a:t>
            </a:r>
            <a:r>
              <a:rPr lang="de-DE" sz="1800" baseline="30000" dirty="0" err="1"/>
              <a:t>OpenScape</a:t>
            </a:r>
            <a:r>
              <a:rPr lang="de-DE" sz="1800" baseline="30000" dirty="0"/>
              <a:t> Business</a:t>
            </a:r>
          </a:p>
          <a:p>
            <a:pPr>
              <a:lnSpc>
                <a:spcPct val="100000"/>
              </a:lnSpc>
            </a:pPr>
            <a:r>
              <a:rPr lang="de-DE" sz="1800" baseline="30000" dirty="0"/>
              <a:t>Siemens </a:t>
            </a:r>
            <a:r>
              <a:rPr lang="de-DE" sz="1800" baseline="30000" dirty="0" err="1"/>
              <a:t>HiPath</a:t>
            </a:r>
            <a:r>
              <a:rPr lang="de-DE" sz="1800" baseline="30000" dirty="0"/>
              <a:t> 3000</a:t>
            </a:r>
          </a:p>
          <a:p>
            <a:pPr>
              <a:lnSpc>
                <a:spcPct val="100000"/>
              </a:lnSpc>
            </a:pPr>
            <a:r>
              <a:rPr lang="de-DE" sz="1800" baseline="30000" dirty="0" err="1"/>
              <a:t>OpenOffice</a:t>
            </a:r>
            <a:r>
              <a:rPr lang="de-DE" sz="1800" baseline="30000" dirty="0"/>
              <a:t> EE/ME/MX </a:t>
            </a:r>
          </a:p>
          <a:p>
            <a:pPr>
              <a:lnSpc>
                <a:spcPct val="100000"/>
              </a:lnSpc>
            </a:pPr>
            <a:r>
              <a:rPr lang="de-DE" sz="1800" baseline="30000" dirty="0"/>
              <a:t>Siemens </a:t>
            </a:r>
            <a:r>
              <a:rPr lang="de-DE" sz="1800" baseline="30000" dirty="0" err="1"/>
              <a:t>HiPath</a:t>
            </a:r>
            <a:r>
              <a:rPr lang="de-DE" sz="1800" baseline="30000" dirty="0"/>
              <a:t> 500</a:t>
            </a:r>
          </a:p>
          <a:p>
            <a:pPr>
              <a:lnSpc>
                <a:spcPct val="100000"/>
              </a:lnSpc>
            </a:pPr>
            <a:r>
              <a:rPr lang="de-DE" sz="1800" baseline="30000" dirty="0"/>
              <a:t>Siemens </a:t>
            </a:r>
            <a:r>
              <a:rPr lang="de-DE" sz="1800" baseline="30000" dirty="0" err="1"/>
              <a:t>HiPath</a:t>
            </a:r>
            <a:r>
              <a:rPr lang="de-DE" sz="1800" baseline="30000" dirty="0"/>
              <a:t> 2xxx Serie</a:t>
            </a:r>
          </a:p>
          <a:p>
            <a:pPr>
              <a:lnSpc>
                <a:spcPct val="100000"/>
              </a:lnSpc>
            </a:pPr>
            <a:r>
              <a:rPr lang="it-IT" sz="1800" baseline="30000" dirty="0"/>
              <a:t>Siemens </a:t>
            </a:r>
            <a:r>
              <a:rPr lang="it-IT" sz="1800" baseline="30000" dirty="0" err="1"/>
              <a:t>Hicom</a:t>
            </a:r>
            <a:r>
              <a:rPr lang="it-IT" sz="1800" baseline="30000" dirty="0"/>
              <a:t> 150 E Office</a:t>
            </a:r>
          </a:p>
          <a:p>
            <a:pPr>
              <a:lnSpc>
                <a:spcPct val="100000"/>
              </a:lnSpc>
            </a:pPr>
            <a:r>
              <a:rPr lang="de-DE" sz="1800" baseline="30000" dirty="0"/>
              <a:t>Siemens </a:t>
            </a:r>
            <a:r>
              <a:rPr lang="de-DE" sz="1800" baseline="30000" dirty="0" err="1"/>
              <a:t>Hicom</a:t>
            </a:r>
            <a:r>
              <a:rPr lang="de-DE" sz="1800" baseline="30000" dirty="0"/>
              <a:t> 150 H Office</a:t>
            </a:r>
          </a:p>
          <a:p>
            <a:pPr>
              <a:lnSpc>
                <a:spcPct val="100000"/>
              </a:lnSpc>
            </a:pPr>
            <a:r>
              <a:rPr lang="de-DE" sz="1800" baseline="30000" dirty="0"/>
              <a:t>Siemens </a:t>
            </a:r>
            <a:r>
              <a:rPr lang="de-DE" sz="1800" baseline="30000" dirty="0" err="1"/>
              <a:t>Hicom</a:t>
            </a:r>
            <a:r>
              <a:rPr lang="de-DE" sz="1800" baseline="30000" dirty="0"/>
              <a:t> 300</a:t>
            </a:r>
          </a:p>
          <a:p>
            <a:pPr>
              <a:lnSpc>
                <a:spcPct val="100000"/>
              </a:lnSpc>
            </a:pPr>
            <a:r>
              <a:rPr lang="de-DE" sz="1800" baseline="30000" dirty="0" err="1"/>
              <a:t>Unify</a:t>
            </a:r>
            <a:r>
              <a:rPr lang="de-DE" sz="1800" baseline="30000" dirty="0"/>
              <a:t> </a:t>
            </a:r>
            <a:r>
              <a:rPr lang="de-DE" sz="1800" baseline="30000" dirty="0" err="1"/>
              <a:t>OpenScape</a:t>
            </a:r>
            <a:r>
              <a:rPr lang="de-DE" sz="1800" baseline="30000" dirty="0"/>
              <a:t> 4000</a:t>
            </a:r>
          </a:p>
          <a:p>
            <a:pPr>
              <a:lnSpc>
                <a:spcPct val="100000"/>
              </a:lnSpc>
            </a:pPr>
            <a:r>
              <a:rPr lang="de-DE" sz="1800" baseline="30000" dirty="0"/>
              <a:t>Siemens </a:t>
            </a:r>
            <a:r>
              <a:rPr lang="de-DE" sz="1800" baseline="30000" dirty="0" err="1"/>
              <a:t>HiPath</a:t>
            </a:r>
            <a:r>
              <a:rPr lang="de-DE" sz="1800" baseline="30000" dirty="0"/>
              <a:t> 4000</a:t>
            </a:r>
          </a:p>
          <a:p>
            <a:pPr>
              <a:lnSpc>
                <a:spcPct val="100000"/>
              </a:lnSpc>
            </a:pPr>
            <a:r>
              <a:rPr lang="de-DE" sz="1800" baseline="30000" dirty="0" err="1"/>
              <a:t>Unify</a:t>
            </a:r>
            <a:r>
              <a:rPr lang="de-DE" sz="1800" baseline="30000" dirty="0"/>
              <a:t> </a:t>
            </a:r>
            <a:r>
              <a:rPr lang="de-DE" sz="1800" baseline="30000" dirty="0" err="1"/>
              <a:t>OpenScape</a:t>
            </a:r>
            <a:r>
              <a:rPr lang="de-DE" sz="1800" baseline="30000" dirty="0"/>
              <a:t> Voice</a:t>
            </a:r>
          </a:p>
          <a:p>
            <a:pPr>
              <a:lnSpc>
                <a:spcPct val="100000"/>
              </a:lnSpc>
            </a:pPr>
            <a:r>
              <a:rPr lang="de-DE" sz="1800" baseline="30000" dirty="0"/>
              <a:t>Siemens </a:t>
            </a:r>
            <a:r>
              <a:rPr lang="de-DE" sz="1800" baseline="30000" dirty="0" err="1"/>
              <a:t>OpenScape</a:t>
            </a:r>
            <a:r>
              <a:rPr lang="de-DE" sz="1800" baseline="30000" dirty="0"/>
              <a:t> Voice</a:t>
            </a:r>
          </a:p>
          <a:p>
            <a:pPr>
              <a:lnSpc>
                <a:spcPct val="100000"/>
              </a:lnSpc>
            </a:pPr>
            <a:r>
              <a:rPr lang="de-DE" sz="1800" baseline="30000" dirty="0"/>
              <a:t>Siemens </a:t>
            </a:r>
            <a:r>
              <a:rPr lang="de-DE" sz="1800" baseline="30000" dirty="0" err="1"/>
              <a:t>HiPath</a:t>
            </a:r>
            <a:r>
              <a:rPr lang="de-DE" sz="1800" baseline="30000" dirty="0"/>
              <a:t> 8000</a:t>
            </a:r>
          </a:p>
        </p:txBody>
      </p:sp>
      <p:sp>
        <p:nvSpPr>
          <p:cNvPr id="4" name="Titel 3"/>
          <p:cNvSpPr>
            <a:spLocks noGrp="1"/>
          </p:cNvSpPr>
          <p:nvPr>
            <p:ph type="title"/>
          </p:nvPr>
        </p:nvSpPr>
        <p:spPr/>
        <p:txBody>
          <a:bodyPr>
            <a:normAutofit/>
          </a:bodyPr>
          <a:lstStyle/>
          <a:p>
            <a:r>
              <a:rPr lang="de-DE" dirty="0"/>
              <a:t>ECSTA Serie </a:t>
            </a:r>
            <a:r>
              <a:rPr lang="de-DE" sz="1600" dirty="0"/>
              <a:t>(Stand 07/2016)</a:t>
            </a:r>
          </a:p>
        </p:txBody>
      </p:sp>
      <p:sp>
        <p:nvSpPr>
          <p:cNvPr id="6" name="Fußzeilenplatzhalter 5"/>
          <p:cNvSpPr>
            <a:spLocks noGrp="1"/>
          </p:cNvSpPr>
          <p:nvPr>
            <p:ph type="ftr" sz="quarter" idx="16"/>
          </p:nvPr>
        </p:nvSpPr>
        <p:spPr/>
        <p:txBody>
          <a:bodyPr/>
          <a:lstStyle/>
          <a:p>
            <a:r>
              <a:rPr lang="de-DE"/>
              <a:t>© estos Italia – ECS 2018</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103</a:t>
            </a:fld>
            <a:endParaRPr lang="de-DE" dirty="0"/>
          </a:p>
        </p:txBody>
      </p:sp>
      <p:sp>
        <p:nvSpPr>
          <p:cNvPr id="9" name="Textplatzhalter 8"/>
          <p:cNvSpPr>
            <a:spLocks noGrp="1"/>
          </p:cNvSpPr>
          <p:nvPr>
            <p:ph type="body" sz="quarter" idx="18"/>
          </p:nvPr>
        </p:nvSpPr>
        <p:spPr/>
        <p:txBody>
          <a:bodyPr/>
          <a:lstStyle/>
          <a:p>
            <a:endParaRPr lang="de-DE" sz="1200" dirty="0"/>
          </a:p>
        </p:txBody>
      </p:sp>
      <p:pic>
        <p:nvPicPr>
          <p:cNvPr id="12" name="Grafik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375" y="5502114"/>
            <a:ext cx="1139347" cy="704971"/>
          </a:xfrm>
          <a:prstGeom prst="rect">
            <a:avLst/>
          </a:prstGeom>
        </p:spPr>
      </p:pic>
      <p:pic>
        <p:nvPicPr>
          <p:cNvPr id="13" name="Grafik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4072" y="5459235"/>
            <a:ext cx="1139349" cy="387778"/>
          </a:xfrm>
          <a:prstGeom prst="rect">
            <a:avLst/>
          </a:prstGeom>
        </p:spPr>
      </p:pic>
      <p:pic>
        <p:nvPicPr>
          <p:cNvPr id="14" name="Grafik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20336" y="5517232"/>
            <a:ext cx="2330027" cy="704970"/>
          </a:xfrm>
          <a:prstGeom prst="rect">
            <a:avLst/>
          </a:prstGeom>
        </p:spPr>
      </p:pic>
      <p:pic>
        <p:nvPicPr>
          <p:cNvPr id="15" name="Grafik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8981" y="5431077"/>
            <a:ext cx="2543880" cy="611085"/>
          </a:xfrm>
          <a:prstGeom prst="rect">
            <a:avLst/>
          </a:prstGeom>
        </p:spPr>
      </p:pic>
      <p:sp>
        <p:nvSpPr>
          <p:cNvPr id="16" name="Inhaltsplatzhalter 2"/>
          <p:cNvSpPr>
            <a:spLocks noGrp="1"/>
          </p:cNvSpPr>
          <p:nvPr>
            <p:ph sz="quarter" idx="13"/>
          </p:nvPr>
        </p:nvSpPr>
        <p:spPr>
          <a:xfrm>
            <a:off x="3010926" y="1420176"/>
            <a:ext cx="2279989" cy="3945736"/>
          </a:xfrm>
        </p:spPr>
        <p:txBody>
          <a:bodyPr>
            <a:noAutofit/>
          </a:bodyPr>
          <a:lstStyle/>
          <a:p>
            <a:pPr>
              <a:lnSpc>
                <a:spcPct val="100000"/>
              </a:lnSpc>
            </a:pPr>
            <a:r>
              <a:rPr lang="de-DE" sz="1800" b="1" baseline="30000" dirty="0"/>
              <a:t>Telekom</a:t>
            </a:r>
          </a:p>
          <a:p>
            <a:pPr>
              <a:lnSpc>
                <a:spcPct val="100000"/>
              </a:lnSpc>
            </a:pPr>
            <a:r>
              <a:rPr lang="de-DE" sz="1800" baseline="30000" dirty="0"/>
              <a:t>Telekom </a:t>
            </a:r>
            <a:r>
              <a:rPr lang="de-DE" sz="1800" baseline="30000" dirty="0" err="1"/>
              <a:t>Octopus</a:t>
            </a:r>
            <a:r>
              <a:rPr lang="de-DE" sz="1800" baseline="30000" dirty="0"/>
              <a:t> F X3</a:t>
            </a:r>
          </a:p>
          <a:p>
            <a:pPr>
              <a:lnSpc>
                <a:spcPct val="100000"/>
              </a:lnSpc>
            </a:pPr>
            <a:r>
              <a:rPr lang="de-DE" sz="1800" baseline="30000" dirty="0"/>
              <a:t>Telekom </a:t>
            </a:r>
            <a:r>
              <a:rPr lang="de-DE" sz="1800" baseline="30000" dirty="0" err="1"/>
              <a:t>Octopus</a:t>
            </a:r>
            <a:r>
              <a:rPr lang="de-DE" sz="1800" baseline="30000" dirty="0"/>
              <a:t> F X5</a:t>
            </a:r>
          </a:p>
          <a:p>
            <a:pPr>
              <a:lnSpc>
                <a:spcPct val="100000"/>
              </a:lnSpc>
            </a:pPr>
            <a:r>
              <a:rPr lang="de-DE" sz="1800" baseline="30000" dirty="0"/>
              <a:t>Telekom </a:t>
            </a:r>
            <a:r>
              <a:rPr lang="de-DE" sz="1800" baseline="30000" dirty="0" err="1"/>
              <a:t>Octopus</a:t>
            </a:r>
            <a:r>
              <a:rPr lang="de-DE" sz="1800" baseline="30000" dirty="0"/>
              <a:t> F X8</a:t>
            </a:r>
          </a:p>
          <a:p>
            <a:pPr>
              <a:lnSpc>
                <a:spcPct val="100000"/>
              </a:lnSpc>
            </a:pPr>
            <a:r>
              <a:rPr lang="de-DE" sz="1800" baseline="30000" dirty="0"/>
              <a:t>Telekom </a:t>
            </a:r>
            <a:r>
              <a:rPr lang="de-DE" sz="1800" baseline="30000" dirty="0" err="1"/>
              <a:t>Octopus</a:t>
            </a:r>
            <a:r>
              <a:rPr lang="de-DE" sz="1800" baseline="30000" dirty="0"/>
              <a:t> F200</a:t>
            </a:r>
          </a:p>
          <a:p>
            <a:pPr>
              <a:lnSpc>
                <a:spcPct val="100000"/>
              </a:lnSpc>
            </a:pPr>
            <a:r>
              <a:rPr lang="de-DE" sz="1800" baseline="30000" dirty="0"/>
              <a:t>Telekom </a:t>
            </a:r>
            <a:r>
              <a:rPr lang="de-DE" sz="1800" baseline="30000" dirty="0" err="1"/>
              <a:t>Octopus</a:t>
            </a:r>
            <a:r>
              <a:rPr lang="de-DE" sz="1800" baseline="30000" dirty="0"/>
              <a:t> F400</a:t>
            </a:r>
          </a:p>
          <a:p>
            <a:pPr>
              <a:lnSpc>
                <a:spcPct val="100000"/>
              </a:lnSpc>
            </a:pPr>
            <a:r>
              <a:rPr lang="de-DE" sz="1800" baseline="30000" dirty="0"/>
              <a:t>Telekom </a:t>
            </a:r>
            <a:r>
              <a:rPr lang="de-DE" sz="1800" baseline="30000" dirty="0" err="1"/>
              <a:t>Octopus</a:t>
            </a:r>
            <a:r>
              <a:rPr lang="de-DE" sz="1800" baseline="30000" dirty="0"/>
              <a:t> F600</a:t>
            </a:r>
          </a:p>
          <a:p>
            <a:pPr>
              <a:lnSpc>
                <a:spcPct val="100000"/>
              </a:lnSpc>
            </a:pPr>
            <a:endParaRPr lang="de-DE" sz="1800" baseline="30000" dirty="0"/>
          </a:p>
          <a:p>
            <a:pPr>
              <a:lnSpc>
                <a:spcPct val="100000"/>
              </a:lnSpc>
            </a:pPr>
            <a:r>
              <a:rPr lang="de-DE" sz="1800" b="1" baseline="30000" dirty="0"/>
              <a:t>Panasonic</a:t>
            </a:r>
          </a:p>
          <a:p>
            <a:pPr>
              <a:lnSpc>
                <a:spcPct val="100000"/>
              </a:lnSpc>
            </a:pPr>
            <a:r>
              <a:rPr lang="de-DE" sz="1800" baseline="30000" dirty="0"/>
              <a:t>KX-TDA (via CTI-Link)</a:t>
            </a:r>
          </a:p>
          <a:p>
            <a:pPr>
              <a:lnSpc>
                <a:spcPct val="100000"/>
              </a:lnSpc>
            </a:pPr>
            <a:r>
              <a:rPr lang="de-DE" sz="1800" baseline="30000" dirty="0"/>
              <a:t>KX-TDE</a:t>
            </a:r>
          </a:p>
          <a:p>
            <a:pPr>
              <a:lnSpc>
                <a:spcPct val="100000"/>
              </a:lnSpc>
            </a:pPr>
            <a:r>
              <a:rPr lang="de-DE" sz="1800" baseline="30000" dirty="0"/>
              <a:t>KX-NCP</a:t>
            </a:r>
          </a:p>
          <a:p>
            <a:pPr>
              <a:lnSpc>
                <a:spcPct val="100000"/>
              </a:lnSpc>
            </a:pPr>
            <a:r>
              <a:rPr lang="de-DE" sz="1800" baseline="30000" dirty="0"/>
              <a:t>NS Serie</a:t>
            </a:r>
          </a:p>
          <a:p>
            <a:pPr>
              <a:lnSpc>
                <a:spcPct val="100000"/>
              </a:lnSpc>
            </a:pPr>
            <a:r>
              <a:rPr lang="de-DE" sz="1800" baseline="30000" dirty="0"/>
              <a:t>NSX Serie</a:t>
            </a:r>
          </a:p>
        </p:txBody>
      </p:sp>
      <p:sp>
        <p:nvSpPr>
          <p:cNvPr id="17" name="Inhaltsplatzhalter 2"/>
          <p:cNvSpPr>
            <a:spLocks noGrp="1"/>
          </p:cNvSpPr>
          <p:nvPr>
            <p:ph sz="quarter" idx="13"/>
          </p:nvPr>
        </p:nvSpPr>
        <p:spPr>
          <a:xfrm>
            <a:off x="5015880" y="1420176"/>
            <a:ext cx="2279989" cy="3945736"/>
          </a:xfrm>
        </p:spPr>
        <p:txBody>
          <a:bodyPr>
            <a:noAutofit/>
          </a:bodyPr>
          <a:lstStyle/>
          <a:p>
            <a:pPr>
              <a:lnSpc>
                <a:spcPct val="100000"/>
              </a:lnSpc>
            </a:pPr>
            <a:r>
              <a:rPr lang="de-DE" sz="1800" b="1" baseline="30000" dirty="0" err="1"/>
              <a:t>Mitel</a:t>
            </a:r>
            <a:endParaRPr lang="de-DE" sz="1800" b="1" baseline="30000" dirty="0"/>
          </a:p>
          <a:p>
            <a:pPr>
              <a:lnSpc>
                <a:spcPct val="100000"/>
              </a:lnSpc>
            </a:pPr>
            <a:r>
              <a:rPr lang="de-DE" sz="1800" baseline="30000" dirty="0" err="1"/>
              <a:t>Mitel</a:t>
            </a:r>
            <a:r>
              <a:rPr lang="de-DE" sz="1800" baseline="30000" dirty="0"/>
              <a:t> </a:t>
            </a:r>
            <a:r>
              <a:rPr lang="de-DE" sz="1800" baseline="30000" dirty="0" err="1"/>
              <a:t>MiVoice</a:t>
            </a:r>
            <a:r>
              <a:rPr lang="de-DE" sz="1800" baseline="30000" dirty="0"/>
              <a:t> Office 400</a:t>
            </a:r>
          </a:p>
          <a:p>
            <a:pPr>
              <a:lnSpc>
                <a:spcPct val="100000"/>
              </a:lnSpc>
            </a:pPr>
            <a:r>
              <a:rPr lang="de-DE" sz="1800" baseline="30000" dirty="0" err="1"/>
              <a:t>Aastra</a:t>
            </a:r>
            <a:r>
              <a:rPr lang="de-DE" sz="1800" baseline="30000" dirty="0"/>
              <a:t> 400</a:t>
            </a:r>
          </a:p>
          <a:p>
            <a:pPr>
              <a:lnSpc>
                <a:spcPct val="100000"/>
              </a:lnSpc>
            </a:pPr>
            <a:r>
              <a:rPr lang="de-DE" sz="1800" baseline="30000" dirty="0" err="1"/>
              <a:t>Mitel</a:t>
            </a:r>
            <a:r>
              <a:rPr lang="de-DE" sz="1800" baseline="30000" dirty="0"/>
              <a:t> </a:t>
            </a:r>
            <a:r>
              <a:rPr lang="de-DE" sz="1800" baseline="30000" dirty="0" err="1"/>
              <a:t>MiVoice</a:t>
            </a:r>
            <a:r>
              <a:rPr lang="de-DE" sz="1800" baseline="30000" dirty="0"/>
              <a:t> MX-ONE</a:t>
            </a:r>
          </a:p>
          <a:p>
            <a:pPr>
              <a:lnSpc>
                <a:spcPct val="100000"/>
              </a:lnSpc>
            </a:pPr>
            <a:r>
              <a:rPr lang="de-DE" sz="1800" baseline="30000" dirty="0" err="1"/>
              <a:t>Aastra</a:t>
            </a:r>
            <a:r>
              <a:rPr lang="de-DE" sz="1800" baseline="30000" dirty="0"/>
              <a:t> MX-ONE </a:t>
            </a:r>
          </a:p>
          <a:p>
            <a:pPr>
              <a:lnSpc>
                <a:spcPct val="100000"/>
              </a:lnSpc>
            </a:pPr>
            <a:r>
              <a:rPr lang="de-DE" sz="1800" baseline="30000" dirty="0"/>
              <a:t>Ericsson MX-ONE</a:t>
            </a:r>
          </a:p>
          <a:p>
            <a:pPr>
              <a:lnSpc>
                <a:spcPct val="100000"/>
              </a:lnSpc>
            </a:pPr>
            <a:r>
              <a:rPr lang="de-DE" sz="1800" baseline="30000" dirty="0"/>
              <a:t>Ericsson MD110</a:t>
            </a:r>
          </a:p>
          <a:p>
            <a:pPr>
              <a:lnSpc>
                <a:spcPct val="100000"/>
              </a:lnSpc>
            </a:pPr>
            <a:r>
              <a:rPr lang="de-DE" sz="1800" baseline="30000" dirty="0" err="1"/>
              <a:t>Aastra</a:t>
            </a:r>
            <a:r>
              <a:rPr lang="de-DE" sz="1800" baseline="30000" dirty="0"/>
              <a:t> </a:t>
            </a:r>
            <a:r>
              <a:rPr lang="de-DE" sz="1800" baseline="30000" dirty="0" err="1"/>
              <a:t>BusinessPhone</a:t>
            </a:r>
            <a:r>
              <a:rPr lang="de-DE" sz="1800" baseline="30000" dirty="0"/>
              <a:t> </a:t>
            </a:r>
          </a:p>
          <a:p>
            <a:pPr>
              <a:lnSpc>
                <a:spcPct val="100000"/>
              </a:lnSpc>
            </a:pPr>
            <a:r>
              <a:rPr lang="de-DE" sz="1800" baseline="30000" dirty="0"/>
              <a:t>Ericsson </a:t>
            </a:r>
            <a:r>
              <a:rPr lang="de-DE" sz="1800" baseline="30000" dirty="0" err="1"/>
              <a:t>BusinessPhone</a:t>
            </a:r>
            <a:endParaRPr lang="de-DE" sz="1800" baseline="30000" dirty="0"/>
          </a:p>
          <a:p>
            <a:pPr>
              <a:lnSpc>
                <a:spcPct val="100000"/>
              </a:lnSpc>
            </a:pPr>
            <a:r>
              <a:rPr lang="de-DE" sz="1800" baseline="30000" dirty="0" err="1"/>
              <a:t>Mitel</a:t>
            </a:r>
            <a:r>
              <a:rPr lang="de-DE" sz="1800" baseline="30000" dirty="0"/>
              <a:t> </a:t>
            </a:r>
            <a:r>
              <a:rPr lang="de-DE" sz="1800" baseline="30000" dirty="0" err="1"/>
              <a:t>MiVoice</a:t>
            </a:r>
            <a:r>
              <a:rPr lang="de-DE" sz="1800" baseline="30000" dirty="0"/>
              <a:t> Business</a:t>
            </a:r>
          </a:p>
          <a:p>
            <a:pPr>
              <a:lnSpc>
                <a:spcPct val="100000"/>
              </a:lnSpc>
            </a:pPr>
            <a:r>
              <a:rPr lang="de-DE" sz="1800" baseline="30000" dirty="0" err="1"/>
              <a:t>Mitel</a:t>
            </a:r>
            <a:r>
              <a:rPr lang="de-DE" sz="1800" baseline="30000" dirty="0"/>
              <a:t> </a:t>
            </a:r>
            <a:r>
              <a:rPr lang="de-DE" sz="1800" baseline="30000" dirty="0" err="1"/>
              <a:t>MiVoice</a:t>
            </a:r>
            <a:r>
              <a:rPr lang="de-DE" sz="1800" baseline="30000" dirty="0"/>
              <a:t> 5000</a:t>
            </a:r>
          </a:p>
          <a:p>
            <a:pPr>
              <a:lnSpc>
                <a:spcPct val="100000"/>
              </a:lnSpc>
            </a:pPr>
            <a:r>
              <a:rPr lang="de-DE" sz="1800" baseline="30000" dirty="0" err="1"/>
              <a:t>Aastra</a:t>
            </a:r>
            <a:r>
              <a:rPr lang="de-DE" sz="1800" baseline="30000" dirty="0"/>
              <a:t> 5000</a:t>
            </a:r>
          </a:p>
          <a:p>
            <a:pPr>
              <a:lnSpc>
                <a:spcPct val="100000"/>
              </a:lnSpc>
            </a:pPr>
            <a:r>
              <a:rPr lang="de-DE" sz="1800" baseline="30000" dirty="0" err="1"/>
              <a:t>Mitel</a:t>
            </a:r>
            <a:r>
              <a:rPr lang="de-DE" sz="1800" baseline="30000" dirty="0"/>
              <a:t> </a:t>
            </a:r>
            <a:r>
              <a:rPr lang="de-DE" sz="1800" baseline="30000" dirty="0" err="1"/>
              <a:t>OpenCom</a:t>
            </a:r>
            <a:r>
              <a:rPr lang="de-DE" sz="1800" baseline="30000" dirty="0"/>
              <a:t> 100</a:t>
            </a:r>
          </a:p>
          <a:p>
            <a:pPr>
              <a:lnSpc>
                <a:spcPct val="100000"/>
              </a:lnSpc>
            </a:pPr>
            <a:r>
              <a:rPr lang="de-DE" sz="1800" baseline="30000" dirty="0" err="1"/>
              <a:t>Aastra</a:t>
            </a:r>
            <a:r>
              <a:rPr lang="de-DE" sz="1800" baseline="30000" dirty="0"/>
              <a:t> </a:t>
            </a:r>
            <a:r>
              <a:rPr lang="de-DE" sz="1800" baseline="30000" dirty="0" err="1"/>
              <a:t>OpenCom</a:t>
            </a:r>
            <a:r>
              <a:rPr lang="de-DE" sz="1800" baseline="30000" dirty="0"/>
              <a:t> 100</a:t>
            </a:r>
          </a:p>
          <a:p>
            <a:pPr>
              <a:lnSpc>
                <a:spcPct val="100000"/>
              </a:lnSpc>
            </a:pPr>
            <a:r>
              <a:rPr lang="de-DE" sz="1800" baseline="30000" dirty="0" err="1"/>
              <a:t>Aastra</a:t>
            </a:r>
            <a:r>
              <a:rPr lang="de-DE" sz="1800" baseline="30000" dirty="0"/>
              <a:t> </a:t>
            </a:r>
            <a:r>
              <a:rPr lang="de-DE" sz="1800" baseline="30000" dirty="0" err="1"/>
              <a:t>OpenCom</a:t>
            </a:r>
            <a:r>
              <a:rPr lang="de-DE" sz="1800" baseline="30000" dirty="0"/>
              <a:t> X320</a:t>
            </a:r>
          </a:p>
        </p:txBody>
      </p:sp>
      <p:sp>
        <p:nvSpPr>
          <p:cNvPr id="18" name="Inhaltsplatzhalter 2"/>
          <p:cNvSpPr>
            <a:spLocks noGrp="1"/>
          </p:cNvSpPr>
          <p:nvPr>
            <p:ph sz="quarter" idx="13"/>
          </p:nvPr>
        </p:nvSpPr>
        <p:spPr>
          <a:xfrm>
            <a:off x="7104112" y="1427480"/>
            <a:ext cx="2279989" cy="3945736"/>
          </a:xfrm>
        </p:spPr>
        <p:txBody>
          <a:bodyPr>
            <a:noAutofit/>
          </a:bodyPr>
          <a:lstStyle/>
          <a:p>
            <a:pPr>
              <a:lnSpc>
                <a:spcPct val="100000"/>
              </a:lnSpc>
            </a:pPr>
            <a:r>
              <a:rPr lang="de-DE" sz="1800" b="1" baseline="30000" dirty="0"/>
              <a:t>Cisco</a:t>
            </a:r>
          </a:p>
          <a:p>
            <a:pPr>
              <a:lnSpc>
                <a:spcPct val="100000"/>
              </a:lnSpc>
            </a:pPr>
            <a:r>
              <a:rPr lang="de-DE" sz="1800" baseline="30000" dirty="0"/>
              <a:t>Cisco </a:t>
            </a:r>
            <a:r>
              <a:rPr lang="de-DE" sz="1800" baseline="30000" dirty="0" err="1"/>
              <a:t>Callmanager</a:t>
            </a:r>
            <a:r>
              <a:rPr lang="de-DE" sz="1800" baseline="30000" dirty="0"/>
              <a:t> Express</a:t>
            </a:r>
          </a:p>
          <a:p>
            <a:pPr>
              <a:lnSpc>
                <a:spcPct val="100000"/>
              </a:lnSpc>
            </a:pPr>
            <a:r>
              <a:rPr lang="en-US" sz="1800" baseline="30000" dirty="0"/>
              <a:t>Cisco Unified Communications (UC) 500</a:t>
            </a:r>
          </a:p>
          <a:p>
            <a:pPr>
              <a:lnSpc>
                <a:spcPct val="100000"/>
              </a:lnSpc>
            </a:pPr>
            <a:endParaRPr lang="en-US" sz="1800" baseline="30000" dirty="0"/>
          </a:p>
          <a:p>
            <a:pPr>
              <a:lnSpc>
                <a:spcPct val="100000"/>
              </a:lnSpc>
            </a:pPr>
            <a:r>
              <a:rPr lang="de-DE" sz="1800" b="1" baseline="30000" dirty="0"/>
              <a:t>Alcatel Lucent</a:t>
            </a:r>
          </a:p>
          <a:p>
            <a:pPr>
              <a:lnSpc>
                <a:spcPct val="100000"/>
              </a:lnSpc>
            </a:pPr>
            <a:r>
              <a:rPr lang="de-DE" sz="1800" baseline="30000" dirty="0" err="1"/>
              <a:t>OmniPCX</a:t>
            </a:r>
            <a:r>
              <a:rPr lang="de-DE" sz="1800" baseline="30000" dirty="0"/>
              <a:t> Office </a:t>
            </a:r>
          </a:p>
          <a:p>
            <a:pPr>
              <a:lnSpc>
                <a:spcPct val="100000"/>
              </a:lnSpc>
            </a:pPr>
            <a:r>
              <a:rPr lang="de-DE" sz="1800" baseline="30000" dirty="0" err="1"/>
              <a:t>OmniPCX</a:t>
            </a:r>
            <a:r>
              <a:rPr lang="de-DE" sz="1800" baseline="30000" dirty="0"/>
              <a:t> Enterprise</a:t>
            </a:r>
          </a:p>
          <a:p>
            <a:pPr>
              <a:lnSpc>
                <a:spcPct val="100000"/>
              </a:lnSpc>
            </a:pPr>
            <a:r>
              <a:rPr lang="de-DE" sz="1800" baseline="30000" dirty="0"/>
              <a:t>4400 Serie</a:t>
            </a:r>
          </a:p>
          <a:p>
            <a:pPr>
              <a:lnSpc>
                <a:spcPct val="100000"/>
              </a:lnSpc>
            </a:pPr>
            <a:endParaRPr lang="de-DE" sz="1800" baseline="30000" dirty="0"/>
          </a:p>
          <a:p>
            <a:pPr>
              <a:lnSpc>
                <a:spcPct val="100000"/>
              </a:lnSpc>
            </a:pPr>
            <a:r>
              <a:rPr lang="de-DE" sz="1800" b="1" baseline="30000" dirty="0"/>
              <a:t>Avaya</a:t>
            </a:r>
          </a:p>
          <a:p>
            <a:pPr>
              <a:lnSpc>
                <a:spcPct val="100000"/>
              </a:lnSpc>
            </a:pPr>
            <a:r>
              <a:rPr lang="de-DE" sz="1800" baseline="30000" dirty="0"/>
              <a:t>Avaya Communication </a:t>
            </a:r>
          </a:p>
          <a:p>
            <a:pPr>
              <a:lnSpc>
                <a:spcPct val="100000"/>
              </a:lnSpc>
            </a:pPr>
            <a:r>
              <a:rPr lang="de-DE" sz="1800" baseline="30000" dirty="0"/>
              <a:t>Server 1000</a:t>
            </a:r>
          </a:p>
          <a:p>
            <a:pPr>
              <a:lnSpc>
                <a:spcPct val="100000"/>
              </a:lnSpc>
            </a:pPr>
            <a:r>
              <a:rPr lang="de-DE" sz="1800" baseline="30000" dirty="0"/>
              <a:t>Nortel Communication </a:t>
            </a:r>
          </a:p>
          <a:p>
            <a:pPr>
              <a:lnSpc>
                <a:spcPct val="100000"/>
              </a:lnSpc>
            </a:pPr>
            <a:r>
              <a:rPr lang="de-DE" sz="1800" baseline="30000" dirty="0"/>
              <a:t>Server 1000</a:t>
            </a:r>
          </a:p>
          <a:p>
            <a:pPr>
              <a:lnSpc>
                <a:spcPct val="100000"/>
              </a:lnSpc>
            </a:pPr>
            <a:r>
              <a:rPr lang="de-DE" sz="1800" baseline="30000" dirty="0"/>
              <a:t>Avaya Aura Communication Manager</a:t>
            </a:r>
          </a:p>
        </p:txBody>
      </p:sp>
      <p:sp>
        <p:nvSpPr>
          <p:cNvPr id="19" name="Inhaltsplatzhalter 2"/>
          <p:cNvSpPr>
            <a:spLocks noGrp="1"/>
          </p:cNvSpPr>
          <p:nvPr>
            <p:ph sz="quarter" idx="13"/>
          </p:nvPr>
        </p:nvSpPr>
        <p:spPr>
          <a:xfrm>
            <a:off x="9552384" y="1427480"/>
            <a:ext cx="2279989" cy="3945736"/>
          </a:xfrm>
        </p:spPr>
        <p:txBody>
          <a:bodyPr>
            <a:noAutofit/>
          </a:bodyPr>
          <a:lstStyle/>
          <a:p>
            <a:pPr>
              <a:lnSpc>
                <a:spcPct val="100000"/>
              </a:lnSpc>
            </a:pPr>
            <a:r>
              <a:rPr lang="de-DE" sz="1800" b="1" baseline="30000" dirty="0"/>
              <a:t>SIP Telefone</a:t>
            </a:r>
          </a:p>
          <a:p>
            <a:pPr>
              <a:lnSpc>
                <a:spcPct val="100000"/>
              </a:lnSpc>
            </a:pPr>
            <a:r>
              <a:rPr lang="de-DE" sz="1800" baseline="30000" dirty="0" err="1"/>
              <a:t>Mitel</a:t>
            </a:r>
            <a:endParaRPr lang="de-DE" sz="1800" baseline="30000" dirty="0"/>
          </a:p>
          <a:p>
            <a:pPr>
              <a:lnSpc>
                <a:spcPct val="100000"/>
              </a:lnSpc>
            </a:pPr>
            <a:r>
              <a:rPr lang="de-DE" sz="1800" baseline="30000" dirty="0" err="1"/>
              <a:t>snom</a:t>
            </a:r>
            <a:r>
              <a:rPr lang="de-DE" sz="1800" baseline="30000" dirty="0"/>
              <a:t> </a:t>
            </a:r>
          </a:p>
          <a:p>
            <a:pPr>
              <a:lnSpc>
                <a:spcPct val="100000"/>
              </a:lnSpc>
            </a:pPr>
            <a:r>
              <a:rPr lang="de-DE" sz="1800" baseline="30000" dirty="0" err="1"/>
              <a:t>Yealink</a:t>
            </a:r>
            <a:endParaRPr lang="de-DE" sz="1800" baseline="30000" dirty="0"/>
          </a:p>
        </p:txBody>
      </p:sp>
    </p:spTree>
    <p:extLst>
      <p:ext uri="{BB962C8B-B14F-4D97-AF65-F5344CB8AC3E}">
        <p14:creationId xmlns:p14="http://schemas.microsoft.com/office/powerpoint/2010/main" val="845833892"/>
      </p:ext>
    </p:extLst>
  </p:cSld>
  <p:clrMapOvr>
    <a:masterClrMapping/>
  </p:clrMapOvr>
  <p:transition spd="slow">
    <p:push dir="u"/>
  </p:transition>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Inhaltsplatzhalter 10"/>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854955" y="1052736"/>
            <a:ext cx="8482089" cy="4694116"/>
          </a:xfrm>
        </p:spPr>
      </p:pic>
      <p:sp>
        <p:nvSpPr>
          <p:cNvPr id="4" name="Titel 3"/>
          <p:cNvSpPr>
            <a:spLocks noGrp="1"/>
          </p:cNvSpPr>
          <p:nvPr>
            <p:ph type="title"/>
          </p:nvPr>
        </p:nvSpPr>
        <p:spPr/>
        <p:txBody>
          <a:bodyPr>
            <a:normAutofit/>
          </a:bodyPr>
          <a:lstStyle/>
          <a:p>
            <a:r>
              <a:rPr lang="de-DE" dirty="0"/>
              <a:t>ECSTA Serie</a:t>
            </a:r>
          </a:p>
        </p:txBody>
      </p:sp>
      <p:sp>
        <p:nvSpPr>
          <p:cNvPr id="6" name="Fußzeilenplatzhalter 5"/>
          <p:cNvSpPr>
            <a:spLocks noGrp="1"/>
          </p:cNvSpPr>
          <p:nvPr>
            <p:ph type="ftr" sz="quarter" idx="15"/>
          </p:nvPr>
        </p:nvSpPr>
        <p:spPr/>
        <p:txBody>
          <a:bodyPr/>
          <a:lstStyle/>
          <a:p>
            <a:r>
              <a:rPr lang="de-DE"/>
              <a:t>© estos Italia – ECS 2018</a:t>
            </a:r>
            <a:endParaRPr lang="de-DE" dirty="0"/>
          </a:p>
        </p:txBody>
      </p:sp>
      <p:sp>
        <p:nvSpPr>
          <p:cNvPr id="7" name="Foliennummernplatzhalter 6"/>
          <p:cNvSpPr>
            <a:spLocks noGrp="1"/>
          </p:cNvSpPr>
          <p:nvPr>
            <p:ph type="sldNum" sz="quarter" idx="16"/>
          </p:nvPr>
        </p:nvSpPr>
        <p:spPr/>
        <p:txBody>
          <a:bodyPr/>
          <a:lstStyle/>
          <a:p>
            <a:fld id="{C7C905D0-24F0-4A5D-A8FD-F45F8E9F1544}" type="slidenum">
              <a:rPr lang="de-DE" smtClean="0"/>
              <a:pPr/>
              <a:t>104</a:t>
            </a:fld>
            <a:endParaRPr lang="de-DE" dirty="0"/>
          </a:p>
        </p:txBody>
      </p:sp>
      <p:sp>
        <p:nvSpPr>
          <p:cNvPr id="10" name="Textplatzhalter 9"/>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3773277261"/>
      </p:ext>
    </p:extLst>
  </p:cSld>
  <p:clrMapOvr>
    <a:masterClrMapping/>
  </p:clrMapOvr>
  <p:transition spd="slow">
    <p:push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p:txBody>
          <a:bodyPr/>
          <a:lstStyle/>
          <a:p>
            <a:r>
              <a:rPr lang="de-DE"/>
              <a:t>© estos Italia – ECS 2018</a:t>
            </a:r>
            <a:endParaRPr lang="de-DE" dirty="0"/>
          </a:p>
        </p:txBody>
      </p:sp>
      <p:sp>
        <p:nvSpPr>
          <p:cNvPr id="6" name="Foliennummernplatzhalter 5"/>
          <p:cNvSpPr>
            <a:spLocks noGrp="1"/>
          </p:cNvSpPr>
          <p:nvPr>
            <p:ph type="sldNum" sz="quarter" idx="12"/>
          </p:nvPr>
        </p:nvSpPr>
        <p:spPr/>
        <p:txBody>
          <a:bodyPr/>
          <a:lstStyle/>
          <a:p>
            <a:fld id="{C7C905D0-24F0-4A5D-A8FD-F45F8E9F1544}" type="slidenum">
              <a:rPr lang="de-DE" smtClean="0"/>
              <a:pPr/>
              <a:t>105</a:t>
            </a:fld>
            <a:endParaRPr lang="de-DE" dirty="0"/>
          </a:p>
        </p:txBody>
      </p:sp>
      <p:pic>
        <p:nvPicPr>
          <p:cNvPr id="8" name="Inhaltsplatzhalter 7"/>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2" y="0"/>
            <a:ext cx="12191994" cy="6857996"/>
          </a:xfrm>
          <a:prstGeom prst="rect">
            <a:avLst/>
          </a:prstGeom>
        </p:spPr>
      </p:pic>
      <p:sp>
        <p:nvSpPr>
          <p:cNvPr id="9" name="Textfeld 8"/>
          <p:cNvSpPr txBox="1"/>
          <p:nvPr/>
        </p:nvSpPr>
        <p:spPr>
          <a:xfrm>
            <a:off x="767408" y="5877272"/>
            <a:ext cx="10818987" cy="523220"/>
          </a:xfrm>
          <a:prstGeom prst="rect">
            <a:avLst/>
          </a:prstGeom>
          <a:noFill/>
        </p:spPr>
        <p:txBody>
          <a:bodyPr wrap="none" rtlCol="0">
            <a:spAutoFit/>
          </a:bodyPr>
          <a:lstStyle/>
          <a:p>
            <a:r>
              <a:rPr lang="en-US" sz="2800" dirty="0">
                <a:solidFill>
                  <a:schemeClr val="bg1"/>
                </a:solidFill>
              </a:rPr>
              <a:t>Customized Business Process Integration for Microsoft Skype for Business</a:t>
            </a:r>
            <a:endParaRPr lang="de-DE" sz="2800" dirty="0">
              <a:solidFill>
                <a:schemeClr val="bg1"/>
              </a:solidFill>
            </a:endParaRPr>
          </a:p>
        </p:txBody>
      </p:sp>
    </p:spTree>
    <p:extLst>
      <p:ext uri="{BB962C8B-B14F-4D97-AF65-F5344CB8AC3E}">
        <p14:creationId xmlns:p14="http://schemas.microsoft.com/office/powerpoint/2010/main" val="1162940596"/>
      </p:ext>
    </p:extLst>
  </p:cSld>
  <p:clrMapOvr>
    <a:masterClrMapping/>
  </p:clrMapOvr>
  <p:transition spd="slow">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7"/>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6135" y="8904"/>
            <a:ext cx="12185864" cy="6854549"/>
          </a:xfrm>
        </p:spPr>
      </p:pic>
      <p:sp>
        <p:nvSpPr>
          <p:cNvPr id="3" name="Titel 2"/>
          <p:cNvSpPr>
            <a:spLocks noGrp="1"/>
          </p:cNvSpPr>
          <p:nvPr>
            <p:ph type="title"/>
          </p:nvPr>
        </p:nvSpPr>
        <p:spPr/>
        <p:txBody>
          <a:bodyPr>
            <a:normAutofit/>
          </a:bodyPr>
          <a:lstStyle/>
          <a:p>
            <a:r>
              <a:rPr lang="de-DE" dirty="0" err="1"/>
              <a:t>Contact</a:t>
            </a:r>
            <a:r>
              <a:rPr lang="de-DE" dirty="0"/>
              <a:t> Kit</a:t>
            </a:r>
          </a:p>
        </p:txBody>
      </p:sp>
      <p:sp>
        <p:nvSpPr>
          <p:cNvPr id="5" name="Fußzeilenplatzhalter 4"/>
          <p:cNvSpPr>
            <a:spLocks noGrp="1"/>
          </p:cNvSpPr>
          <p:nvPr>
            <p:ph type="ftr" sz="quarter" idx="15"/>
          </p:nvPr>
        </p:nvSpPr>
        <p:spPr/>
        <p:txBody>
          <a:bodyPr/>
          <a:lstStyle/>
          <a:p>
            <a:r>
              <a:rPr lang="de-DE"/>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106</a:t>
            </a:fld>
            <a:endParaRPr lang="de-DE" dirty="0"/>
          </a:p>
        </p:txBody>
      </p:sp>
      <p:sp>
        <p:nvSpPr>
          <p:cNvPr id="7" name="Textplatzhalter 6"/>
          <p:cNvSpPr>
            <a:spLocks noGrp="1"/>
          </p:cNvSpPr>
          <p:nvPr>
            <p:ph type="body" sz="quarter" idx="17"/>
          </p:nvPr>
        </p:nvSpPr>
        <p:spPr/>
        <p:txBody>
          <a:bodyPr/>
          <a:lstStyle/>
          <a:p>
            <a:endParaRPr lang="de-DE"/>
          </a:p>
        </p:txBody>
      </p:sp>
      <p:sp>
        <p:nvSpPr>
          <p:cNvPr id="15" name="Textfeld 14"/>
          <p:cNvSpPr txBox="1"/>
          <p:nvPr/>
        </p:nvSpPr>
        <p:spPr>
          <a:xfrm>
            <a:off x="10200456" y="1173352"/>
            <a:ext cx="1077539" cy="502702"/>
          </a:xfrm>
          <a:prstGeom prst="rect">
            <a:avLst/>
          </a:prstGeom>
          <a:noFill/>
        </p:spPr>
        <p:txBody>
          <a:bodyPr wrap="none" rtlCol="0">
            <a:spAutoFit/>
          </a:bodyPr>
          <a:lstStyle/>
          <a:p>
            <a:r>
              <a:rPr lang="de-DE" sz="2000" baseline="30000" dirty="0" err="1"/>
              <a:t>Contact</a:t>
            </a:r>
            <a:r>
              <a:rPr lang="de-DE" sz="2000" baseline="30000" dirty="0"/>
              <a:t> Kit</a:t>
            </a:r>
          </a:p>
          <a:p>
            <a:r>
              <a:rPr lang="de-DE" sz="2000" baseline="30000" dirty="0"/>
              <a:t>(</a:t>
            </a:r>
            <a:r>
              <a:rPr lang="de-DE" sz="2000" baseline="30000" dirty="0" err="1"/>
              <a:t>Phonetools</a:t>
            </a:r>
            <a:r>
              <a:rPr lang="de-DE" sz="2000" baseline="30000" dirty="0"/>
              <a:t>)</a:t>
            </a:r>
          </a:p>
        </p:txBody>
      </p:sp>
      <p:sp>
        <p:nvSpPr>
          <p:cNvPr id="13" name="Textfeld 12"/>
          <p:cNvSpPr txBox="1"/>
          <p:nvPr/>
        </p:nvSpPr>
        <p:spPr>
          <a:xfrm>
            <a:off x="1055440" y="4077072"/>
            <a:ext cx="1569660" cy="502702"/>
          </a:xfrm>
          <a:prstGeom prst="rect">
            <a:avLst/>
          </a:prstGeom>
          <a:noFill/>
        </p:spPr>
        <p:txBody>
          <a:bodyPr wrap="none" rtlCol="0">
            <a:spAutoFit/>
          </a:bodyPr>
          <a:lstStyle/>
          <a:p>
            <a:pPr algn="r"/>
            <a:r>
              <a:rPr lang="de-DE" sz="2000" baseline="30000" dirty="0" err="1"/>
              <a:t>Contact</a:t>
            </a:r>
            <a:r>
              <a:rPr lang="de-DE" sz="2000" baseline="30000" dirty="0"/>
              <a:t> Kit</a:t>
            </a:r>
          </a:p>
          <a:p>
            <a:pPr algn="r"/>
            <a:r>
              <a:rPr lang="de-DE" sz="2000" baseline="30000" dirty="0"/>
              <a:t>(Search Interceptor)</a:t>
            </a:r>
          </a:p>
        </p:txBody>
      </p:sp>
      <p:sp>
        <p:nvSpPr>
          <p:cNvPr id="17" name="Textfeld 16"/>
          <p:cNvSpPr txBox="1"/>
          <p:nvPr/>
        </p:nvSpPr>
        <p:spPr>
          <a:xfrm>
            <a:off x="1372834" y="1424703"/>
            <a:ext cx="1252266" cy="502702"/>
          </a:xfrm>
          <a:prstGeom prst="rect">
            <a:avLst/>
          </a:prstGeom>
          <a:noFill/>
        </p:spPr>
        <p:txBody>
          <a:bodyPr wrap="none" rtlCol="0">
            <a:spAutoFit/>
          </a:bodyPr>
          <a:lstStyle/>
          <a:p>
            <a:pPr algn="r"/>
            <a:r>
              <a:rPr lang="de-DE" sz="2000" baseline="30000" dirty="0" err="1"/>
              <a:t>Contact</a:t>
            </a:r>
            <a:r>
              <a:rPr lang="de-DE" sz="2000" baseline="30000" dirty="0"/>
              <a:t> Kit</a:t>
            </a:r>
          </a:p>
          <a:p>
            <a:pPr algn="r"/>
            <a:r>
              <a:rPr lang="de-DE" sz="2000" baseline="30000" dirty="0"/>
              <a:t>(</a:t>
            </a:r>
            <a:r>
              <a:rPr lang="de-DE" sz="2000" baseline="30000" dirty="0" err="1"/>
              <a:t>MetaDirectory</a:t>
            </a:r>
            <a:r>
              <a:rPr lang="de-DE" sz="2000" baseline="30000" dirty="0"/>
              <a:t>)</a:t>
            </a:r>
          </a:p>
        </p:txBody>
      </p:sp>
    </p:spTree>
    <p:extLst>
      <p:ext uri="{BB962C8B-B14F-4D97-AF65-F5344CB8AC3E}">
        <p14:creationId xmlns:p14="http://schemas.microsoft.com/office/powerpoint/2010/main" val="31026005"/>
      </p:ext>
    </p:extLst>
  </p:cSld>
  <p:clrMapOvr>
    <a:masterClrMapping/>
  </p:clrMapOvr>
  <p:transition spd="slow">
    <p:push dir="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Autofit/>
          </a:bodyPr>
          <a:lstStyle/>
          <a:p>
            <a:pPr marL="342900" indent="-342900">
              <a:buFont typeface="Arial" panose="020B0604020202020204" pitchFamily="34" charset="0"/>
              <a:buChar char="•"/>
            </a:pPr>
            <a:r>
              <a:rPr lang="de-DE" sz="2000" b="1" dirty="0" err="1"/>
              <a:t>Integrate</a:t>
            </a:r>
            <a:r>
              <a:rPr lang="de-DE" sz="2000" b="1" dirty="0"/>
              <a:t> </a:t>
            </a:r>
            <a:r>
              <a:rPr lang="de-DE" sz="2000" b="1" dirty="0" err="1"/>
              <a:t>data</a:t>
            </a:r>
            <a:r>
              <a:rPr lang="de-DE" sz="2000" b="1" dirty="0"/>
              <a:t> </a:t>
            </a:r>
            <a:r>
              <a:rPr lang="de-DE" sz="2000" b="1" dirty="0" err="1"/>
              <a:t>easily</a:t>
            </a:r>
            <a:r>
              <a:rPr lang="de-DE" sz="2000" dirty="0"/>
              <a:t/>
            </a:r>
            <a:br>
              <a:rPr lang="de-DE" sz="2000" dirty="0"/>
            </a:br>
            <a:r>
              <a:rPr lang="de-DE" sz="2000" dirty="0"/>
              <a:t>Integration </a:t>
            </a:r>
            <a:r>
              <a:rPr lang="de-DE" sz="2000" dirty="0" err="1"/>
              <a:t>of</a:t>
            </a:r>
            <a:r>
              <a:rPr lang="de-DE" sz="2000" dirty="0"/>
              <a:t> </a:t>
            </a:r>
            <a:r>
              <a:rPr lang="de-DE" sz="2000" dirty="0" err="1"/>
              <a:t>contact</a:t>
            </a:r>
            <a:r>
              <a:rPr lang="de-DE" sz="2000" dirty="0"/>
              <a:t> </a:t>
            </a:r>
            <a:r>
              <a:rPr lang="de-DE" sz="2000" dirty="0" err="1"/>
              <a:t>data</a:t>
            </a:r>
            <a:endParaRPr lang="de-DE" sz="2000" dirty="0"/>
          </a:p>
          <a:p>
            <a:pPr marL="342900" indent="-342900">
              <a:buFont typeface="Arial" panose="020B0604020202020204" pitchFamily="34" charset="0"/>
              <a:buChar char="•"/>
            </a:pPr>
            <a:r>
              <a:rPr lang="de-DE" sz="2000" b="1" dirty="0"/>
              <a:t>See </a:t>
            </a:r>
            <a:r>
              <a:rPr lang="de-DE" sz="2000" b="1" dirty="0" err="1"/>
              <a:t>who</a:t>
            </a:r>
            <a:r>
              <a:rPr lang="de-DE" sz="2000" b="1" dirty="0"/>
              <a:t> </a:t>
            </a:r>
            <a:r>
              <a:rPr lang="de-DE" sz="2000" b="1" dirty="0" err="1"/>
              <a:t>is</a:t>
            </a:r>
            <a:r>
              <a:rPr lang="de-DE" sz="2000" b="1" dirty="0"/>
              <a:t> </a:t>
            </a:r>
            <a:r>
              <a:rPr lang="de-DE" sz="2000" b="1" dirty="0" err="1"/>
              <a:t>calling</a:t>
            </a:r>
            <a:r>
              <a:rPr lang="de-DE" sz="2000" dirty="0"/>
              <a:t/>
            </a:r>
            <a:br>
              <a:rPr lang="de-DE" sz="2000" dirty="0"/>
            </a:br>
            <a:r>
              <a:rPr lang="en-US" sz="2000" dirty="0"/>
              <a:t>Extension of Microsoft Skype for Business Toast</a:t>
            </a:r>
            <a:endParaRPr lang="de-DE" sz="2000" dirty="0"/>
          </a:p>
          <a:p>
            <a:pPr marL="342900" indent="-342900">
              <a:buFont typeface="Arial" panose="020B0604020202020204" pitchFamily="34" charset="0"/>
              <a:buChar char="•"/>
            </a:pPr>
            <a:r>
              <a:rPr lang="en-US" sz="2000" b="1" dirty="0"/>
              <a:t>Place a call from any application</a:t>
            </a:r>
            <a:r>
              <a:rPr lang="de-DE" sz="2000" dirty="0"/>
              <a:t/>
            </a:r>
            <a:br>
              <a:rPr lang="de-DE" sz="2000" dirty="0"/>
            </a:br>
            <a:r>
              <a:rPr lang="de-DE" sz="2000" dirty="0" err="1"/>
              <a:t>Hotkey</a:t>
            </a:r>
            <a:r>
              <a:rPr lang="de-DE" sz="2000" dirty="0"/>
              <a:t> </a:t>
            </a:r>
            <a:r>
              <a:rPr lang="de-DE" sz="2000" dirty="0" err="1"/>
              <a:t>dial</a:t>
            </a:r>
            <a:endParaRPr lang="de-DE" sz="2000" dirty="0"/>
          </a:p>
        </p:txBody>
      </p:sp>
      <p:sp>
        <p:nvSpPr>
          <p:cNvPr id="8" name="Inhaltsplatzhalter 7"/>
          <p:cNvSpPr>
            <a:spLocks noGrp="1"/>
          </p:cNvSpPr>
          <p:nvPr>
            <p:ph sz="quarter" idx="14"/>
          </p:nvPr>
        </p:nvSpPr>
        <p:spPr/>
        <p:txBody>
          <a:bodyPr>
            <a:noAutofit/>
          </a:bodyPr>
          <a:lstStyle/>
          <a:p>
            <a:pPr marL="342900" indent="-342900">
              <a:buFont typeface="Arial" panose="020B0604020202020204" pitchFamily="34" charset="0"/>
              <a:buChar char="•"/>
            </a:pPr>
            <a:r>
              <a:rPr lang="de-DE" sz="2000" b="1" dirty="0"/>
              <a:t>Search </a:t>
            </a:r>
            <a:r>
              <a:rPr lang="de-DE" sz="2000" b="1" dirty="0" err="1"/>
              <a:t>contacts</a:t>
            </a:r>
            <a:r>
              <a:rPr lang="de-DE" sz="2000" dirty="0"/>
              <a:t/>
            </a:r>
            <a:br>
              <a:rPr lang="de-DE" sz="2000" dirty="0"/>
            </a:br>
            <a:r>
              <a:rPr lang="en-US" sz="2000" dirty="0"/>
              <a:t>Contact Search within Skype for Business</a:t>
            </a:r>
            <a:endParaRPr lang="de-DE" sz="2000" dirty="0"/>
          </a:p>
          <a:p>
            <a:pPr marL="342900" indent="-342900">
              <a:buFont typeface="Arial" panose="020B0604020202020204" pitchFamily="34" charset="0"/>
              <a:buChar char="•"/>
            </a:pPr>
            <a:r>
              <a:rPr lang="de-DE" sz="2000" b="1" dirty="0"/>
              <a:t>Start </a:t>
            </a:r>
            <a:r>
              <a:rPr lang="de-DE" sz="2000" b="1" dirty="0" err="1"/>
              <a:t>further</a:t>
            </a:r>
            <a:r>
              <a:rPr lang="de-DE" sz="2000" b="1" dirty="0"/>
              <a:t> </a:t>
            </a:r>
            <a:r>
              <a:rPr lang="de-DE" sz="2000" b="1" dirty="0" err="1"/>
              <a:t>process</a:t>
            </a:r>
            <a:r>
              <a:rPr lang="de-DE" sz="2000" b="1" dirty="0"/>
              <a:t> </a:t>
            </a:r>
            <a:r>
              <a:rPr lang="de-DE" sz="2000" b="1" dirty="0" err="1"/>
              <a:t>steps</a:t>
            </a:r>
            <a:r>
              <a:rPr lang="de-DE" sz="2000" dirty="0"/>
              <a:t/>
            </a:r>
            <a:br>
              <a:rPr lang="de-DE" sz="2000" dirty="0"/>
            </a:br>
            <a:r>
              <a:rPr lang="en-US" sz="2000" dirty="0"/>
              <a:t>Extension of Microsoft Skype for Business conversation window</a:t>
            </a:r>
            <a:endParaRPr lang="de-DE" sz="2000" dirty="0"/>
          </a:p>
          <a:p>
            <a:pPr marL="342900" indent="-342900">
              <a:buFont typeface="Arial" panose="020B0604020202020204" pitchFamily="34" charset="0"/>
              <a:buChar char="•"/>
            </a:pPr>
            <a:r>
              <a:rPr lang="en-US" sz="2000" b="1" dirty="0"/>
              <a:t>Use the dial button of your application</a:t>
            </a:r>
            <a:r>
              <a:rPr lang="de-DE" sz="2000" dirty="0"/>
              <a:t/>
            </a:r>
            <a:br>
              <a:rPr lang="de-DE" sz="2000" dirty="0"/>
            </a:br>
            <a:r>
              <a:rPr lang="de-DE" sz="2000" dirty="0" err="1"/>
              <a:t>Outgoing</a:t>
            </a:r>
            <a:r>
              <a:rPr lang="de-DE" sz="2000" dirty="0"/>
              <a:t> TAPI </a:t>
            </a:r>
            <a:r>
              <a:rPr lang="de-DE" sz="2000" dirty="0" err="1"/>
              <a:t>dial</a:t>
            </a:r>
            <a:endParaRPr lang="de-DE" sz="2000" dirty="0"/>
          </a:p>
        </p:txBody>
      </p:sp>
      <p:sp>
        <p:nvSpPr>
          <p:cNvPr id="3" name="Titel 2"/>
          <p:cNvSpPr>
            <a:spLocks noGrp="1"/>
          </p:cNvSpPr>
          <p:nvPr>
            <p:ph type="title"/>
          </p:nvPr>
        </p:nvSpPr>
        <p:spPr/>
        <p:txBody>
          <a:bodyPr/>
          <a:lstStyle/>
          <a:p>
            <a:r>
              <a:rPr lang="de-DE" dirty="0" err="1"/>
              <a:t>Contact</a:t>
            </a:r>
            <a:r>
              <a:rPr lang="de-DE" dirty="0"/>
              <a:t> Kit</a:t>
            </a:r>
          </a:p>
        </p:txBody>
      </p:sp>
      <p:sp>
        <p:nvSpPr>
          <p:cNvPr id="5" name="Fußzeilenplatzhalter 4"/>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107</a:t>
            </a:fld>
            <a:endParaRPr lang="de-DE" dirty="0"/>
          </a:p>
        </p:txBody>
      </p:sp>
      <p:sp>
        <p:nvSpPr>
          <p:cNvPr id="9" name="Textplatzhalter 8"/>
          <p:cNvSpPr>
            <a:spLocks noGrp="1"/>
          </p:cNvSpPr>
          <p:nvPr>
            <p:ph type="body" sz="quarter" idx="18"/>
          </p:nvPr>
        </p:nvSpPr>
        <p:spPr/>
        <p:txBody>
          <a:bodyPr/>
          <a:lstStyle/>
          <a:p>
            <a:endParaRPr lang="de-DE"/>
          </a:p>
        </p:txBody>
      </p:sp>
      <p:sp>
        <p:nvSpPr>
          <p:cNvPr id="4" name="Rettangolo 3"/>
          <p:cNvSpPr/>
          <p:nvPr/>
        </p:nvSpPr>
        <p:spPr>
          <a:xfrm>
            <a:off x="4464784" y="3244334"/>
            <a:ext cx="3262432" cy="369332"/>
          </a:xfrm>
          <a:prstGeom prst="rect">
            <a:avLst/>
          </a:prstGeom>
        </p:spPr>
        <p:txBody>
          <a:bodyPr wrap="none">
            <a:spAutoFit/>
          </a:bodyPr>
          <a:lstStyle/>
          <a:p>
            <a:r>
              <a:rPr lang="en-US" dirty="0" err="1">
                <a:solidFill>
                  <a:srgbClr val="7DB928"/>
                </a:solidFill>
                <a:latin typeface="Arial" panose="020B0604020202020204" pitchFamily="34" charset="0"/>
                <a:hlinkClick r:id="rId2"/>
              </a:rPr>
              <a:t>ave</a:t>
            </a:r>
            <a:r>
              <a:rPr lang="en-US" dirty="0">
                <a:solidFill>
                  <a:srgbClr val="7DB928"/>
                </a:solidFill>
                <a:latin typeface="Arial" panose="020B0604020202020204" pitchFamily="34" charset="0"/>
                <a:hlinkClick r:id="rId2"/>
              </a:rPr>
              <a:t> the date</a:t>
            </a:r>
            <a:r>
              <a:rPr lang="en-US" dirty="0">
                <a:solidFill>
                  <a:srgbClr val="2B2B2B"/>
                </a:solidFill>
                <a:latin typeface="Arial" panose="020B0604020202020204" pitchFamily="34" charset="0"/>
              </a:rPr>
              <a:t>…and stay tuned!</a:t>
            </a:r>
            <a:endParaRPr lang="it-IT" dirty="0"/>
          </a:p>
        </p:txBody>
      </p:sp>
    </p:spTree>
    <p:extLst>
      <p:ext uri="{BB962C8B-B14F-4D97-AF65-F5344CB8AC3E}">
        <p14:creationId xmlns:p14="http://schemas.microsoft.com/office/powerpoint/2010/main" val="786805653"/>
      </p:ext>
    </p:extLst>
  </p:cSld>
  <p:clrMapOvr>
    <a:masterClrMapping/>
  </p:clrMapOvr>
  <p:transition spd="slow">
    <p:push dir="u"/>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sz="quarter" idx="13"/>
          </p:nvPr>
        </p:nvSpPr>
        <p:spPr/>
        <p:txBody>
          <a:bodyPr/>
          <a:lstStyle/>
          <a:p>
            <a:endParaRPr lang="it-IT" dirty="0"/>
          </a:p>
          <a:p>
            <a:r>
              <a:rPr lang="en-GB" dirty="0" smtClean="0"/>
              <a:t>KNIGHT FRANK (Global Real Estate consultants)</a:t>
            </a:r>
          </a:p>
          <a:p>
            <a:pPr marL="342900" indent="-342900">
              <a:buFont typeface="Arial" panose="020B0604020202020204" pitchFamily="34" charset="0"/>
              <a:buChar char="•"/>
            </a:pPr>
            <a:endParaRPr lang="en-GB" dirty="0"/>
          </a:p>
          <a:p>
            <a:r>
              <a:rPr lang="it-IT" dirty="0" smtClean="0"/>
              <a:t>600 </a:t>
            </a:r>
            <a:r>
              <a:rPr lang="it-IT" dirty="0" err="1" smtClean="0"/>
              <a:t>Contact</a:t>
            </a:r>
            <a:r>
              <a:rPr lang="it-IT" dirty="0" smtClean="0"/>
              <a:t> Kit </a:t>
            </a:r>
            <a:r>
              <a:rPr lang="it-IT" dirty="0" err="1" smtClean="0"/>
              <a:t>users</a:t>
            </a:r>
            <a:r>
              <a:rPr lang="it-IT" dirty="0" smtClean="0"/>
              <a:t> – uffici Londra, UK</a:t>
            </a:r>
          </a:p>
          <a:p>
            <a:r>
              <a:rPr lang="en-GB" dirty="0" smtClean="0"/>
              <a:t>A breve </a:t>
            </a:r>
            <a:r>
              <a:rPr lang="en-GB" dirty="0" err="1" smtClean="0"/>
              <a:t>espansione</a:t>
            </a:r>
            <a:r>
              <a:rPr lang="en-GB" dirty="0" smtClean="0"/>
              <a:t> </a:t>
            </a:r>
            <a:r>
              <a:rPr lang="en-GB" dirty="0" err="1" smtClean="0"/>
              <a:t>ulteriori</a:t>
            </a:r>
            <a:r>
              <a:rPr lang="en-GB" dirty="0"/>
              <a:t> </a:t>
            </a:r>
            <a:r>
              <a:rPr lang="en-GB" dirty="0" smtClean="0"/>
              <a:t>300 </a:t>
            </a:r>
            <a:r>
              <a:rPr lang="en-GB" dirty="0" err="1" smtClean="0"/>
              <a:t>utenti</a:t>
            </a:r>
            <a:endParaRPr lang="it-IT" dirty="0"/>
          </a:p>
          <a:p>
            <a:pPr marL="342900" indent="-342900">
              <a:buFont typeface="Arial" panose="020B0604020202020204" pitchFamily="34" charset="0"/>
              <a:buChar char="•"/>
            </a:pPr>
            <a:endParaRPr lang="it-IT" dirty="0"/>
          </a:p>
        </p:txBody>
      </p:sp>
      <p:sp>
        <p:nvSpPr>
          <p:cNvPr id="3" name="Titolo 2"/>
          <p:cNvSpPr>
            <a:spLocks noGrp="1"/>
          </p:cNvSpPr>
          <p:nvPr>
            <p:ph type="title"/>
          </p:nvPr>
        </p:nvSpPr>
        <p:spPr/>
        <p:txBody>
          <a:bodyPr/>
          <a:lstStyle/>
          <a:p>
            <a:r>
              <a:rPr lang="en-GB" dirty="0" smtClean="0"/>
              <a:t>Case study – Contact Kit</a:t>
            </a:r>
            <a:endParaRPr lang="it-IT" dirty="0"/>
          </a:p>
        </p:txBody>
      </p:sp>
      <p:sp>
        <p:nvSpPr>
          <p:cNvPr id="6" name="Segnaposto numero diapositiva 5"/>
          <p:cNvSpPr>
            <a:spLocks noGrp="1"/>
          </p:cNvSpPr>
          <p:nvPr>
            <p:ph type="sldNum" sz="quarter" idx="16"/>
          </p:nvPr>
        </p:nvSpPr>
        <p:spPr/>
        <p:txBody>
          <a:bodyPr/>
          <a:lstStyle/>
          <a:p>
            <a:fld id="{C7C905D0-24F0-4A5D-A8FD-F45F8E9F1544}" type="slidenum">
              <a:rPr lang="de-DE" smtClean="0"/>
              <a:pPr/>
              <a:t>108</a:t>
            </a:fld>
            <a:endParaRPr lang="de-DE" dirty="0"/>
          </a:p>
        </p:txBody>
      </p:sp>
      <p:sp>
        <p:nvSpPr>
          <p:cNvPr id="5" name="Segnaposto piè di pagina 4">
            <a:extLst>
              <a:ext uri="{FF2B5EF4-FFF2-40B4-BE49-F238E27FC236}">
                <a16:creationId xmlns:a16="http://schemas.microsoft.com/office/drawing/2014/main" xmlns="" id="{A33C995E-D6F7-4A64-932A-500736F28D91}"/>
              </a:ext>
            </a:extLst>
          </p:cNvPr>
          <p:cNvSpPr>
            <a:spLocks noGrp="1"/>
          </p:cNvSpPr>
          <p:nvPr>
            <p:ph type="ftr" sz="quarter" idx="15"/>
          </p:nvPr>
        </p:nvSpPr>
        <p:spPr/>
        <p:txBody>
          <a:bodyPr/>
          <a:lstStyle/>
          <a:p>
            <a:r>
              <a:rPr lang="de-DE"/>
              <a:t>© estos Italia – ECS 2018</a:t>
            </a:r>
            <a:endParaRPr lang="de-DE" dirty="0"/>
          </a:p>
        </p:txBody>
      </p:sp>
    </p:spTree>
    <p:extLst>
      <p:ext uri="{BB962C8B-B14F-4D97-AF65-F5344CB8AC3E}">
        <p14:creationId xmlns:p14="http://schemas.microsoft.com/office/powerpoint/2010/main" val="1413257974"/>
      </p:ext>
    </p:extLst>
  </p:cSld>
  <p:clrMapOvr>
    <a:masterClrMapping/>
  </p:clrMapOvr>
  <p:transition spd="slow">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xmlns="" id="{6ACC7227-808B-4ED4-904B-41231C0F35F0}"/>
              </a:ext>
            </a:extLst>
          </p:cNvPr>
          <p:cNvSpPr>
            <a:spLocks noGrp="1"/>
          </p:cNvSpPr>
          <p:nvPr>
            <p:ph type="title"/>
          </p:nvPr>
        </p:nvSpPr>
        <p:spPr/>
        <p:txBody>
          <a:bodyPr/>
          <a:lstStyle/>
          <a:p>
            <a:r>
              <a:rPr lang="it-IT" dirty="0"/>
              <a:t>Listino</a:t>
            </a:r>
          </a:p>
        </p:txBody>
      </p:sp>
      <p:sp>
        <p:nvSpPr>
          <p:cNvPr id="9" name="Sottotitolo 8">
            <a:extLst>
              <a:ext uri="{FF2B5EF4-FFF2-40B4-BE49-F238E27FC236}">
                <a16:creationId xmlns:a16="http://schemas.microsoft.com/office/drawing/2014/main" xmlns="" id="{2DE9FFDC-DD95-4EE7-BE84-C55895166C04}"/>
              </a:ext>
            </a:extLst>
          </p:cNvPr>
          <p:cNvSpPr>
            <a:spLocks noGrp="1"/>
          </p:cNvSpPr>
          <p:nvPr>
            <p:ph type="subTitle" idx="1"/>
          </p:nvPr>
        </p:nvSpPr>
        <p:spPr/>
        <p:txBody>
          <a:bodyPr/>
          <a:lstStyle/>
          <a:p>
            <a:endParaRPr lang="it-IT"/>
          </a:p>
        </p:txBody>
      </p:sp>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spTree>
    <p:extLst>
      <p:ext uri="{BB962C8B-B14F-4D97-AF65-F5344CB8AC3E}">
        <p14:creationId xmlns:p14="http://schemas.microsoft.com/office/powerpoint/2010/main" val="2596630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Inhaltsplatzhalter 20"/>
          <p:cNvSpPr>
            <a:spLocks noGrp="1"/>
          </p:cNvSpPr>
          <p:nvPr>
            <p:ph sz="quarter" idx="13"/>
          </p:nvPr>
        </p:nvSpPr>
        <p:spPr/>
        <p:txBody>
          <a:bodyPr/>
          <a:lstStyle/>
          <a:p>
            <a:endParaRPr lang="de-DE" sz="2400" dirty="0"/>
          </a:p>
        </p:txBody>
      </p:sp>
      <p:sp>
        <p:nvSpPr>
          <p:cNvPr id="3" name="Titel 2"/>
          <p:cNvSpPr>
            <a:spLocks noGrp="1"/>
          </p:cNvSpPr>
          <p:nvPr>
            <p:ph type="title"/>
          </p:nvPr>
        </p:nvSpPr>
        <p:spPr/>
        <p:txBody>
          <a:bodyPr/>
          <a:lstStyle/>
          <a:p>
            <a:r>
              <a:rPr lang="de-DE" dirty="0"/>
              <a:t>Team</a:t>
            </a:r>
          </a:p>
        </p:txBody>
      </p:sp>
      <p:sp>
        <p:nvSpPr>
          <p:cNvPr id="5" name="Fußzeilenplatzhalter 4"/>
          <p:cNvSpPr>
            <a:spLocks noGrp="1"/>
          </p:cNvSpPr>
          <p:nvPr>
            <p:ph type="ftr" sz="quarter" idx="15"/>
          </p:nvPr>
        </p:nvSpPr>
        <p:spPr/>
        <p:txBody>
          <a:bodyPr/>
          <a:lstStyle/>
          <a:p>
            <a:r>
              <a:rPr lang="de-DE"/>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11</a:t>
            </a:fld>
            <a:endParaRPr lang="de-DE" dirty="0"/>
          </a:p>
        </p:txBody>
      </p:sp>
      <p:sp>
        <p:nvSpPr>
          <p:cNvPr id="22" name="Textplatzhalter 21"/>
          <p:cNvSpPr>
            <a:spLocks noGrp="1"/>
          </p:cNvSpPr>
          <p:nvPr>
            <p:ph type="body" sz="quarter" idx="17"/>
          </p:nvPr>
        </p:nvSpPr>
        <p:spPr/>
        <p:txBody>
          <a:bodyPr/>
          <a:lstStyle/>
          <a:p>
            <a:endParaRPr lang="de-DE"/>
          </a:p>
        </p:txBody>
      </p:sp>
      <p:pic>
        <p:nvPicPr>
          <p:cNvPr id="23" name="Grafik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7512" y="1507202"/>
            <a:ext cx="3144884" cy="1662440"/>
          </a:xfrm>
          <a:prstGeom prst="rect">
            <a:avLst/>
          </a:prstGeom>
        </p:spPr>
      </p:pic>
      <p:sp>
        <p:nvSpPr>
          <p:cNvPr id="25" name="Textfeld 24"/>
          <p:cNvSpPr txBox="1"/>
          <p:nvPr/>
        </p:nvSpPr>
        <p:spPr>
          <a:xfrm>
            <a:off x="3575400" y="3487042"/>
            <a:ext cx="2092239" cy="1077218"/>
          </a:xfrm>
          <a:prstGeom prst="rect">
            <a:avLst/>
          </a:prstGeom>
          <a:noFill/>
        </p:spPr>
        <p:txBody>
          <a:bodyPr wrap="none" rtlCol="0">
            <a:spAutoFit/>
          </a:bodyPr>
          <a:lstStyle/>
          <a:p>
            <a:pPr algn="r"/>
            <a:r>
              <a:rPr lang="de-DE" sz="1600" b="1" dirty="0" err="1"/>
              <a:t>posizioni</a:t>
            </a:r>
            <a:r>
              <a:rPr lang="de-DE" sz="1600" b="1" dirty="0"/>
              <a:t> </a:t>
            </a:r>
            <a:r>
              <a:rPr lang="de-DE" sz="1600" b="1" dirty="0" err="1"/>
              <a:t>tecniche</a:t>
            </a:r>
            <a:endParaRPr lang="de-DE" sz="1600" b="1" dirty="0"/>
          </a:p>
          <a:p>
            <a:pPr algn="r"/>
            <a:r>
              <a:rPr lang="de-DE" sz="1600" dirty="0" err="1"/>
              <a:t>development</a:t>
            </a:r>
            <a:r>
              <a:rPr lang="de-DE" sz="1600" dirty="0"/>
              <a:t>, </a:t>
            </a:r>
          </a:p>
          <a:p>
            <a:pPr algn="r"/>
            <a:r>
              <a:rPr lang="de-DE" sz="1600" dirty="0" err="1"/>
              <a:t>product</a:t>
            </a:r>
            <a:r>
              <a:rPr lang="de-DE" sz="1600" dirty="0"/>
              <a:t> </a:t>
            </a:r>
            <a:r>
              <a:rPr lang="de-DE" sz="1600" dirty="0" err="1"/>
              <a:t>management</a:t>
            </a:r>
            <a:r>
              <a:rPr lang="de-DE" sz="1600" dirty="0"/>
              <a:t>, </a:t>
            </a:r>
          </a:p>
          <a:p>
            <a:pPr algn="r"/>
            <a:r>
              <a:rPr lang="de-DE" sz="1600" dirty="0" err="1"/>
              <a:t>technical</a:t>
            </a:r>
            <a:r>
              <a:rPr lang="de-DE" sz="1600" dirty="0"/>
              <a:t> </a:t>
            </a:r>
            <a:r>
              <a:rPr lang="de-DE" sz="1600" dirty="0" err="1"/>
              <a:t>consulting</a:t>
            </a:r>
            <a:endParaRPr lang="de-DE" sz="1600" dirty="0"/>
          </a:p>
        </p:txBody>
      </p:sp>
      <p:sp>
        <p:nvSpPr>
          <p:cNvPr id="26" name="Textfeld 25"/>
          <p:cNvSpPr txBox="1"/>
          <p:nvPr/>
        </p:nvSpPr>
        <p:spPr>
          <a:xfrm>
            <a:off x="6423494" y="3487042"/>
            <a:ext cx="1680268" cy="1077218"/>
          </a:xfrm>
          <a:prstGeom prst="rect">
            <a:avLst/>
          </a:prstGeom>
          <a:noFill/>
        </p:spPr>
        <p:txBody>
          <a:bodyPr wrap="none" rtlCol="0">
            <a:spAutoFit/>
          </a:bodyPr>
          <a:lstStyle/>
          <a:p>
            <a:r>
              <a:rPr lang="de-DE" sz="1600" b="1" dirty="0"/>
              <a:t>altre </a:t>
            </a:r>
            <a:r>
              <a:rPr lang="de-DE" sz="1600" b="1" dirty="0" err="1"/>
              <a:t>posizioni</a:t>
            </a:r>
            <a:endParaRPr lang="de-DE" sz="1600" b="1" dirty="0"/>
          </a:p>
          <a:p>
            <a:r>
              <a:rPr lang="de-DE" sz="1600" dirty="0" err="1"/>
              <a:t>sales</a:t>
            </a:r>
            <a:r>
              <a:rPr lang="de-DE" sz="1600" dirty="0"/>
              <a:t>, </a:t>
            </a:r>
            <a:r>
              <a:rPr lang="de-DE" sz="1600" dirty="0" err="1"/>
              <a:t>marketing</a:t>
            </a:r>
            <a:r>
              <a:rPr lang="de-DE" sz="1600" dirty="0"/>
              <a:t>, </a:t>
            </a:r>
          </a:p>
          <a:p>
            <a:r>
              <a:rPr lang="de-DE" sz="1600" dirty="0" err="1"/>
              <a:t>operations</a:t>
            </a:r>
            <a:r>
              <a:rPr lang="de-DE" sz="1600" dirty="0"/>
              <a:t> </a:t>
            </a:r>
          </a:p>
          <a:p>
            <a:r>
              <a:rPr lang="de-DE" sz="1600" dirty="0" err="1"/>
              <a:t>and</a:t>
            </a:r>
            <a:r>
              <a:rPr lang="de-DE" sz="1600" dirty="0"/>
              <a:t> </a:t>
            </a:r>
            <a:r>
              <a:rPr lang="de-DE" sz="1600" dirty="0" err="1"/>
              <a:t>services</a:t>
            </a:r>
            <a:endParaRPr lang="de-DE" sz="1600" dirty="0"/>
          </a:p>
        </p:txBody>
      </p:sp>
      <p:sp>
        <p:nvSpPr>
          <p:cNvPr id="14" name="Inhaltsplatzhalter 2"/>
          <p:cNvSpPr txBox="1">
            <a:spLocks/>
          </p:cNvSpPr>
          <p:nvPr/>
        </p:nvSpPr>
        <p:spPr>
          <a:xfrm>
            <a:off x="718868" y="5270982"/>
            <a:ext cx="10863532" cy="606290"/>
          </a:xfrm>
          <a:prstGeom prst="rect">
            <a:avLst/>
          </a:prstGeom>
          <a:solidFill>
            <a:schemeClr val="accent2"/>
          </a:solidFill>
        </p:spPr>
        <p:txBody>
          <a:bodyPr tIns="0" rIns="0" bIns="0" anchor="ctr">
            <a:normAutofit/>
          </a:bodyPr>
          <a:lstStyle>
            <a:lvl1pPr marL="0" indent="0" algn="l" defTabSz="914239" rtl="0" eaLnBrk="1" latinLnBrk="0" hangingPunct="1">
              <a:lnSpc>
                <a:spcPct val="150000"/>
              </a:lnSpc>
              <a:spcBef>
                <a:spcPct val="20000"/>
              </a:spcBef>
              <a:buClr>
                <a:srgbClr val="4D4D4D"/>
              </a:buClr>
              <a:buFont typeface="Source Sans Pro Light" panose="020B0604020202020204" pitchFamily="34" charset="0"/>
              <a:buNone/>
              <a:defRPr sz="2200" kern="1200">
                <a:solidFill>
                  <a:schemeClr val="tx1"/>
                </a:solidFill>
                <a:latin typeface="+mn-lt"/>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algn="ctr"/>
            <a:r>
              <a:rPr lang="de-DE" b="1" dirty="0">
                <a:solidFill>
                  <a:schemeClr val="bg1"/>
                </a:solidFill>
              </a:rPr>
              <a:t>95 </a:t>
            </a:r>
            <a:r>
              <a:rPr lang="de-DE" b="1" dirty="0" err="1">
                <a:solidFill>
                  <a:schemeClr val="bg1"/>
                </a:solidFill>
              </a:rPr>
              <a:t>dipendenti</a:t>
            </a:r>
            <a:r>
              <a:rPr lang="de-DE" b="1" dirty="0">
                <a:solidFill>
                  <a:schemeClr val="bg1"/>
                </a:solidFill>
              </a:rPr>
              <a:t> </a:t>
            </a:r>
            <a:r>
              <a:rPr lang="de-DE" b="1" dirty="0" err="1">
                <a:solidFill>
                  <a:schemeClr val="bg1"/>
                </a:solidFill>
              </a:rPr>
              <a:t>full</a:t>
            </a:r>
            <a:r>
              <a:rPr lang="de-DE" b="1" dirty="0">
                <a:solidFill>
                  <a:schemeClr val="bg1"/>
                </a:solidFill>
              </a:rPr>
              <a:t>-time  </a:t>
            </a:r>
            <a:r>
              <a:rPr lang="de-DE" b="1" dirty="0" err="1">
                <a:solidFill>
                  <a:schemeClr val="bg1"/>
                </a:solidFill>
              </a:rPr>
              <a:t>intraprendenti</a:t>
            </a:r>
            <a:r>
              <a:rPr lang="de-DE" b="1" dirty="0">
                <a:solidFill>
                  <a:schemeClr val="bg1"/>
                </a:solidFill>
              </a:rPr>
              <a:t>, </a:t>
            </a:r>
            <a:r>
              <a:rPr lang="de-DE" b="1" dirty="0" err="1">
                <a:solidFill>
                  <a:schemeClr val="bg1"/>
                </a:solidFill>
              </a:rPr>
              <a:t>dinamici</a:t>
            </a:r>
            <a:r>
              <a:rPr lang="de-DE" b="1" dirty="0">
                <a:solidFill>
                  <a:schemeClr val="bg1"/>
                </a:solidFill>
              </a:rPr>
              <a:t>, </a:t>
            </a:r>
            <a:r>
              <a:rPr lang="de-DE" b="1" dirty="0" err="1">
                <a:solidFill>
                  <a:schemeClr val="bg1"/>
                </a:solidFill>
              </a:rPr>
              <a:t>appassionati</a:t>
            </a:r>
            <a:r>
              <a:rPr lang="de-DE" b="1" dirty="0">
                <a:solidFill>
                  <a:schemeClr val="bg1"/>
                </a:solidFill>
              </a:rPr>
              <a:t> e </a:t>
            </a:r>
            <a:r>
              <a:rPr lang="de-DE" b="1" dirty="0" err="1">
                <a:solidFill>
                  <a:schemeClr val="bg1"/>
                </a:solidFill>
              </a:rPr>
              <a:t>professionali</a:t>
            </a:r>
            <a:endParaRPr lang="de-DE" b="1" dirty="0">
              <a:solidFill>
                <a:schemeClr val="bg1"/>
              </a:solidFill>
            </a:endParaRPr>
          </a:p>
        </p:txBody>
      </p:sp>
    </p:spTree>
    <p:extLst>
      <p:ext uri="{BB962C8B-B14F-4D97-AF65-F5344CB8AC3E}">
        <p14:creationId xmlns:p14="http://schemas.microsoft.com/office/powerpoint/2010/main" val="425813978"/>
      </p:ext>
    </p:extLst>
  </p:cSld>
  <p:clrMapOvr>
    <a:masterClrMapping/>
  </p:clrMapOvr>
  <p:transition spd="slow">
    <p:push dir="u"/>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err="1"/>
              <a:t>Listino</a:t>
            </a:r>
            <a:endParaRPr lang="de-DE" dirty="0"/>
          </a:p>
        </p:txBody>
      </p:sp>
      <p:sp>
        <p:nvSpPr>
          <p:cNvPr id="5" name="Fußzeilenplatzhalter 4"/>
          <p:cNvSpPr>
            <a:spLocks noGrp="1"/>
          </p:cNvSpPr>
          <p:nvPr>
            <p:ph type="ftr" sz="quarter" idx="15"/>
          </p:nvPr>
        </p:nvSpPr>
        <p:spPr/>
        <p:txBody>
          <a:bodyPr/>
          <a:lstStyle/>
          <a:p>
            <a:r>
              <a:rPr lang="de-DE"/>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110</a:t>
            </a:fld>
            <a:endParaRPr lang="de-DE" dirty="0"/>
          </a:p>
        </p:txBody>
      </p:sp>
      <p:sp>
        <p:nvSpPr>
          <p:cNvPr id="10" name="Textplatzhalter 9"/>
          <p:cNvSpPr>
            <a:spLocks noGrp="1"/>
          </p:cNvSpPr>
          <p:nvPr>
            <p:ph type="body" sz="quarter" idx="17"/>
          </p:nvPr>
        </p:nvSpPr>
        <p:spPr/>
        <p:txBody>
          <a:bodyPr/>
          <a:lstStyle/>
          <a:p>
            <a:endParaRPr lang="de-DE"/>
          </a:p>
        </p:txBody>
      </p:sp>
      <p:sp>
        <p:nvSpPr>
          <p:cNvPr id="7" name="Segnaposto contenuto 6">
            <a:extLst>
              <a:ext uri="{FF2B5EF4-FFF2-40B4-BE49-F238E27FC236}">
                <a16:creationId xmlns:a16="http://schemas.microsoft.com/office/drawing/2014/main" xmlns="" id="{0DE4A6F4-B9B5-4980-B011-14CABC0BD2E2}"/>
              </a:ext>
            </a:extLst>
          </p:cNvPr>
          <p:cNvSpPr>
            <a:spLocks noGrp="1"/>
          </p:cNvSpPr>
          <p:nvPr>
            <p:ph sz="quarter" idx="13"/>
          </p:nvPr>
        </p:nvSpPr>
        <p:spPr/>
        <p:txBody>
          <a:bodyPr/>
          <a:lstStyle/>
          <a:p>
            <a:pPr marL="342900" indent="-342900">
              <a:buFontTx/>
              <a:buChar char="-"/>
            </a:pPr>
            <a:r>
              <a:rPr lang="it-IT" dirty="0"/>
              <a:t>Rilascio annuale:  </a:t>
            </a:r>
            <a:r>
              <a:rPr lang="it-IT" b="1" dirty="0"/>
              <a:t>Giugno – Luglio</a:t>
            </a:r>
          </a:p>
          <a:p>
            <a:pPr marL="342900" indent="-342900">
              <a:buFontTx/>
              <a:buChar char="-"/>
            </a:pPr>
            <a:r>
              <a:rPr lang="it-IT" dirty="0"/>
              <a:t>Prezzi consigliati – </a:t>
            </a:r>
            <a:r>
              <a:rPr lang="it-IT" dirty="0" err="1"/>
              <a:t>enduser</a:t>
            </a:r>
            <a:endParaRPr lang="it-IT" dirty="0"/>
          </a:p>
          <a:p>
            <a:pPr marL="342900" indent="-342900">
              <a:buFontTx/>
              <a:buChar char="-"/>
            </a:pPr>
            <a:r>
              <a:rPr lang="it-IT" dirty="0"/>
              <a:t>Licenze perpetue -&gt; PCE, PCA, MD, ECSTA, CONTACT KIT, IXI-UMS</a:t>
            </a:r>
          </a:p>
          <a:p>
            <a:pPr marL="342900" indent="-342900">
              <a:buFontTx/>
              <a:buChar char="-"/>
            </a:pPr>
            <a:r>
              <a:rPr lang="it-IT" dirty="0"/>
              <a:t>A sottoscrizione annuale -&gt; </a:t>
            </a:r>
            <a:r>
              <a:rPr lang="it-IT" dirty="0" err="1"/>
              <a:t>UCConnect</a:t>
            </a:r>
            <a:endParaRPr lang="it-IT" dirty="0"/>
          </a:p>
          <a:p>
            <a:pPr marL="342900" indent="-342900">
              <a:buFontTx/>
              <a:buChar char="-"/>
            </a:pPr>
            <a:r>
              <a:rPr lang="it-IT" dirty="0"/>
              <a:t>Servizi professionali</a:t>
            </a:r>
          </a:p>
        </p:txBody>
      </p:sp>
    </p:spTree>
    <p:extLst>
      <p:ext uri="{BB962C8B-B14F-4D97-AF65-F5344CB8AC3E}">
        <p14:creationId xmlns:p14="http://schemas.microsoft.com/office/powerpoint/2010/main" val="3851507336"/>
      </p:ext>
    </p:extLst>
  </p:cSld>
  <p:clrMapOvr>
    <a:masterClrMapping/>
  </p:clrMapOvr>
  <p:transition spd="slow">
    <p:push dir="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err="1"/>
              <a:t>Esempi</a:t>
            </a:r>
            <a:r>
              <a:rPr lang="de-DE" dirty="0"/>
              <a:t> di </a:t>
            </a:r>
            <a:r>
              <a:rPr lang="de-DE" dirty="0" err="1"/>
              <a:t>progetto</a:t>
            </a:r>
            <a:r>
              <a:rPr lang="de-DE" dirty="0"/>
              <a:t> - Lavoro di </a:t>
            </a:r>
            <a:r>
              <a:rPr lang="de-DE" dirty="0" err="1"/>
              <a:t>gruppo</a:t>
            </a:r>
            <a:endParaRPr lang="de-DE" dirty="0"/>
          </a:p>
        </p:txBody>
      </p:sp>
      <p:sp>
        <p:nvSpPr>
          <p:cNvPr id="5" name="Fußzeilenplatzhalter 4"/>
          <p:cNvSpPr>
            <a:spLocks noGrp="1"/>
          </p:cNvSpPr>
          <p:nvPr>
            <p:ph type="ftr" sz="quarter" idx="15"/>
          </p:nvPr>
        </p:nvSpPr>
        <p:spPr/>
        <p:txBody>
          <a:bodyPr/>
          <a:lstStyle/>
          <a:p>
            <a:r>
              <a:rPr lang="de-DE"/>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111</a:t>
            </a:fld>
            <a:endParaRPr lang="de-DE" dirty="0"/>
          </a:p>
        </p:txBody>
      </p:sp>
      <p:sp>
        <p:nvSpPr>
          <p:cNvPr id="10" name="Textplatzhalter 9"/>
          <p:cNvSpPr>
            <a:spLocks noGrp="1"/>
          </p:cNvSpPr>
          <p:nvPr>
            <p:ph type="body" sz="quarter" idx="17"/>
          </p:nvPr>
        </p:nvSpPr>
        <p:spPr/>
        <p:txBody>
          <a:bodyPr/>
          <a:lstStyle/>
          <a:p>
            <a:endParaRPr lang="de-DE"/>
          </a:p>
        </p:txBody>
      </p:sp>
      <p:sp>
        <p:nvSpPr>
          <p:cNvPr id="11" name="Segnaposto contenuto 6">
            <a:extLst>
              <a:ext uri="{FF2B5EF4-FFF2-40B4-BE49-F238E27FC236}">
                <a16:creationId xmlns:a16="http://schemas.microsoft.com/office/drawing/2014/main" xmlns="" id="{261361DF-8ED0-4E2F-9D06-9BF78AA57443}"/>
              </a:ext>
            </a:extLst>
          </p:cNvPr>
          <p:cNvSpPr>
            <a:spLocks noGrp="1"/>
          </p:cNvSpPr>
          <p:nvPr>
            <p:ph sz="quarter" idx="13"/>
          </p:nvPr>
        </p:nvSpPr>
        <p:spPr>
          <a:xfrm>
            <a:off x="719667" y="1124744"/>
            <a:ext cx="10862733" cy="1728192"/>
          </a:xfrm>
        </p:spPr>
        <p:txBody>
          <a:bodyPr>
            <a:normAutofit/>
          </a:bodyPr>
          <a:lstStyle/>
          <a:p>
            <a:pPr marL="342900" indent="-342900">
              <a:buFontTx/>
              <a:buChar char="-"/>
            </a:pPr>
            <a:r>
              <a:rPr lang="it-IT" dirty="0"/>
              <a:t>Progetto singola sede </a:t>
            </a:r>
          </a:p>
          <a:p>
            <a:pPr marL="1085719" lvl="1" indent="-342900">
              <a:buFontTx/>
              <a:buChar char="-"/>
            </a:pPr>
            <a:r>
              <a:rPr lang="it-IT" dirty="0"/>
              <a:t>47 utenti, integrazione ad AVAYA IPO, MS Dynamics CRM, posta su G-suite, unico Domino MS</a:t>
            </a:r>
          </a:p>
          <a:p>
            <a:pPr marL="1085719" lvl="1" indent="-342900">
              <a:buFontTx/>
              <a:buChar char="-"/>
            </a:pPr>
            <a:r>
              <a:rPr lang="it-IT" dirty="0"/>
              <a:t>Fax server per 30 utenti – 4ch </a:t>
            </a:r>
          </a:p>
          <a:p>
            <a:pPr marL="1085719" lvl="1" indent="-342900">
              <a:buFontTx/>
              <a:buChar char="-"/>
            </a:pPr>
            <a:r>
              <a:rPr lang="it-IT" dirty="0"/>
              <a:t>Software </a:t>
            </a:r>
            <a:r>
              <a:rPr lang="it-IT" dirty="0" err="1"/>
              <a:t>assurance</a:t>
            </a:r>
            <a:r>
              <a:rPr lang="it-IT" dirty="0"/>
              <a:t> 3 anni</a:t>
            </a:r>
          </a:p>
          <a:p>
            <a:pPr lvl="1" indent="0">
              <a:buNone/>
            </a:pPr>
            <a:endParaRPr lang="it-IT" dirty="0"/>
          </a:p>
        </p:txBody>
      </p:sp>
      <p:graphicFrame>
        <p:nvGraphicFramePr>
          <p:cNvPr id="8" name="Tabella 7">
            <a:extLst>
              <a:ext uri="{FF2B5EF4-FFF2-40B4-BE49-F238E27FC236}">
                <a16:creationId xmlns:a16="http://schemas.microsoft.com/office/drawing/2014/main" xmlns="" id="{25135D6F-8E77-4F50-BD7D-BCFAB7384D35}"/>
              </a:ext>
            </a:extLst>
          </p:cNvPr>
          <p:cNvGraphicFramePr>
            <a:graphicFrameLocks noGrp="1"/>
          </p:cNvGraphicFramePr>
          <p:nvPr>
            <p:extLst>
              <p:ext uri="{D42A27DB-BD31-4B8C-83A1-F6EECF244321}">
                <p14:modId xmlns:p14="http://schemas.microsoft.com/office/powerpoint/2010/main" val="9398332"/>
              </p:ext>
            </p:extLst>
          </p:nvPr>
        </p:nvGraphicFramePr>
        <p:xfrm>
          <a:off x="1137726" y="3441953"/>
          <a:ext cx="9436100" cy="1710690"/>
        </p:xfrm>
        <a:graphic>
          <a:graphicData uri="http://schemas.openxmlformats.org/drawingml/2006/table">
            <a:tbl>
              <a:tblPr/>
              <a:tblGrid>
                <a:gridCol w="1429882">
                  <a:extLst>
                    <a:ext uri="{9D8B030D-6E8A-4147-A177-3AD203B41FA5}">
                      <a16:colId xmlns:a16="http://schemas.microsoft.com/office/drawing/2014/main" xmlns="" val="20000"/>
                    </a:ext>
                  </a:extLst>
                </a:gridCol>
                <a:gridCol w="4464496">
                  <a:extLst>
                    <a:ext uri="{9D8B030D-6E8A-4147-A177-3AD203B41FA5}">
                      <a16:colId xmlns:a16="http://schemas.microsoft.com/office/drawing/2014/main" xmlns="" val="20001"/>
                    </a:ext>
                  </a:extLst>
                </a:gridCol>
                <a:gridCol w="1636722">
                  <a:extLst>
                    <a:ext uri="{9D8B030D-6E8A-4147-A177-3AD203B41FA5}">
                      <a16:colId xmlns:a16="http://schemas.microsoft.com/office/drawing/2014/main" xmlns="" val="20002"/>
                    </a:ext>
                  </a:extLst>
                </a:gridCol>
                <a:gridCol w="1905000">
                  <a:extLst>
                    <a:ext uri="{9D8B030D-6E8A-4147-A177-3AD203B41FA5}">
                      <a16:colId xmlns:a16="http://schemas.microsoft.com/office/drawing/2014/main" xmlns="" val="20003"/>
                    </a:ext>
                  </a:extLst>
                </a:gridCol>
              </a:tblGrid>
              <a:tr h="190500">
                <a:tc>
                  <a:txBody>
                    <a:bodyPr/>
                    <a:lstStyle/>
                    <a:p>
                      <a:pPr algn="ctr" fontAlgn="b"/>
                      <a:r>
                        <a:rPr lang="it-IT" sz="1000" b="1" i="0" u="none" strike="noStrike" dirty="0">
                          <a:solidFill>
                            <a:srgbClr val="000000"/>
                          </a:solidFill>
                          <a:effectLst/>
                          <a:latin typeface="Calibri" panose="020F0502020204030204" pitchFamily="34" charset="0"/>
                        </a:rPr>
                        <a:t>Codice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b"/>
                      <a:r>
                        <a:rPr lang="it-IT" sz="1000" b="1" i="0" u="none" strike="noStrike" dirty="0">
                          <a:solidFill>
                            <a:srgbClr val="000000"/>
                          </a:solidFill>
                          <a:effectLst/>
                          <a:latin typeface="Calibri" panose="020F0502020204030204" pitchFamily="34" charset="0"/>
                        </a:rPr>
                        <a:t>Licenze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b"/>
                      <a:r>
                        <a:rPr lang="it-IT" sz="1000" b="1" i="0" u="none" strike="noStrike" dirty="0">
                          <a:solidFill>
                            <a:srgbClr val="000000"/>
                          </a:solidFill>
                          <a:effectLst/>
                          <a:latin typeface="Calibri" panose="020F0502020204030204" pitchFamily="34" charset="0"/>
                        </a:rPr>
                        <a:t>listino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b"/>
                      <a:r>
                        <a:rPr lang="it-IT" sz="1000" b="1" i="0" u="none" strike="noStrike" dirty="0">
                          <a:solidFill>
                            <a:srgbClr val="000000"/>
                          </a:solidFill>
                          <a:effectLst/>
                          <a:latin typeface="Calibri" panose="020F0502020204030204" pitchFamily="34" charset="0"/>
                        </a:rPr>
                        <a:t>Business Partner (ECS)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xmlns="" val="10000"/>
                  </a:ext>
                </a:extLst>
              </a:tr>
              <a:tr h="190500">
                <a:tc>
                  <a:txBody>
                    <a:bodyPr/>
                    <a:lstStyle/>
                    <a:p>
                      <a:pPr algn="ctr" fontAlgn="ctr"/>
                      <a:r>
                        <a:rPr lang="it-IT" sz="1100" b="0" i="0" u="none" strike="noStrike" dirty="0">
                          <a:solidFill>
                            <a:srgbClr val="000000"/>
                          </a:solidFill>
                          <a:effectLst/>
                          <a:latin typeface="Calibri" panose="020F0502020204030204" pitchFamily="34" charset="0"/>
                        </a:rPr>
                        <a:t>1305070500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err="1">
                          <a:solidFill>
                            <a:srgbClr val="000000"/>
                          </a:solidFill>
                          <a:effectLst/>
                          <a:latin typeface="Calibri" panose="020F0502020204030204" pitchFamily="34" charset="0"/>
                        </a:rPr>
                        <a:t>ProCall</a:t>
                      </a:r>
                      <a:r>
                        <a:rPr lang="en-US" sz="1200" b="0" i="0" u="none" strike="noStrike" dirty="0">
                          <a:solidFill>
                            <a:srgbClr val="000000"/>
                          </a:solidFill>
                          <a:effectLst/>
                          <a:latin typeface="Calibri" panose="020F0502020204030204" pitchFamily="34" charset="0"/>
                        </a:rPr>
                        <a:t> 6 Enterprise - 50 users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€ 5,176.00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€ 3,933.76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90500">
                <a:tc>
                  <a:txBody>
                    <a:bodyPr/>
                    <a:lstStyle/>
                    <a:p>
                      <a:pPr algn="ctr" fontAlgn="b"/>
                      <a:r>
                        <a:rPr lang="it-IT" sz="1100" b="0" i="0" u="none" strike="noStrike" dirty="0">
                          <a:solidFill>
                            <a:srgbClr val="000000"/>
                          </a:solidFill>
                          <a:effectLst/>
                          <a:latin typeface="Calibri" panose="020F0502020204030204" pitchFamily="34" charset="0"/>
                        </a:rPr>
                        <a:t>2100050500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kern="1200" dirty="0" err="1">
                          <a:solidFill>
                            <a:srgbClr val="000000"/>
                          </a:solidFill>
                          <a:effectLst/>
                          <a:latin typeface="Calibri" panose="020F0502020204030204" pitchFamily="34" charset="0"/>
                          <a:ea typeface="+mn-ea"/>
                          <a:cs typeface="+mn-cs"/>
                        </a:rPr>
                        <a:t>MetaDirectory</a:t>
                      </a:r>
                      <a:r>
                        <a:rPr lang="en-US" sz="1200" b="0" i="0" u="none" strike="noStrike" kern="1200" dirty="0">
                          <a:solidFill>
                            <a:srgbClr val="000000"/>
                          </a:solidFill>
                          <a:effectLst/>
                          <a:latin typeface="Calibri" panose="020F0502020204030204" pitchFamily="34" charset="0"/>
                          <a:ea typeface="+mn-ea"/>
                          <a:cs typeface="+mn-cs"/>
                        </a:rPr>
                        <a:t> 4.0 Enterprise - 50 users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€ 1,691.00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€ 1,285.16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90500">
                <a:tc>
                  <a:txBody>
                    <a:bodyPr/>
                    <a:lstStyle/>
                    <a:p>
                      <a:pPr algn="ctr" fontAlgn="b"/>
                      <a:r>
                        <a:rPr lang="it-IT" sz="1100" b="0" i="0" u="none" strike="noStrike" dirty="0">
                          <a:solidFill>
                            <a:srgbClr val="000000"/>
                          </a:solidFill>
                          <a:effectLst/>
                          <a:latin typeface="Calibri" panose="020F0502020204030204" pitchFamily="34" charset="0"/>
                        </a:rPr>
                        <a:t>7210000250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200" b="0" i="0" u="none" strike="noStrike" kern="1200" dirty="0">
                          <a:solidFill>
                            <a:srgbClr val="000000"/>
                          </a:solidFill>
                          <a:effectLst/>
                          <a:latin typeface="Calibri" panose="020F0502020204030204" pitchFamily="34" charset="0"/>
                          <a:ea typeface="+mn-ea"/>
                          <a:cs typeface="+mn-cs"/>
                        </a:rPr>
                        <a:t>25 User / 2 </a:t>
                      </a:r>
                      <a:r>
                        <a:rPr lang="it-IT" sz="1200" b="0" i="0" u="none" strike="noStrike" kern="1200" dirty="0" err="1">
                          <a:solidFill>
                            <a:srgbClr val="000000"/>
                          </a:solidFill>
                          <a:effectLst/>
                          <a:latin typeface="Calibri" panose="020F0502020204030204" pitchFamily="34" charset="0"/>
                          <a:ea typeface="+mn-ea"/>
                          <a:cs typeface="+mn-cs"/>
                        </a:rPr>
                        <a:t>Channels</a:t>
                      </a:r>
                      <a:endParaRPr lang="it-IT" sz="1200" b="0" i="0" u="none" strike="noStrike" kern="1200" dirty="0">
                        <a:solidFill>
                          <a:srgbClr val="000000"/>
                        </a:solidFill>
                        <a:effectLst/>
                        <a:latin typeface="Calibri" panose="020F0502020204030204" pitchFamily="34" charset="0"/>
                        <a:ea typeface="+mn-ea"/>
                        <a:cs typeface="+mn-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€ 2,305.00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€ 1,751.80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90500">
                <a:tc>
                  <a:txBody>
                    <a:bodyPr/>
                    <a:lstStyle/>
                    <a:p>
                      <a:pPr algn="ctr" fontAlgn="b"/>
                      <a:r>
                        <a:rPr lang="it-IT" sz="1100" b="0" i="0" u="none" strike="noStrike" dirty="0">
                          <a:solidFill>
                            <a:srgbClr val="000000"/>
                          </a:solidFill>
                          <a:effectLst/>
                          <a:latin typeface="Calibri" panose="020F0502020204030204" pitchFamily="34" charset="0"/>
                        </a:rPr>
                        <a:t>7210000050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914239" rtl="0" eaLnBrk="1" fontAlgn="b" latinLnBrk="0" hangingPunct="1"/>
                      <a:r>
                        <a:rPr lang="it-IT" sz="1200" b="0" i="0" u="none" strike="noStrike" kern="1200" dirty="0">
                          <a:solidFill>
                            <a:srgbClr val="000000"/>
                          </a:solidFill>
                          <a:effectLst/>
                          <a:latin typeface="Calibri" panose="020F0502020204030204" pitchFamily="34" charset="0"/>
                          <a:ea typeface="+mn-ea"/>
                          <a:cs typeface="+mn-cs"/>
                        </a:rPr>
                        <a:t>5 User / 2 </a:t>
                      </a:r>
                      <a:r>
                        <a:rPr lang="it-IT" sz="1200" b="0" i="0" u="none" strike="noStrike" kern="1200" dirty="0" err="1">
                          <a:solidFill>
                            <a:srgbClr val="000000"/>
                          </a:solidFill>
                          <a:effectLst/>
                          <a:latin typeface="Calibri" panose="020F0502020204030204" pitchFamily="34" charset="0"/>
                          <a:ea typeface="+mn-ea"/>
                          <a:cs typeface="+mn-cs"/>
                        </a:rPr>
                        <a:t>Channels</a:t>
                      </a:r>
                      <a:endParaRPr lang="it-IT" sz="1200" b="0" i="0" u="none" strike="noStrike" kern="1200" dirty="0">
                        <a:solidFill>
                          <a:srgbClr val="000000"/>
                        </a:solidFill>
                        <a:effectLst/>
                        <a:latin typeface="Calibri" panose="020F0502020204030204" pitchFamily="34" charset="0"/>
                        <a:ea typeface="+mn-ea"/>
                        <a:cs typeface="+mn-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a:solidFill>
                            <a:srgbClr val="000000"/>
                          </a:solidFill>
                          <a:effectLst/>
                          <a:latin typeface="Calibri" panose="020F0502020204030204" pitchFamily="34" charset="0"/>
                        </a:rPr>
                        <a:t>€ 1,535.00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€ 1,166.60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90500">
                <a:tc>
                  <a:txBody>
                    <a:bodyPr/>
                    <a:lstStyle/>
                    <a:p>
                      <a:pPr algn="ctr" fontAlgn="b"/>
                      <a:r>
                        <a:rPr lang="it-IT" sz="1100" b="0" i="0" u="none" strike="noStrike" dirty="0">
                          <a:solidFill>
                            <a:srgbClr val="000000"/>
                          </a:solidFill>
                          <a:effectLst/>
                          <a:latin typeface="Calibri" panose="020F0502020204030204" pitchFamily="34" charset="0"/>
                        </a:rPr>
                        <a:t>800010000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914239"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Per Unit Service Plan / Service Level Agreement (3 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€ 5,781.78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€ 4,394.15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90500">
                <a:tc>
                  <a:txBody>
                    <a:bodyPr/>
                    <a:lstStyle/>
                    <a:p>
                      <a:pPr algn="l" fontAlgn="b"/>
                      <a:endParaRPr lang="it-IT" sz="80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it-IT" sz="80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it-IT" sz="1600" b="1" i="0" u="none" strike="noStrike" dirty="0">
                          <a:solidFill>
                            <a:srgbClr val="000000"/>
                          </a:solidFill>
                          <a:effectLst/>
                          <a:latin typeface="Calibri" panose="020F0502020204030204" pitchFamily="34" charset="0"/>
                        </a:rPr>
                        <a:t>€ 16,488.78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it-IT" sz="1600" b="1" i="0" u="none" strike="noStrike" dirty="0">
                          <a:solidFill>
                            <a:srgbClr val="000000"/>
                          </a:solidFill>
                          <a:effectLst/>
                          <a:latin typeface="Calibri" panose="020F0502020204030204" pitchFamily="34" charset="0"/>
                        </a:rPr>
                        <a:t>€ 12,531.47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931020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err="1"/>
              <a:t>Esempi</a:t>
            </a:r>
            <a:r>
              <a:rPr lang="de-DE" dirty="0"/>
              <a:t> di </a:t>
            </a:r>
            <a:r>
              <a:rPr lang="de-DE" dirty="0" err="1"/>
              <a:t>progetto</a:t>
            </a:r>
            <a:r>
              <a:rPr lang="de-DE" dirty="0"/>
              <a:t> - Lavoro di </a:t>
            </a:r>
            <a:r>
              <a:rPr lang="de-DE" dirty="0" err="1"/>
              <a:t>gruppo</a:t>
            </a:r>
            <a:endParaRPr lang="de-DE" dirty="0"/>
          </a:p>
        </p:txBody>
      </p:sp>
      <p:sp>
        <p:nvSpPr>
          <p:cNvPr id="5" name="Fußzeilenplatzhalter 4"/>
          <p:cNvSpPr>
            <a:spLocks noGrp="1"/>
          </p:cNvSpPr>
          <p:nvPr>
            <p:ph type="ftr" sz="quarter" idx="15"/>
          </p:nvPr>
        </p:nvSpPr>
        <p:spPr/>
        <p:txBody>
          <a:bodyPr/>
          <a:lstStyle/>
          <a:p>
            <a:r>
              <a:rPr lang="de-DE"/>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112</a:t>
            </a:fld>
            <a:endParaRPr lang="de-DE" dirty="0"/>
          </a:p>
        </p:txBody>
      </p:sp>
      <p:sp>
        <p:nvSpPr>
          <p:cNvPr id="10" name="Textplatzhalter 9"/>
          <p:cNvSpPr>
            <a:spLocks noGrp="1"/>
          </p:cNvSpPr>
          <p:nvPr>
            <p:ph type="body" sz="quarter" idx="17"/>
          </p:nvPr>
        </p:nvSpPr>
        <p:spPr/>
        <p:txBody>
          <a:bodyPr/>
          <a:lstStyle/>
          <a:p>
            <a:endParaRPr lang="de-DE"/>
          </a:p>
        </p:txBody>
      </p:sp>
      <p:sp>
        <p:nvSpPr>
          <p:cNvPr id="11" name="Segnaposto contenuto 6">
            <a:extLst>
              <a:ext uri="{FF2B5EF4-FFF2-40B4-BE49-F238E27FC236}">
                <a16:creationId xmlns:a16="http://schemas.microsoft.com/office/drawing/2014/main" xmlns="" id="{261361DF-8ED0-4E2F-9D06-9BF78AA57443}"/>
              </a:ext>
            </a:extLst>
          </p:cNvPr>
          <p:cNvSpPr>
            <a:spLocks noGrp="1"/>
          </p:cNvSpPr>
          <p:nvPr>
            <p:ph sz="quarter" idx="13"/>
          </p:nvPr>
        </p:nvSpPr>
        <p:spPr>
          <a:xfrm>
            <a:off x="719667" y="1124744"/>
            <a:ext cx="10862733" cy="2520280"/>
          </a:xfrm>
        </p:spPr>
        <p:txBody>
          <a:bodyPr/>
          <a:lstStyle/>
          <a:p>
            <a:pPr marL="1085719" lvl="1" indent="-342900">
              <a:buFontTx/>
              <a:buChar char="-"/>
            </a:pPr>
            <a:endParaRPr lang="it-IT" dirty="0"/>
          </a:p>
          <a:p>
            <a:pPr marL="342900" indent="-342900">
              <a:buFontTx/>
              <a:buChar char="-"/>
            </a:pPr>
            <a:r>
              <a:rPr lang="it-IT" dirty="0"/>
              <a:t> Progetto multi sede</a:t>
            </a:r>
          </a:p>
          <a:p>
            <a:pPr marL="1085719" lvl="1" indent="-342900">
              <a:buFontTx/>
              <a:buChar char="-"/>
            </a:pPr>
            <a:r>
              <a:rPr lang="it-IT" dirty="0"/>
              <a:t>87 utenti distribuiti su due sedi (ITA=25, UK=62), PBX ita= Alcatel OXO, PBX </a:t>
            </a:r>
            <a:r>
              <a:rPr lang="it-IT" dirty="0" err="1"/>
              <a:t>uk</a:t>
            </a:r>
            <a:r>
              <a:rPr lang="it-IT" dirty="0"/>
              <a:t>= Panasonic </a:t>
            </a:r>
          </a:p>
          <a:p>
            <a:pPr marL="1085719" lvl="1" indent="-342900">
              <a:buFontTx/>
              <a:buChar char="-"/>
            </a:pPr>
            <a:r>
              <a:rPr lang="it-IT" dirty="0"/>
              <a:t>Server di posta Exchange, CRM (non definito) comunque no WEB</a:t>
            </a:r>
          </a:p>
          <a:p>
            <a:pPr marL="1085719" lvl="1" indent="-342900">
              <a:buFontTx/>
              <a:buChar char="-"/>
            </a:pPr>
            <a:r>
              <a:rPr lang="it-IT" dirty="0"/>
              <a:t>Servizi </a:t>
            </a:r>
            <a:r>
              <a:rPr lang="it-IT" dirty="0" err="1"/>
              <a:t>mobility</a:t>
            </a:r>
            <a:r>
              <a:rPr lang="it-IT" dirty="0"/>
              <a:t> – SIP su dispositivi smartphone </a:t>
            </a:r>
          </a:p>
          <a:p>
            <a:pPr marL="1085719" lvl="1" indent="-342900">
              <a:buFontTx/>
              <a:buChar char="-"/>
            </a:pPr>
            <a:r>
              <a:rPr lang="it-IT" dirty="0"/>
              <a:t>Software </a:t>
            </a:r>
            <a:r>
              <a:rPr lang="it-IT" dirty="0" err="1"/>
              <a:t>assurance</a:t>
            </a:r>
            <a:r>
              <a:rPr lang="it-IT" dirty="0"/>
              <a:t> 3 anni</a:t>
            </a:r>
          </a:p>
          <a:p>
            <a:pPr marL="1085719" lvl="1" indent="-342900">
              <a:buFontTx/>
              <a:buChar char="-"/>
            </a:pPr>
            <a:endParaRPr lang="it-IT" dirty="0"/>
          </a:p>
        </p:txBody>
      </p:sp>
      <p:graphicFrame>
        <p:nvGraphicFramePr>
          <p:cNvPr id="8" name="Tabella 7">
            <a:extLst>
              <a:ext uri="{FF2B5EF4-FFF2-40B4-BE49-F238E27FC236}">
                <a16:creationId xmlns:a16="http://schemas.microsoft.com/office/drawing/2014/main" xmlns="" id="{6F1AD455-D4EE-4C62-ACC7-092FA20312EF}"/>
              </a:ext>
            </a:extLst>
          </p:cNvPr>
          <p:cNvGraphicFramePr>
            <a:graphicFrameLocks noGrp="1"/>
          </p:cNvGraphicFramePr>
          <p:nvPr>
            <p:extLst>
              <p:ext uri="{D42A27DB-BD31-4B8C-83A1-F6EECF244321}">
                <p14:modId xmlns:p14="http://schemas.microsoft.com/office/powerpoint/2010/main" val="3617327403"/>
              </p:ext>
            </p:extLst>
          </p:nvPr>
        </p:nvGraphicFramePr>
        <p:xfrm>
          <a:off x="1137726" y="3767614"/>
          <a:ext cx="9436100" cy="1964055"/>
        </p:xfrm>
        <a:graphic>
          <a:graphicData uri="http://schemas.openxmlformats.org/drawingml/2006/table">
            <a:tbl>
              <a:tblPr/>
              <a:tblGrid>
                <a:gridCol w="1141850">
                  <a:extLst>
                    <a:ext uri="{9D8B030D-6E8A-4147-A177-3AD203B41FA5}">
                      <a16:colId xmlns:a16="http://schemas.microsoft.com/office/drawing/2014/main" xmlns="" val="20000"/>
                    </a:ext>
                  </a:extLst>
                </a:gridCol>
                <a:gridCol w="4966850">
                  <a:extLst>
                    <a:ext uri="{9D8B030D-6E8A-4147-A177-3AD203B41FA5}">
                      <a16:colId xmlns:a16="http://schemas.microsoft.com/office/drawing/2014/main" xmlns="" val="20001"/>
                    </a:ext>
                  </a:extLst>
                </a:gridCol>
                <a:gridCol w="1422400">
                  <a:extLst>
                    <a:ext uri="{9D8B030D-6E8A-4147-A177-3AD203B41FA5}">
                      <a16:colId xmlns:a16="http://schemas.microsoft.com/office/drawing/2014/main" xmlns="" val="20002"/>
                    </a:ext>
                  </a:extLst>
                </a:gridCol>
                <a:gridCol w="1905000">
                  <a:extLst>
                    <a:ext uri="{9D8B030D-6E8A-4147-A177-3AD203B41FA5}">
                      <a16:colId xmlns:a16="http://schemas.microsoft.com/office/drawing/2014/main" xmlns="" val="20003"/>
                    </a:ext>
                  </a:extLst>
                </a:gridCol>
              </a:tblGrid>
              <a:tr h="190500">
                <a:tc>
                  <a:txBody>
                    <a:bodyPr/>
                    <a:lstStyle/>
                    <a:p>
                      <a:pPr algn="ctr" fontAlgn="b"/>
                      <a:r>
                        <a:rPr lang="it-IT" sz="1050" b="1" i="0" u="none" strike="noStrike" dirty="0">
                          <a:solidFill>
                            <a:srgbClr val="000000"/>
                          </a:solidFill>
                          <a:effectLst/>
                          <a:latin typeface="Calibri" panose="020F0502020204030204" pitchFamily="34" charset="0"/>
                        </a:rPr>
                        <a:t>Codice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b"/>
                      <a:r>
                        <a:rPr lang="it-IT" sz="1050" b="1" i="0" u="none" strike="noStrike" dirty="0">
                          <a:solidFill>
                            <a:srgbClr val="000000"/>
                          </a:solidFill>
                          <a:effectLst/>
                          <a:latin typeface="Calibri" panose="020F0502020204030204" pitchFamily="34" charset="0"/>
                        </a:rPr>
                        <a:t>Licenze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b"/>
                      <a:r>
                        <a:rPr lang="it-IT" sz="1050" b="1" i="0" u="none" strike="noStrike" dirty="0">
                          <a:solidFill>
                            <a:srgbClr val="000000"/>
                          </a:solidFill>
                          <a:effectLst/>
                          <a:latin typeface="Calibri" panose="020F0502020204030204" pitchFamily="34" charset="0"/>
                        </a:rPr>
                        <a:t>listino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b"/>
                      <a:r>
                        <a:rPr lang="it-IT" sz="1050" b="1" i="0" u="none" strike="noStrike" dirty="0">
                          <a:solidFill>
                            <a:srgbClr val="000000"/>
                          </a:solidFill>
                          <a:effectLst/>
                          <a:latin typeface="Calibri" panose="020F0502020204030204" pitchFamily="34" charset="0"/>
                        </a:rPr>
                        <a:t>Business Partner (ECS)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xmlns="" val="10000"/>
                  </a:ext>
                </a:extLst>
              </a:tr>
              <a:tr h="190500">
                <a:tc>
                  <a:txBody>
                    <a:bodyPr/>
                    <a:lstStyle/>
                    <a:p>
                      <a:pPr algn="ctr" fontAlgn="ctr"/>
                      <a:r>
                        <a:rPr lang="it-IT" sz="1050" b="0" i="0" u="none" strike="noStrike" dirty="0">
                          <a:solidFill>
                            <a:srgbClr val="000000"/>
                          </a:solidFill>
                          <a:effectLst/>
                          <a:latin typeface="Calibri" panose="020F0502020204030204" pitchFamily="34" charset="0"/>
                        </a:rPr>
                        <a:t>1305071000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050" b="0" i="0" u="none" strike="noStrike" dirty="0" err="1">
                          <a:solidFill>
                            <a:srgbClr val="2B2B2B"/>
                          </a:solidFill>
                          <a:effectLst/>
                          <a:latin typeface="Verdana" panose="020B0604030504040204" pitchFamily="34" charset="0"/>
                        </a:rPr>
                        <a:t>ProCall</a:t>
                      </a:r>
                      <a:r>
                        <a:rPr lang="it-IT" sz="1050" b="0" i="0" u="none" strike="noStrike" dirty="0">
                          <a:solidFill>
                            <a:srgbClr val="2B2B2B"/>
                          </a:solidFill>
                          <a:effectLst/>
                          <a:latin typeface="Verdana" panose="020B0604030504040204" pitchFamily="34" charset="0"/>
                        </a:rPr>
                        <a:t> 6 Enterprise - 100 User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€ 9,049.00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a:solidFill>
                            <a:srgbClr val="000000"/>
                          </a:solidFill>
                          <a:effectLst/>
                          <a:latin typeface="Calibri" panose="020F0502020204030204" pitchFamily="34" charset="0"/>
                        </a:rPr>
                        <a:t>€ 6,877.24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90500">
                <a:tc>
                  <a:txBody>
                    <a:bodyPr/>
                    <a:lstStyle/>
                    <a:p>
                      <a:pPr algn="ctr" fontAlgn="b"/>
                      <a:r>
                        <a:rPr lang="it-IT" sz="1050" b="0" i="0" u="none" strike="noStrike" dirty="0">
                          <a:solidFill>
                            <a:srgbClr val="000000"/>
                          </a:solidFill>
                          <a:effectLst/>
                          <a:latin typeface="Calibri" panose="020F0502020204030204" pitchFamily="34" charset="0"/>
                        </a:rPr>
                        <a:t>2100051000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050" b="0" i="0" u="none" strike="noStrike" dirty="0" err="1">
                          <a:solidFill>
                            <a:srgbClr val="2B2B2B"/>
                          </a:solidFill>
                          <a:effectLst/>
                          <a:latin typeface="Verdana" panose="020B0604030504040204" pitchFamily="34" charset="0"/>
                        </a:rPr>
                        <a:t>MetaDirectory</a:t>
                      </a:r>
                      <a:r>
                        <a:rPr lang="it-IT" sz="1050" b="0" i="0" u="none" strike="noStrike" dirty="0">
                          <a:solidFill>
                            <a:srgbClr val="2B2B2B"/>
                          </a:solidFill>
                          <a:effectLst/>
                          <a:latin typeface="Verdana" panose="020B0604030504040204" pitchFamily="34" charset="0"/>
                        </a:rPr>
                        <a:t> 4 Enterprise - 100 User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€ 2,745.00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€ 2,086.20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90500">
                <a:tc>
                  <a:txBody>
                    <a:bodyPr/>
                    <a:lstStyle/>
                    <a:p>
                      <a:pPr algn="ctr" fontAlgn="b"/>
                      <a:r>
                        <a:rPr lang="it-IT" sz="1050" b="0" i="0" u="none" strike="noStrike" dirty="0">
                          <a:solidFill>
                            <a:srgbClr val="000000"/>
                          </a:solidFill>
                          <a:effectLst/>
                          <a:latin typeface="Calibri" panose="020F0502020204030204" pitchFamily="34" charset="0"/>
                        </a:rPr>
                        <a:t>1332001000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dirty="0" err="1">
                          <a:solidFill>
                            <a:srgbClr val="2B2B2B"/>
                          </a:solidFill>
                          <a:effectLst/>
                          <a:latin typeface="Verdana" panose="020B0604030504040204" pitchFamily="34" charset="0"/>
                        </a:rPr>
                        <a:t>ProCall</a:t>
                      </a:r>
                      <a:r>
                        <a:rPr lang="en-US" sz="1050" b="0" i="0" u="none" strike="noStrike" dirty="0">
                          <a:solidFill>
                            <a:srgbClr val="2B2B2B"/>
                          </a:solidFill>
                          <a:effectLst/>
                          <a:latin typeface="Verdana" panose="020B0604030504040204" pitchFamily="34" charset="0"/>
                        </a:rPr>
                        <a:t> Mobility Services (12 months) - 100 User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a:solidFill>
                            <a:srgbClr val="000000"/>
                          </a:solidFill>
                          <a:effectLst/>
                          <a:latin typeface="Calibri" panose="020F0502020204030204" pitchFamily="34" charset="0"/>
                        </a:rPr>
                        <a:t>€ 4,500.00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€ 3,420.00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90500">
                <a:tc>
                  <a:txBody>
                    <a:bodyPr/>
                    <a:lstStyle/>
                    <a:p>
                      <a:pPr algn="ctr" fontAlgn="b"/>
                      <a:r>
                        <a:rPr lang="it-IT" sz="1050" b="0" i="0" u="none" strike="noStrike" dirty="0">
                          <a:solidFill>
                            <a:srgbClr val="000000"/>
                          </a:solidFill>
                          <a:effectLst/>
                          <a:latin typeface="Calibri" panose="020F0502020204030204" pitchFamily="34" charset="0"/>
                        </a:rPr>
                        <a:t>4000050250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t-IT" sz="1050" b="0" i="0" u="none" strike="noStrike" dirty="0">
                          <a:solidFill>
                            <a:srgbClr val="2B2B2B"/>
                          </a:solidFill>
                          <a:effectLst/>
                          <a:latin typeface="Verdana" panose="020B0604030504040204" pitchFamily="34" charset="0"/>
                        </a:rPr>
                        <a:t>ECSTA 5 for Alcatel-Lucent </a:t>
                      </a:r>
                      <a:r>
                        <a:rPr lang="it-IT" sz="1050" b="0" i="0" u="none" strike="noStrike" dirty="0" err="1">
                          <a:solidFill>
                            <a:srgbClr val="2B2B2B"/>
                          </a:solidFill>
                          <a:effectLst/>
                          <a:latin typeface="Verdana" panose="020B0604030504040204" pitchFamily="34" charset="0"/>
                        </a:rPr>
                        <a:t>OmniPCX</a:t>
                      </a:r>
                      <a:r>
                        <a:rPr lang="it-IT" sz="1050" b="0" i="0" u="none" strike="noStrike" dirty="0">
                          <a:solidFill>
                            <a:srgbClr val="2B2B2B"/>
                          </a:solidFill>
                          <a:effectLst/>
                          <a:latin typeface="Verdana" panose="020B0604030504040204" pitchFamily="34" charset="0"/>
                        </a:rPr>
                        <a:t> - 25 Lines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€ 840.00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€ 638.40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21054">
                <a:tc>
                  <a:txBody>
                    <a:bodyPr/>
                    <a:lstStyle/>
                    <a:p>
                      <a:pPr algn="ctr" fontAlgn="b"/>
                      <a:r>
                        <a:rPr lang="it-IT" sz="1050" b="0" i="0" u="none" strike="noStrike" dirty="0">
                          <a:solidFill>
                            <a:srgbClr val="000000"/>
                          </a:solidFill>
                          <a:effectLst/>
                          <a:latin typeface="Calibri" panose="020F0502020204030204" pitchFamily="34" charset="0"/>
                        </a:rPr>
                        <a:t>6400050750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dirty="0">
                          <a:solidFill>
                            <a:srgbClr val="2B2B2B"/>
                          </a:solidFill>
                          <a:effectLst/>
                          <a:latin typeface="Verdana" panose="020B0604030504040204" pitchFamily="34" charset="0"/>
                        </a:rPr>
                        <a:t>ECSTA 5 for Panasonic - 75 Lines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€ 1,848.00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€ 1,404.48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90500">
                <a:tc>
                  <a:txBody>
                    <a:bodyPr/>
                    <a:lstStyle/>
                    <a:p>
                      <a:pPr algn="ctr" fontAlgn="ctr"/>
                      <a:r>
                        <a:rPr lang="it-IT" sz="1050" b="0" i="0" u="none" strike="noStrike" dirty="0">
                          <a:solidFill>
                            <a:srgbClr val="000000"/>
                          </a:solidFill>
                          <a:effectLst/>
                          <a:latin typeface="Calibri" panose="020F0502020204030204" pitchFamily="34" charset="0"/>
                        </a:rPr>
                        <a:t>800010000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dirty="0">
                          <a:solidFill>
                            <a:srgbClr val="2B2B2B"/>
                          </a:solidFill>
                          <a:effectLst/>
                          <a:latin typeface="Verdana" panose="020B0604030504040204" pitchFamily="34" charset="0"/>
                        </a:rPr>
                        <a:t>Per Unit Service Plan / Service Level Agreement (3 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€ 5,781.78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€ 4,394.15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90500">
                <a:tc>
                  <a:txBody>
                    <a:bodyPr/>
                    <a:lstStyle/>
                    <a:p>
                      <a:pPr algn="l" fontAlgn="b"/>
                      <a:endParaRPr lang="it-IT" sz="105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it-IT" sz="105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it-IT" sz="1600" b="1" i="0" u="none" strike="noStrike" dirty="0">
                          <a:solidFill>
                            <a:srgbClr val="000000"/>
                          </a:solidFill>
                          <a:effectLst/>
                          <a:latin typeface="Calibri" panose="020F0502020204030204" pitchFamily="34" charset="0"/>
                        </a:rPr>
                        <a:t>€ </a:t>
                      </a:r>
                      <a:r>
                        <a:rPr lang="it-IT" sz="1600" b="1" i="0" u="none" strike="noStrike" kern="1200" dirty="0" smtClean="0">
                          <a:solidFill>
                            <a:srgbClr val="000000"/>
                          </a:solidFill>
                          <a:effectLst/>
                          <a:latin typeface="Calibri" panose="020F0502020204030204" pitchFamily="34" charset="0"/>
                          <a:ea typeface="+mn-ea"/>
                          <a:cs typeface="+mn-cs"/>
                        </a:rPr>
                        <a:t>24,763.78</a:t>
                      </a:r>
                      <a:endParaRPr lang="it-IT" sz="1600" b="1" i="0" u="none" strike="noStrike" kern="1200" dirty="0">
                        <a:solidFill>
                          <a:srgbClr val="000000"/>
                        </a:solidFill>
                        <a:effectLst/>
                        <a:latin typeface="Calibri" panose="020F0502020204030204" pitchFamily="34" charset="0"/>
                        <a:ea typeface="+mn-ea"/>
                        <a:cs typeface="+mn-cs"/>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it-IT" sz="1600" b="1" i="0" u="none" strike="noStrike" dirty="0">
                          <a:solidFill>
                            <a:srgbClr val="000000"/>
                          </a:solidFill>
                          <a:effectLst/>
                          <a:latin typeface="Calibri" panose="020F0502020204030204" pitchFamily="34" charset="0"/>
                        </a:rPr>
                        <a:t>€ </a:t>
                      </a:r>
                      <a:r>
                        <a:rPr lang="it-IT" sz="1600" b="1" i="0" u="none" strike="noStrike" kern="1200" dirty="0" smtClean="0">
                          <a:solidFill>
                            <a:srgbClr val="000000"/>
                          </a:solidFill>
                          <a:effectLst/>
                          <a:latin typeface="Calibri" panose="020F0502020204030204" pitchFamily="34" charset="0"/>
                          <a:ea typeface="+mn-ea"/>
                          <a:cs typeface="+mn-cs"/>
                        </a:rPr>
                        <a:t>18,820.47</a:t>
                      </a:r>
                      <a:endParaRPr lang="it-IT" sz="1600" b="1" i="0" u="none" strike="noStrike" kern="1200" dirty="0">
                        <a:solidFill>
                          <a:srgbClr val="000000"/>
                        </a:solidFill>
                        <a:effectLst/>
                        <a:latin typeface="Calibri" panose="020F0502020204030204" pitchFamily="34" charset="0"/>
                        <a:ea typeface="+mn-ea"/>
                        <a:cs typeface="+mn-cs"/>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6917039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err="1"/>
              <a:t>Esempi</a:t>
            </a:r>
            <a:r>
              <a:rPr lang="de-DE" dirty="0"/>
              <a:t> di </a:t>
            </a:r>
            <a:r>
              <a:rPr lang="de-DE" dirty="0" err="1"/>
              <a:t>progetto</a:t>
            </a:r>
            <a:r>
              <a:rPr lang="de-DE" dirty="0"/>
              <a:t> - Lavoro di </a:t>
            </a:r>
            <a:r>
              <a:rPr lang="de-DE" dirty="0" err="1"/>
              <a:t>gruppo</a:t>
            </a:r>
            <a:endParaRPr lang="de-DE" dirty="0"/>
          </a:p>
        </p:txBody>
      </p:sp>
      <p:sp>
        <p:nvSpPr>
          <p:cNvPr id="5" name="Fußzeilenplatzhalter 4"/>
          <p:cNvSpPr>
            <a:spLocks noGrp="1"/>
          </p:cNvSpPr>
          <p:nvPr>
            <p:ph type="ftr" sz="quarter" idx="15"/>
          </p:nvPr>
        </p:nvSpPr>
        <p:spPr/>
        <p:txBody>
          <a:bodyPr/>
          <a:lstStyle/>
          <a:p>
            <a:r>
              <a:rPr lang="de-DE"/>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113</a:t>
            </a:fld>
            <a:endParaRPr lang="de-DE" dirty="0"/>
          </a:p>
        </p:txBody>
      </p:sp>
      <p:sp>
        <p:nvSpPr>
          <p:cNvPr id="10" name="Textplatzhalter 9"/>
          <p:cNvSpPr>
            <a:spLocks noGrp="1"/>
          </p:cNvSpPr>
          <p:nvPr>
            <p:ph type="body" sz="quarter" idx="17"/>
          </p:nvPr>
        </p:nvSpPr>
        <p:spPr/>
        <p:txBody>
          <a:bodyPr/>
          <a:lstStyle/>
          <a:p>
            <a:endParaRPr lang="de-DE"/>
          </a:p>
        </p:txBody>
      </p:sp>
      <p:sp>
        <p:nvSpPr>
          <p:cNvPr id="11" name="Segnaposto contenuto 6">
            <a:extLst>
              <a:ext uri="{FF2B5EF4-FFF2-40B4-BE49-F238E27FC236}">
                <a16:creationId xmlns:a16="http://schemas.microsoft.com/office/drawing/2014/main" xmlns="" id="{261361DF-8ED0-4E2F-9D06-9BF78AA57443}"/>
              </a:ext>
            </a:extLst>
          </p:cNvPr>
          <p:cNvSpPr>
            <a:spLocks noGrp="1"/>
          </p:cNvSpPr>
          <p:nvPr>
            <p:ph sz="quarter" idx="13"/>
          </p:nvPr>
        </p:nvSpPr>
        <p:spPr>
          <a:xfrm>
            <a:off x="719667" y="1124744"/>
            <a:ext cx="10862733" cy="5112000"/>
          </a:xfrm>
        </p:spPr>
        <p:txBody>
          <a:bodyPr/>
          <a:lstStyle/>
          <a:p>
            <a:pPr marL="1085719" lvl="1" indent="-342900">
              <a:buFontTx/>
              <a:buChar char="-"/>
            </a:pPr>
            <a:endParaRPr lang="it-IT" dirty="0"/>
          </a:p>
          <a:p>
            <a:pPr marL="342900" indent="-342900">
              <a:buFontTx/>
              <a:buChar char="-"/>
            </a:pPr>
            <a:r>
              <a:rPr lang="it-IT" dirty="0"/>
              <a:t>Progetto su PBX </a:t>
            </a:r>
            <a:r>
              <a:rPr lang="it-IT" dirty="0" err="1" smtClean="0"/>
              <a:t>asterisk-based</a:t>
            </a:r>
            <a:endParaRPr lang="it-IT" dirty="0"/>
          </a:p>
          <a:p>
            <a:pPr marL="1085719" lvl="1" indent="-342900">
              <a:buFontTx/>
              <a:buChar char="-"/>
            </a:pPr>
            <a:r>
              <a:rPr lang="it-IT" dirty="0"/>
              <a:t>25 utenti – telefonia </a:t>
            </a:r>
            <a:r>
              <a:rPr lang="it-IT" dirty="0" err="1"/>
              <a:t>Yealink</a:t>
            </a:r>
            <a:r>
              <a:rPr lang="it-IT" dirty="0"/>
              <a:t> – integrazione V-Tiger CRM – sincronizzazione «attività»</a:t>
            </a:r>
          </a:p>
        </p:txBody>
      </p:sp>
      <p:graphicFrame>
        <p:nvGraphicFramePr>
          <p:cNvPr id="8" name="Tabella 7">
            <a:extLst>
              <a:ext uri="{FF2B5EF4-FFF2-40B4-BE49-F238E27FC236}">
                <a16:creationId xmlns:a16="http://schemas.microsoft.com/office/drawing/2014/main" xmlns="" id="{F06ECD11-7FD2-4F65-A3A0-4124B806E3F6}"/>
              </a:ext>
            </a:extLst>
          </p:cNvPr>
          <p:cNvGraphicFramePr>
            <a:graphicFrameLocks noGrp="1"/>
          </p:cNvGraphicFramePr>
          <p:nvPr>
            <p:extLst>
              <p:ext uri="{D42A27DB-BD31-4B8C-83A1-F6EECF244321}">
                <p14:modId xmlns:p14="http://schemas.microsoft.com/office/powerpoint/2010/main" val="3209326401"/>
              </p:ext>
            </p:extLst>
          </p:nvPr>
        </p:nvGraphicFramePr>
        <p:xfrm>
          <a:off x="1124266" y="2996952"/>
          <a:ext cx="9436100" cy="1229484"/>
        </p:xfrm>
        <a:graphic>
          <a:graphicData uri="http://schemas.openxmlformats.org/drawingml/2006/table">
            <a:tbl>
              <a:tblPr/>
              <a:tblGrid>
                <a:gridCol w="1371334">
                  <a:extLst>
                    <a:ext uri="{9D8B030D-6E8A-4147-A177-3AD203B41FA5}">
                      <a16:colId xmlns:a16="http://schemas.microsoft.com/office/drawing/2014/main" xmlns="" val="20000"/>
                    </a:ext>
                  </a:extLst>
                </a:gridCol>
                <a:gridCol w="4737366">
                  <a:extLst>
                    <a:ext uri="{9D8B030D-6E8A-4147-A177-3AD203B41FA5}">
                      <a16:colId xmlns:a16="http://schemas.microsoft.com/office/drawing/2014/main" xmlns="" val="20001"/>
                    </a:ext>
                  </a:extLst>
                </a:gridCol>
                <a:gridCol w="1422400">
                  <a:extLst>
                    <a:ext uri="{9D8B030D-6E8A-4147-A177-3AD203B41FA5}">
                      <a16:colId xmlns:a16="http://schemas.microsoft.com/office/drawing/2014/main" xmlns="" val="20002"/>
                    </a:ext>
                  </a:extLst>
                </a:gridCol>
                <a:gridCol w="1905000">
                  <a:extLst>
                    <a:ext uri="{9D8B030D-6E8A-4147-A177-3AD203B41FA5}">
                      <a16:colId xmlns:a16="http://schemas.microsoft.com/office/drawing/2014/main" xmlns="" val="20003"/>
                    </a:ext>
                  </a:extLst>
                </a:gridCol>
              </a:tblGrid>
              <a:tr h="216024">
                <a:tc>
                  <a:txBody>
                    <a:bodyPr/>
                    <a:lstStyle/>
                    <a:p>
                      <a:pPr algn="ctr" fontAlgn="b"/>
                      <a:r>
                        <a:rPr lang="it-IT" sz="1050" b="1" i="0" u="none" strike="noStrike" dirty="0">
                          <a:solidFill>
                            <a:srgbClr val="000000"/>
                          </a:solidFill>
                          <a:effectLst/>
                          <a:latin typeface="Calibri" panose="020F0502020204030204" pitchFamily="34" charset="0"/>
                        </a:rPr>
                        <a:t>Codice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b"/>
                      <a:r>
                        <a:rPr lang="it-IT" sz="1050" b="1" i="0" u="none" strike="noStrike" dirty="0">
                          <a:solidFill>
                            <a:srgbClr val="000000"/>
                          </a:solidFill>
                          <a:effectLst/>
                          <a:latin typeface="Calibri" panose="020F0502020204030204" pitchFamily="34" charset="0"/>
                        </a:rPr>
                        <a:t>Licenze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b"/>
                      <a:r>
                        <a:rPr lang="it-IT" sz="1050" b="1" i="0" u="none" strike="noStrike" dirty="0">
                          <a:solidFill>
                            <a:srgbClr val="000000"/>
                          </a:solidFill>
                          <a:effectLst/>
                          <a:latin typeface="Calibri" panose="020F0502020204030204" pitchFamily="34" charset="0"/>
                        </a:rPr>
                        <a:t>listino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b"/>
                      <a:r>
                        <a:rPr lang="it-IT" sz="1050" b="1" i="0" u="none" strike="noStrike" dirty="0">
                          <a:solidFill>
                            <a:srgbClr val="000000"/>
                          </a:solidFill>
                          <a:effectLst/>
                          <a:latin typeface="Calibri" panose="020F0502020204030204" pitchFamily="34" charset="0"/>
                        </a:rPr>
                        <a:t>Business Partner (ECS)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xmlns="" val="10000"/>
                  </a:ext>
                </a:extLst>
              </a:tr>
              <a:tr h="190500">
                <a:tc>
                  <a:txBody>
                    <a:bodyPr/>
                    <a:lstStyle/>
                    <a:p>
                      <a:pPr algn="ctr" fontAlgn="b"/>
                      <a:r>
                        <a:rPr lang="it-IT" sz="1100" b="0" i="0" u="none" strike="noStrike" dirty="0">
                          <a:solidFill>
                            <a:srgbClr val="000000"/>
                          </a:solidFill>
                          <a:effectLst/>
                          <a:latin typeface="Calibri" panose="020F0502020204030204" pitchFamily="34" charset="0"/>
                        </a:rPr>
                        <a:t>1305070250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err="1">
                          <a:solidFill>
                            <a:srgbClr val="000000"/>
                          </a:solidFill>
                          <a:effectLst/>
                          <a:latin typeface="Calibri" panose="020F0502020204030204" pitchFamily="34" charset="0"/>
                        </a:rPr>
                        <a:t>ProCall</a:t>
                      </a:r>
                      <a:r>
                        <a:rPr lang="en-US" sz="1200" b="0" i="0" u="none" strike="noStrike" dirty="0">
                          <a:solidFill>
                            <a:srgbClr val="000000"/>
                          </a:solidFill>
                          <a:effectLst/>
                          <a:latin typeface="Calibri" panose="020F0502020204030204" pitchFamily="34" charset="0"/>
                        </a:rPr>
                        <a:t> 6 Enterprise- 25 users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€ 2,985.00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a:solidFill>
                            <a:srgbClr val="000000"/>
                          </a:solidFill>
                          <a:effectLst/>
                          <a:latin typeface="Calibri" panose="020F0502020204030204" pitchFamily="34" charset="0"/>
                        </a:rPr>
                        <a:t>€ 2,268.60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90500">
                <a:tc>
                  <a:txBody>
                    <a:bodyPr/>
                    <a:lstStyle/>
                    <a:p>
                      <a:pPr algn="ctr" fontAlgn="b"/>
                      <a:r>
                        <a:rPr lang="it-IT" sz="1100" b="0" i="0" u="none" strike="noStrike" dirty="0">
                          <a:solidFill>
                            <a:srgbClr val="000000"/>
                          </a:solidFill>
                          <a:effectLst/>
                          <a:latin typeface="Calibri" panose="020F0502020204030204" pitchFamily="34" charset="0"/>
                        </a:rPr>
                        <a:t>2100050250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kern="1200" dirty="0" err="1">
                          <a:solidFill>
                            <a:srgbClr val="000000"/>
                          </a:solidFill>
                          <a:effectLst/>
                          <a:latin typeface="Calibri" panose="020F0502020204030204" pitchFamily="34" charset="0"/>
                          <a:ea typeface="+mn-ea"/>
                          <a:cs typeface="+mn-cs"/>
                        </a:rPr>
                        <a:t>MetaDirectory</a:t>
                      </a:r>
                      <a:r>
                        <a:rPr lang="en-US" sz="1200" b="0" i="0" u="none" strike="noStrike" kern="1200" dirty="0">
                          <a:solidFill>
                            <a:srgbClr val="000000"/>
                          </a:solidFill>
                          <a:effectLst/>
                          <a:latin typeface="Calibri" panose="020F0502020204030204" pitchFamily="34" charset="0"/>
                          <a:ea typeface="+mn-ea"/>
                          <a:cs typeface="+mn-cs"/>
                        </a:rPr>
                        <a:t> 4.0 Enterprise - 25 users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€ 1,174.00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€ 892.24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90500">
                <a:tc>
                  <a:txBody>
                    <a:bodyPr/>
                    <a:lstStyle/>
                    <a:p>
                      <a:pPr algn="ctr" fontAlgn="b"/>
                      <a:r>
                        <a:rPr lang="it-IT" sz="1100" b="0" i="0" u="none" strike="noStrike" dirty="0">
                          <a:solidFill>
                            <a:srgbClr val="000000"/>
                          </a:solidFill>
                          <a:effectLst/>
                          <a:latin typeface="Calibri" panose="020F0502020204030204" pitchFamily="34" charset="0"/>
                        </a:rPr>
                        <a:t>6300050250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effectLst/>
                          <a:latin typeface="Calibri" panose="020F0502020204030204" pitchFamily="34" charset="0"/>
                        </a:rPr>
                        <a:t>ECSTA 5 for SIP phones- 25 users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€ 613.00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600" b="0" i="0" u="none" strike="noStrike" dirty="0">
                          <a:solidFill>
                            <a:srgbClr val="000000"/>
                          </a:solidFill>
                          <a:effectLst/>
                          <a:latin typeface="Calibri" panose="020F0502020204030204" pitchFamily="34" charset="0"/>
                        </a:rPr>
                        <a:t>€ 465.88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90500">
                <a:tc>
                  <a:txBody>
                    <a:bodyPr/>
                    <a:lstStyle/>
                    <a:p>
                      <a:pPr algn="l" fontAlgn="b"/>
                      <a:endParaRPr lang="it-IT" sz="80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it-IT" sz="800" b="0" i="0" u="none" strike="noStrike" dirty="0">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it-IT" sz="1600" b="1" i="0" u="none" strike="noStrike" dirty="0">
                          <a:solidFill>
                            <a:srgbClr val="000000"/>
                          </a:solidFill>
                          <a:effectLst/>
                          <a:latin typeface="Calibri" panose="020F0502020204030204" pitchFamily="34" charset="0"/>
                        </a:rPr>
                        <a:t>€ 4,772.00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it-IT" sz="1600" b="1" i="0" u="none" strike="noStrike" dirty="0">
                          <a:solidFill>
                            <a:srgbClr val="000000"/>
                          </a:solidFill>
                          <a:effectLst/>
                          <a:latin typeface="Calibri" panose="020F0502020204030204" pitchFamily="34" charset="0"/>
                        </a:rPr>
                        <a:t>€ 3,626.72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930857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xmlns="" id="{0DDCF872-0F0B-442E-B762-18656C5DE776}"/>
              </a:ext>
            </a:extLst>
          </p:cNvPr>
          <p:cNvSpPr>
            <a:spLocks noGrp="1"/>
          </p:cNvSpPr>
          <p:nvPr>
            <p:ph sz="quarter" idx="13"/>
          </p:nvPr>
        </p:nvSpPr>
        <p:spPr/>
        <p:txBody>
          <a:bodyPr>
            <a:normAutofit/>
          </a:bodyPr>
          <a:lstStyle/>
          <a:p>
            <a:r>
              <a:rPr lang="it-IT" sz="2400" b="1" u="sng" dirty="0"/>
              <a:t>BENEFICI</a:t>
            </a:r>
            <a:endParaRPr lang="it-IT" dirty="0"/>
          </a:p>
          <a:p>
            <a:pPr marL="342900" indent="-342900">
              <a:buFont typeface="Arial" panose="020B0604020202020204" pitchFamily="34" charset="0"/>
              <a:buChar char="•"/>
            </a:pPr>
            <a:r>
              <a:rPr lang="it-IT" dirty="0"/>
              <a:t>Servizio di notifiche in caso di nuove release </a:t>
            </a:r>
            <a:endParaRPr lang="it-IT" dirty="0" smtClean="0"/>
          </a:p>
          <a:p>
            <a:pPr marL="342900" indent="-342900">
              <a:buFont typeface="Arial" panose="020B0604020202020204" pitchFamily="34" charset="0"/>
              <a:buChar char="•"/>
            </a:pPr>
            <a:r>
              <a:rPr lang="it-IT" dirty="0" smtClean="0"/>
              <a:t>Minor </a:t>
            </a:r>
            <a:r>
              <a:rPr lang="it-IT" dirty="0"/>
              <a:t>software </a:t>
            </a:r>
            <a:r>
              <a:rPr lang="it-IT" dirty="0" err="1"/>
              <a:t>updates</a:t>
            </a:r>
            <a:r>
              <a:rPr lang="it-IT" dirty="0"/>
              <a:t> </a:t>
            </a:r>
            <a:endParaRPr lang="it-IT" sz="1100" dirty="0">
              <a:solidFill>
                <a:srgbClr val="7DB928"/>
              </a:solidFill>
            </a:endParaRPr>
          </a:p>
          <a:p>
            <a:pPr marL="342900" lvl="0" indent="-342900">
              <a:buFont typeface="Arial" panose="020B0604020202020204" pitchFamily="34" charset="0"/>
              <a:buChar char="•"/>
            </a:pPr>
            <a:r>
              <a:rPr lang="it-IT" b="1" dirty="0"/>
              <a:t>Major software </a:t>
            </a:r>
            <a:r>
              <a:rPr lang="it-IT" b="1" dirty="0" err="1"/>
              <a:t>updates</a:t>
            </a:r>
            <a:r>
              <a:rPr lang="it-IT" b="1" dirty="0"/>
              <a:t> </a:t>
            </a:r>
            <a:r>
              <a:rPr lang="it-IT" dirty="0"/>
              <a:t>per prodotto acquistato (es: da </a:t>
            </a:r>
            <a:r>
              <a:rPr lang="it-IT" dirty="0" err="1"/>
              <a:t>ProCall</a:t>
            </a:r>
            <a:r>
              <a:rPr lang="it-IT" dirty="0"/>
              <a:t> 6 a </a:t>
            </a:r>
            <a:r>
              <a:rPr lang="it-IT" dirty="0" err="1"/>
              <a:t>ProCall</a:t>
            </a:r>
            <a:r>
              <a:rPr lang="it-IT" dirty="0"/>
              <a:t> 7) </a:t>
            </a:r>
            <a:endParaRPr lang="it-IT" sz="1100" dirty="0">
              <a:solidFill>
                <a:srgbClr val="7DB928"/>
              </a:solidFill>
            </a:endParaRPr>
          </a:p>
          <a:p>
            <a:pPr marL="342900" lvl="0" indent="-342900">
              <a:buFont typeface="Arial" panose="020B0604020202020204" pitchFamily="34" charset="0"/>
              <a:buChar char="•"/>
            </a:pPr>
            <a:r>
              <a:rPr lang="it-IT" dirty="0" err="1"/>
              <a:t>Patching</a:t>
            </a:r>
            <a:r>
              <a:rPr lang="it-IT" dirty="0"/>
              <a:t> e bug Fixing </a:t>
            </a:r>
            <a:endParaRPr lang="it-IT" sz="1100" dirty="0">
              <a:solidFill>
                <a:srgbClr val="7DB928"/>
              </a:solidFill>
            </a:endParaRPr>
          </a:p>
          <a:p>
            <a:endParaRPr lang="it-IT" dirty="0"/>
          </a:p>
        </p:txBody>
      </p:sp>
      <p:sp>
        <p:nvSpPr>
          <p:cNvPr id="3" name="Titolo 2">
            <a:extLst>
              <a:ext uri="{FF2B5EF4-FFF2-40B4-BE49-F238E27FC236}">
                <a16:creationId xmlns:a16="http://schemas.microsoft.com/office/drawing/2014/main" xmlns="" id="{0B617B01-0B19-4C7C-A2EA-4B29A134F6C4}"/>
              </a:ext>
            </a:extLst>
          </p:cNvPr>
          <p:cNvSpPr>
            <a:spLocks noGrp="1"/>
          </p:cNvSpPr>
          <p:nvPr>
            <p:ph type="title"/>
          </p:nvPr>
        </p:nvSpPr>
        <p:spPr/>
        <p:txBody>
          <a:bodyPr/>
          <a:lstStyle/>
          <a:p>
            <a:r>
              <a:rPr lang="it-IT" dirty="0"/>
              <a:t>Business  ricorrente – la Software Assurance (s.a</a:t>
            </a:r>
            <a:r>
              <a:rPr lang="it-IT" dirty="0" smtClean="0"/>
              <a:t>.) (1)</a:t>
            </a:r>
            <a:endParaRPr lang="it-IT" dirty="0"/>
          </a:p>
        </p:txBody>
      </p:sp>
      <p:sp>
        <p:nvSpPr>
          <p:cNvPr id="5" name="Segnaposto piè di pagina 4">
            <a:extLst>
              <a:ext uri="{FF2B5EF4-FFF2-40B4-BE49-F238E27FC236}">
                <a16:creationId xmlns:a16="http://schemas.microsoft.com/office/drawing/2014/main" xmlns="" id="{7F3C5F3C-A5EA-4F8C-A34C-0ED1EE871776}"/>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D857694A-EE64-4BB1-A922-A4A4010BC887}"/>
              </a:ext>
            </a:extLst>
          </p:cNvPr>
          <p:cNvSpPr>
            <a:spLocks noGrp="1"/>
          </p:cNvSpPr>
          <p:nvPr>
            <p:ph type="sldNum" sz="quarter" idx="16"/>
          </p:nvPr>
        </p:nvSpPr>
        <p:spPr/>
        <p:txBody>
          <a:bodyPr/>
          <a:lstStyle/>
          <a:p>
            <a:fld id="{C7C905D0-24F0-4A5D-A8FD-F45F8E9F1544}" type="slidenum">
              <a:rPr lang="de-DE" smtClean="0"/>
              <a:pPr/>
              <a:t>114</a:t>
            </a:fld>
            <a:endParaRPr lang="de-DE" dirty="0"/>
          </a:p>
        </p:txBody>
      </p:sp>
      <p:sp>
        <p:nvSpPr>
          <p:cNvPr id="7" name="Segnaposto testo 6">
            <a:extLst>
              <a:ext uri="{FF2B5EF4-FFF2-40B4-BE49-F238E27FC236}">
                <a16:creationId xmlns:a16="http://schemas.microsoft.com/office/drawing/2014/main" xmlns="" id="{B324745B-9913-493D-B9B1-6D339A78839C}"/>
              </a:ext>
            </a:extLst>
          </p:cNvPr>
          <p:cNvSpPr>
            <a:spLocks noGrp="1"/>
          </p:cNvSpPr>
          <p:nvPr>
            <p:ph type="body" sz="quarter" idx="17"/>
          </p:nvPr>
        </p:nvSpPr>
        <p:spPr/>
        <p:txBody>
          <a:bodyPr/>
          <a:lstStyle/>
          <a:p>
            <a:endParaRPr lang="it-IT"/>
          </a:p>
        </p:txBody>
      </p:sp>
    </p:spTree>
    <p:extLst>
      <p:ext uri="{BB962C8B-B14F-4D97-AF65-F5344CB8AC3E}">
        <p14:creationId xmlns:p14="http://schemas.microsoft.com/office/powerpoint/2010/main" val="2763254940"/>
      </p:ext>
    </p:extLst>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xmlns="" id="{0DDCF872-0F0B-442E-B762-18656C5DE776}"/>
              </a:ext>
            </a:extLst>
          </p:cNvPr>
          <p:cNvSpPr>
            <a:spLocks noGrp="1"/>
          </p:cNvSpPr>
          <p:nvPr>
            <p:ph sz="quarter" idx="13"/>
          </p:nvPr>
        </p:nvSpPr>
        <p:spPr/>
        <p:txBody>
          <a:bodyPr>
            <a:normAutofit/>
          </a:bodyPr>
          <a:lstStyle/>
          <a:p>
            <a:r>
              <a:rPr lang="it-IT" sz="2400" b="1" u="sng" dirty="0"/>
              <a:t>BENEFICI</a:t>
            </a:r>
          </a:p>
          <a:p>
            <a:pPr marL="342900" lvl="0" indent="-342900">
              <a:buFont typeface="Arial" panose="020B0604020202020204" pitchFamily="34" charset="0"/>
              <a:buChar char="•"/>
            </a:pPr>
            <a:r>
              <a:rPr lang="it-IT" dirty="0"/>
              <a:t>Help Desk e Customer Care </a:t>
            </a:r>
            <a:r>
              <a:rPr lang="it-IT" dirty="0" smtClean="0"/>
              <a:t>8x5</a:t>
            </a:r>
          </a:p>
          <a:p>
            <a:pPr marL="342900" indent="-342900">
              <a:buFont typeface="Arial" panose="020B0604020202020204" pitchFamily="34" charset="0"/>
              <a:buChar char="•"/>
            </a:pPr>
            <a:r>
              <a:rPr lang="it-IT" dirty="0" smtClean="0"/>
              <a:t>Apertura </a:t>
            </a:r>
            <a:r>
              <a:rPr lang="it-IT" dirty="0"/>
              <a:t>ticket sul servizio assistenza </a:t>
            </a:r>
            <a:endParaRPr lang="it-IT" sz="1100" dirty="0">
              <a:solidFill>
                <a:srgbClr val="7DB928"/>
              </a:solidFill>
            </a:endParaRPr>
          </a:p>
          <a:p>
            <a:pPr marL="342900" indent="-342900">
              <a:buFont typeface="Arial" panose="020B0604020202020204" pitchFamily="34" charset="0"/>
              <a:buChar char="•"/>
            </a:pPr>
            <a:r>
              <a:rPr lang="it-IT" dirty="0" smtClean="0"/>
              <a:t>Supporto </a:t>
            </a:r>
            <a:r>
              <a:rPr lang="it-IT" dirty="0"/>
              <a:t>di 2</a:t>
            </a:r>
            <a:r>
              <a:rPr lang="it-IT"/>
              <a:t>° </a:t>
            </a:r>
            <a:r>
              <a:rPr lang="it-IT" smtClean="0"/>
              <a:t>livello </a:t>
            </a:r>
            <a:endParaRPr lang="it-IT" sz="1100" dirty="0">
              <a:solidFill>
                <a:srgbClr val="7DB928"/>
              </a:solidFill>
            </a:endParaRPr>
          </a:p>
          <a:p>
            <a:pPr marL="342900" indent="-342900">
              <a:buFont typeface="Arial" panose="020B0604020202020204" pitchFamily="34" charset="0"/>
              <a:buChar char="•"/>
            </a:pPr>
            <a:r>
              <a:rPr lang="it-IT" dirty="0"/>
              <a:t>Accesso al portale tecnico riservato </a:t>
            </a:r>
            <a:endParaRPr lang="it-IT" sz="1100" dirty="0">
              <a:solidFill>
                <a:srgbClr val="7DB928"/>
              </a:solidFill>
            </a:endParaRPr>
          </a:p>
          <a:p>
            <a:pPr marL="342900" indent="-342900">
              <a:buFont typeface="Arial" panose="020B0604020202020204" pitchFamily="34" charset="0"/>
              <a:buChar char="•"/>
            </a:pPr>
            <a:r>
              <a:rPr lang="it-IT" dirty="0"/>
              <a:t>Supporto remoto tramite strumenti di teleassistenza </a:t>
            </a:r>
          </a:p>
          <a:p>
            <a:endParaRPr lang="it-IT" dirty="0"/>
          </a:p>
          <a:p>
            <a:endParaRPr lang="it-IT" dirty="0"/>
          </a:p>
        </p:txBody>
      </p:sp>
      <p:sp>
        <p:nvSpPr>
          <p:cNvPr id="3" name="Titolo 2">
            <a:extLst>
              <a:ext uri="{FF2B5EF4-FFF2-40B4-BE49-F238E27FC236}">
                <a16:creationId xmlns:a16="http://schemas.microsoft.com/office/drawing/2014/main" xmlns="" id="{0B617B01-0B19-4C7C-A2EA-4B29A134F6C4}"/>
              </a:ext>
            </a:extLst>
          </p:cNvPr>
          <p:cNvSpPr>
            <a:spLocks noGrp="1"/>
          </p:cNvSpPr>
          <p:nvPr>
            <p:ph type="title"/>
          </p:nvPr>
        </p:nvSpPr>
        <p:spPr/>
        <p:txBody>
          <a:bodyPr/>
          <a:lstStyle/>
          <a:p>
            <a:r>
              <a:rPr lang="it-IT" dirty="0"/>
              <a:t>Business  ricorrente – la Software Assurance (s.a</a:t>
            </a:r>
            <a:r>
              <a:rPr lang="it-IT" dirty="0" smtClean="0"/>
              <a:t>.) (2)</a:t>
            </a:r>
            <a:endParaRPr lang="it-IT" dirty="0"/>
          </a:p>
        </p:txBody>
      </p:sp>
      <p:sp>
        <p:nvSpPr>
          <p:cNvPr id="5" name="Segnaposto piè di pagina 4">
            <a:extLst>
              <a:ext uri="{FF2B5EF4-FFF2-40B4-BE49-F238E27FC236}">
                <a16:creationId xmlns:a16="http://schemas.microsoft.com/office/drawing/2014/main" xmlns="" id="{7F3C5F3C-A5EA-4F8C-A34C-0ED1EE871776}"/>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D857694A-EE64-4BB1-A922-A4A4010BC887}"/>
              </a:ext>
            </a:extLst>
          </p:cNvPr>
          <p:cNvSpPr>
            <a:spLocks noGrp="1"/>
          </p:cNvSpPr>
          <p:nvPr>
            <p:ph type="sldNum" sz="quarter" idx="16"/>
          </p:nvPr>
        </p:nvSpPr>
        <p:spPr/>
        <p:txBody>
          <a:bodyPr/>
          <a:lstStyle/>
          <a:p>
            <a:fld id="{C7C905D0-24F0-4A5D-A8FD-F45F8E9F1544}" type="slidenum">
              <a:rPr lang="de-DE" smtClean="0"/>
              <a:pPr/>
              <a:t>115</a:t>
            </a:fld>
            <a:endParaRPr lang="de-DE" dirty="0"/>
          </a:p>
        </p:txBody>
      </p:sp>
      <p:sp>
        <p:nvSpPr>
          <p:cNvPr id="7" name="Segnaposto testo 6">
            <a:extLst>
              <a:ext uri="{FF2B5EF4-FFF2-40B4-BE49-F238E27FC236}">
                <a16:creationId xmlns:a16="http://schemas.microsoft.com/office/drawing/2014/main" xmlns="" id="{B324745B-9913-493D-B9B1-6D339A78839C}"/>
              </a:ext>
            </a:extLst>
          </p:cNvPr>
          <p:cNvSpPr>
            <a:spLocks noGrp="1"/>
          </p:cNvSpPr>
          <p:nvPr>
            <p:ph type="body" sz="quarter" idx="17"/>
          </p:nvPr>
        </p:nvSpPr>
        <p:spPr/>
        <p:txBody>
          <a:bodyPr/>
          <a:lstStyle/>
          <a:p>
            <a:endParaRPr lang="it-IT"/>
          </a:p>
        </p:txBody>
      </p:sp>
    </p:spTree>
    <p:extLst>
      <p:ext uri="{BB962C8B-B14F-4D97-AF65-F5344CB8AC3E}">
        <p14:creationId xmlns:p14="http://schemas.microsoft.com/office/powerpoint/2010/main" val="2680297505"/>
      </p:ext>
    </p:extLst>
  </p:cSld>
  <p:clrMapOvr>
    <a:masterClrMapping/>
  </p:clrMapOvr>
  <p:transition spd="slow">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xmlns="" id="{0DDCF872-0F0B-442E-B762-18656C5DE776}"/>
              </a:ext>
            </a:extLst>
          </p:cNvPr>
          <p:cNvSpPr>
            <a:spLocks noGrp="1"/>
          </p:cNvSpPr>
          <p:nvPr>
            <p:ph sz="quarter" idx="13"/>
          </p:nvPr>
        </p:nvSpPr>
        <p:spPr/>
        <p:txBody>
          <a:bodyPr>
            <a:normAutofit fontScale="92500" lnSpcReduction="10000"/>
          </a:bodyPr>
          <a:lstStyle/>
          <a:p>
            <a:r>
              <a:rPr lang="it-IT" sz="2600" b="1" u="sng" dirty="0"/>
              <a:t>MODALITA’ ATTIVAZIONE</a:t>
            </a:r>
          </a:p>
          <a:p>
            <a:pPr marL="342900" indent="-342900">
              <a:buFont typeface="Arial" panose="020B0604020202020204" pitchFamily="34" charset="0"/>
              <a:buChar char="•"/>
            </a:pPr>
            <a:r>
              <a:rPr lang="it-IT" dirty="0"/>
              <a:t>contratto stipulato tra estos e il </a:t>
            </a:r>
            <a:r>
              <a:rPr lang="it-IT" b="1" dirty="0"/>
              <a:t>Business partner</a:t>
            </a:r>
          </a:p>
          <a:p>
            <a:pPr marL="342900" indent="-342900">
              <a:buFont typeface="Arial" panose="020B0604020202020204" pitchFamily="34" charset="0"/>
              <a:buChar char="•"/>
            </a:pPr>
            <a:r>
              <a:rPr lang="it-IT" dirty="0"/>
              <a:t>decorre a partire dal 1° giorno del mese successivo all’evasione dell’ordine da parte di estos </a:t>
            </a:r>
            <a:r>
              <a:rPr lang="it-IT" dirty="0" err="1"/>
              <a:t>italia</a:t>
            </a:r>
            <a:r>
              <a:rPr lang="it-IT" dirty="0"/>
              <a:t> </a:t>
            </a:r>
            <a:r>
              <a:rPr lang="it-IT" dirty="0" err="1"/>
              <a:t>Srl</a:t>
            </a:r>
            <a:r>
              <a:rPr lang="it-IT" dirty="0"/>
              <a:t> </a:t>
            </a:r>
          </a:p>
          <a:p>
            <a:pPr marL="342900" indent="-342900">
              <a:buFont typeface="Arial" panose="020B0604020202020204" pitchFamily="34" charset="0"/>
              <a:buChar char="•"/>
            </a:pPr>
            <a:r>
              <a:rPr lang="it-IT" dirty="0"/>
              <a:t>si considera attiva dopo la ricezione del contratto siglato. </a:t>
            </a:r>
          </a:p>
          <a:p>
            <a:pPr marL="342900" indent="-342900">
              <a:buFont typeface="Arial" panose="020B0604020202020204" pitchFamily="34" charset="0"/>
              <a:buChar char="•"/>
            </a:pPr>
            <a:r>
              <a:rPr lang="it-IT" dirty="0"/>
              <a:t>Il periodo di validità </a:t>
            </a:r>
            <a:r>
              <a:rPr lang="it-IT" dirty="0" smtClean="0"/>
              <a:t>è </a:t>
            </a:r>
            <a:r>
              <a:rPr lang="it-IT" dirty="0"/>
              <a:t>di </a:t>
            </a:r>
            <a:r>
              <a:rPr lang="it-IT" dirty="0">
                <a:solidFill>
                  <a:srgbClr val="FF0000"/>
                </a:solidFill>
              </a:rPr>
              <a:t>tre</a:t>
            </a:r>
            <a:r>
              <a:rPr lang="it-IT" dirty="0" smtClean="0">
                <a:solidFill>
                  <a:srgbClr val="FF0000"/>
                </a:solidFill>
              </a:rPr>
              <a:t> anni</a:t>
            </a:r>
            <a:r>
              <a:rPr lang="it-IT" dirty="0" smtClean="0"/>
              <a:t>. </a:t>
            </a:r>
            <a:endParaRPr lang="it-IT" dirty="0"/>
          </a:p>
          <a:p>
            <a:pPr marL="342900" indent="-342900">
              <a:buFont typeface="Arial" panose="020B0604020202020204" pitchFamily="34" charset="0"/>
              <a:buChar char="•"/>
            </a:pPr>
            <a:r>
              <a:rPr lang="it-IT" dirty="0"/>
              <a:t>non si rinnova automaticamente, </a:t>
            </a:r>
          </a:p>
          <a:p>
            <a:pPr marL="342900" indent="-342900">
              <a:buFont typeface="Arial" panose="020B0604020202020204" pitchFamily="34" charset="0"/>
              <a:buChar char="•"/>
            </a:pPr>
            <a:r>
              <a:rPr lang="it-IT" dirty="0"/>
              <a:t>Può essere esteso su richiesta ad estos Italia Srl entro </a:t>
            </a:r>
            <a:r>
              <a:rPr lang="it-IT" b="1" dirty="0"/>
              <a:t>2 mesi </a:t>
            </a:r>
            <a:r>
              <a:rPr lang="it-IT" dirty="0"/>
              <a:t>dalla scadenza. </a:t>
            </a:r>
          </a:p>
          <a:p>
            <a:pPr marL="342900" indent="-342900">
              <a:buFont typeface="Arial" panose="020B0604020202020204" pitchFamily="34" charset="0"/>
              <a:buChar char="•"/>
            </a:pPr>
            <a:r>
              <a:rPr lang="it-IT" dirty="0"/>
              <a:t>Il costo della s.a. è del </a:t>
            </a:r>
            <a:r>
              <a:rPr lang="it-IT" b="1" dirty="0"/>
              <a:t>18% annuo</a:t>
            </a:r>
            <a:r>
              <a:rPr lang="it-IT" dirty="0"/>
              <a:t>, per complessivi </a:t>
            </a:r>
            <a:r>
              <a:rPr lang="it-IT" b="1" dirty="0"/>
              <a:t>tre anni </a:t>
            </a:r>
            <a:r>
              <a:rPr lang="it-IT" dirty="0"/>
              <a:t>(54%), del valore di listino</a:t>
            </a:r>
          </a:p>
          <a:p>
            <a:pPr marL="342900" indent="-342900">
              <a:buFont typeface="Arial" panose="020B0604020202020204" pitchFamily="34" charset="0"/>
              <a:buChar char="•"/>
            </a:pPr>
            <a:r>
              <a:rPr lang="it-IT" dirty="0"/>
              <a:t>pagamento anticipato in soluzione unica, contestualmente alla data di vendita delle relative licenze software.</a:t>
            </a:r>
          </a:p>
          <a:p>
            <a:endParaRPr lang="it-IT" dirty="0"/>
          </a:p>
        </p:txBody>
      </p:sp>
      <p:sp>
        <p:nvSpPr>
          <p:cNvPr id="3" name="Titolo 2">
            <a:extLst>
              <a:ext uri="{FF2B5EF4-FFF2-40B4-BE49-F238E27FC236}">
                <a16:creationId xmlns:a16="http://schemas.microsoft.com/office/drawing/2014/main" xmlns="" id="{0B617B01-0B19-4C7C-A2EA-4B29A134F6C4}"/>
              </a:ext>
            </a:extLst>
          </p:cNvPr>
          <p:cNvSpPr>
            <a:spLocks noGrp="1"/>
          </p:cNvSpPr>
          <p:nvPr>
            <p:ph type="title"/>
          </p:nvPr>
        </p:nvSpPr>
        <p:spPr/>
        <p:txBody>
          <a:bodyPr/>
          <a:lstStyle/>
          <a:p>
            <a:r>
              <a:rPr lang="it-IT" dirty="0"/>
              <a:t>Business  ricorrente – la Software Assurance (s.a</a:t>
            </a:r>
            <a:r>
              <a:rPr lang="it-IT" dirty="0" smtClean="0"/>
              <a:t>.) (3)</a:t>
            </a:r>
            <a:endParaRPr lang="it-IT" dirty="0"/>
          </a:p>
        </p:txBody>
      </p:sp>
      <p:sp>
        <p:nvSpPr>
          <p:cNvPr id="5" name="Segnaposto piè di pagina 4">
            <a:extLst>
              <a:ext uri="{FF2B5EF4-FFF2-40B4-BE49-F238E27FC236}">
                <a16:creationId xmlns:a16="http://schemas.microsoft.com/office/drawing/2014/main" xmlns="" id="{7F3C5F3C-A5EA-4F8C-A34C-0ED1EE871776}"/>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D857694A-EE64-4BB1-A922-A4A4010BC887}"/>
              </a:ext>
            </a:extLst>
          </p:cNvPr>
          <p:cNvSpPr>
            <a:spLocks noGrp="1"/>
          </p:cNvSpPr>
          <p:nvPr>
            <p:ph type="sldNum" sz="quarter" idx="16"/>
          </p:nvPr>
        </p:nvSpPr>
        <p:spPr/>
        <p:txBody>
          <a:bodyPr/>
          <a:lstStyle/>
          <a:p>
            <a:fld id="{C7C905D0-24F0-4A5D-A8FD-F45F8E9F1544}" type="slidenum">
              <a:rPr lang="de-DE" smtClean="0"/>
              <a:pPr/>
              <a:t>116</a:t>
            </a:fld>
            <a:endParaRPr lang="de-DE" dirty="0"/>
          </a:p>
        </p:txBody>
      </p:sp>
    </p:spTree>
    <p:extLst>
      <p:ext uri="{BB962C8B-B14F-4D97-AF65-F5344CB8AC3E}">
        <p14:creationId xmlns:p14="http://schemas.microsoft.com/office/powerpoint/2010/main" val="28075978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xmlns="" id="{0DDCF872-0F0B-442E-B762-18656C5DE776}"/>
              </a:ext>
            </a:extLst>
          </p:cNvPr>
          <p:cNvSpPr>
            <a:spLocks noGrp="1"/>
          </p:cNvSpPr>
          <p:nvPr>
            <p:ph sz="quarter" idx="13"/>
          </p:nvPr>
        </p:nvSpPr>
        <p:spPr/>
        <p:txBody>
          <a:bodyPr>
            <a:normAutofit/>
          </a:bodyPr>
          <a:lstStyle/>
          <a:p>
            <a:pPr marL="342900" indent="-342900">
              <a:buFont typeface="Arial" panose="020B0604020202020204" pitchFamily="34" charset="0"/>
              <a:buChar char="•"/>
            </a:pPr>
            <a:r>
              <a:rPr lang="it-IT" dirty="0" smtClean="0"/>
              <a:t>Software </a:t>
            </a:r>
            <a:r>
              <a:rPr lang="it-IT" dirty="0"/>
              <a:t>Assurance + </a:t>
            </a:r>
            <a:r>
              <a:rPr lang="it-IT" dirty="0" err="1" smtClean="0"/>
              <a:t>Maintenance</a:t>
            </a:r>
            <a:endParaRPr lang="it-IT" sz="1100" dirty="0" smtClean="0"/>
          </a:p>
          <a:p>
            <a:pPr marL="914269" lvl="1" indent="-171450">
              <a:buFont typeface="Wingdings" panose="05000000000000000000" pitchFamily="2" charset="2"/>
              <a:buChar char="Ø"/>
            </a:pPr>
            <a:r>
              <a:rPr lang="it-IT" sz="2000" dirty="0" smtClean="0"/>
              <a:t> Risposta </a:t>
            </a:r>
            <a:r>
              <a:rPr lang="it-IT" sz="2000" dirty="0"/>
              <a:t>tecnica entro il </a:t>
            </a:r>
            <a:r>
              <a:rPr lang="it-IT" sz="2000" dirty="0" err="1"/>
              <a:t>Next</a:t>
            </a:r>
            <a:r>
              <a:rPr lang="it-IT" sz="2000" dirty="0"/>
              <a:t> Business </a:t>
            </a:r>
            <a:r>
              <a:rPr lang="it-IT" sz="2000" dirty="0" err="1" smtClean="0"/>
              <a:t>Day</a:t>
            </a:r>
            <a:endParaRPr lang="it-IT" sz="2000" dirty="0" smtClean="0"/>
          </a:p>
          <a:p>
            <a:pPr marL="914269" lvl="1" indent="-171450">
              <a:buFont typeface="Wingdings" panose="05000000000000000000" pitchFamily="2" charset="2"/>
              <a:buChar char="Ø"/>
            </a:pPr>
            <a:r>
              <a:rPr lang="en-GB" sz="2000" dirty="0" smtClean="0"/>
              <a:t> Accesso </a:t>
            </a:r>
            <a:r>
              <a:rPr lang="en-GB" sz="2000" dirty="0" err="1"/>
              <a:t>telefonico</a:t>
            </a:r>
            <a:r>
              <a:rPr lang="en-GB" sz="2000" dirty="0"/>
              <a:t> </a:t>
            </a:r>
            <a:r>
              <a:rPr lang="en-GB" sz="2000" dirty="0" err="1"/>
              <a:t>diretto</a:t>
            </a:r>
            <a:r>
              <a:rPr lang="en-GB" sz="2000" dirty="0"/>
              <a:t> al </a:t>
            </a:r>
            <a:r>
              <a:rPr lang="en-GB" sz="2000" dirty="0" err="1"/>
              <a:t>reparto</a:t>
            </a:r>
            <a:r>
              <a:rPr lang="en-GB" sz="2000" dirty="0"/>
              <a:t> </a:t>
            </a:r>
            <a:r>
              <a:rPr lang="en-GB" sz="2000" dirty="0" err="1" smtClean="0"/>
              <a:t>tecnico</a:t>
            </a:r>
            <a:endParaRPr lang="en-GB" sz="2000" dirty="0" smtClean="0"/>
          </a:p>
          <a:p>
            <a:pPr marL="914269" lvl="1" indent="-171450">
              <a:buFont typeface="Wingdings" panose="05000000000000000000" pitchFamily="2" charset="2"/>
              <a:buChar char="Ø"/>
            </a:pPr>
            <a:r>
              <a:rPr lang="it-IT" sz="2000" dirty="0" smtClean="0"/>
              <a:t> 2 </a:t>
            </a:r>
            <a:r>
              <a:rPr lang="it-IT" sz="2000" dirty="0"/>
              <a:t>ore annuali di formazione all’uso (livello utente) </a:t>
            </a:r>
            <a:r>
              <a:rPr lang="en-GB" sz="2000" dirty="0" smtClean="0"/>
              <a:t> </a:t>
            </a:r>
            <a:endParaRPr lang="it-IT" sz="2000" dirty="0"/>
          </a:p>
          <a:p>
            <a:pPr marL="342900" lvl="0" indent="-342900">
              <a:buFont typeface="Arial" panose="020B0604020202020204" pitchFamily="34" charset="0"/>
              <a:buChar char="•"/>
            </a:pPr>
            <a:r>
              <a:rPr lang="it-IT" dirty="0" smtClean="0"/>
              <a:t>Durata </a:t>
            </a:r>
            <a:r>
              <a:rPr lang="it-IT" dirty="0"/>
              <a:t>3 Anni</a:t>
            </a:r>
            <a:endParaRPr lang="it-IT" sz="1100" dirty="0">
              <a:solidFill>
                <a:srgbClr val="7DB928"/>
              </a:solidFill>
            </a:endParaRPr>
          </a:p>
          <a:p>
            <a:pPr marL="342900" lvl="0" indent="-342900">
              <a:buFont typeface="Arial" panose="020B0604020202020204" pitchFamily="34" charset="0"/>
              <a:buChar char="•"/>
            </a:pPr>
            <a:r>
              <a:rPr lang="it-IT" dirty="0" smtClean="0"/>
              <a:t>Il </a:t>
            </a:r>
            <a:r>
              <a:rPr lang="it-IT" dirty="0"/>
              <a:t>costo della PSLA è del </a:t>
            </a:r>
            <a:r>
              <a:rPr lang="it-IT" b="1" dirty="0"/>
              <a:t>23% annuo</a:t>
            </a:r>
            <a:endParaRPr lang="it-IT" dirty="0"/>
          </a:p>
        </p:txBody>
      </p:sp>
      <p:sp>
        <p:nvSpPr>
          <p:cNvPr id="3" name="Titolo 2">
            <a:extLst>
              <a:ext uri="{FF2B5EF4-FFF2-40B4-BE49-F238E27FC236}">
                <a16:creationId xmlns:a16="http://schemas.microsoft.com/office/drawing/2014/main" xmlns="" id="{0B617B01-0B19-4C7C-A2EA-4B29A134F6C4}"/>
              </a:ext>
            </a:extLst>
          </p:cNvPr>
          <p:cNvSpPr>
            <a:spLocks noGrp="1"/>
          </p:cNvSpPr>
          <p:nvPr>
            <p:ph type="title"/>
          </p:nvPr>
        </p:nvSpPr>
        <p:spPr/>
        <p:txBody>
          <a:bodyPr>
            <a:normAutofit fontScale="90000"/>
          </a:bodyPr>
          <a:lstStyle/>
          <a:p>
            <a:r>
              <a:rPr lang="it-IT" dirty="0"/>
              <a:t>Business  ricorrente – la PSLA (Premium Service Level Agreement)</a:t>
            </a:r>
          </a:p>
        </p:txBody>
      </p:sp>
      <p:sp>
        <p:nvSpPr>
          <p:cNvPr id="5" name="Segnaposto piè di pagina 4">
            <a:extLst>
              <a:ext uri="{FF2B5EF4-FFF2-40B4-BE49-F238E27FC236}">
                <a16:creationId xmlns:a16="http://schemas.microsoft.com/office/drawing/2014/main" xmlns="" id="{7F3C5F3C-A5EA-4F8C-A34C-0ED1EE871776}"/>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D857694A-EE64-4BB1-A922-A4A4010BC887}"/>
              </a:ext>
            </a:extLst>
          </p:cNvPr>
          <p:cNvSpPr>
            <a:spLocks noGrp="1"/>
          </p:cNvSpPr>
          <p:nvPr>
            <p:ph type="sldNum" sz="quarter" idx="16"/>
          </p:nvPr>
        </p:nvSpPr>
        <p:spPr/>
        <p:txBody>
          <a:bodyPr/>
          <a:lstStyle/>
          <a:p>
            <a:fld id="{C7C905D0-24F0-4A5D-A8FD-F45F8E9F1544}" type="slidenum">
              <a:rPr lang="de-DE" smtClean="0"/>
              <a:pPr/>
              <a:t>117</a:t>
            </a:fld>
            <a:endParaRPr lang="de-DE" dirty="0"/>
          </a:p>
        </p:txBody>
      </p:sp>
      <p:sp>
        <p:nvSpPr>
          <p:cNvPr id="7" name="Segnaposto testo 6">
            <a:extLst>
              <a:ext uri="{FF2B5EF4-FFF2-40B4-BE49-F238E27FC236}">
                <a16:creationId xmlns:a16="http://schemas.microsoft.com/office/drawing/2014/main" xmlns="" id="{B324745B-9913-493D-B9B1-6D339A78839C}"/>
              </a:ext>
            </a:extLst>
          </p:cNvPr>
          <p:cNvSpPr>
            <a:spLocks noGrp="1"/>
          </p:cNvSpPr>
          <p:nvPr>
            <p:ph type="body" sz="quarter" idx="17"/>
          </p:nvPr>
        </p:nvSpPr>
        <p:spPr/>
        <p:txBody>
          <a:bodyPr/>
          <a:lstStyle/>
          <a:p>
            <a:endParaRPr lang="it-IT"/>
          </a:p>
        </p:txBody>
      </p:sp>
    </p:spTree>
    <p:extLst>
      <p:ext uri="{BB962C8B-B14F-4D97-AF65-F5344CB8AC3E}">
        <p14:creationId xmlns:p14="http://schemas.microsoft.com/office/powerpoint/2010/main" val="436271018"/>
      </p:ext>
    </p:extLst>
  </p:cSld>
  <p:clrMapOvr>
    <a:masterClrMapping/>
  </p:clrMapOvr>
  <p:transition spd="slow">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xmlns="" id="{6ACC7227-808B-4ED4-904B-41231C0F35F0}"/>
              </a:ext>
            </a:extLst>
          </p:cNvPr>
          <p:cNvSpPr>
            <a:spLocks noGrp="1"/>
          </p:cNvSpPr>
          <p:nvPr>
            <p:ph type="title"/>
          </p:nvPr>
        </p:nvSpPr>
        <p:spPr/>
        <p:txBody>
          <a:bodyPr/>
          <a:lstStyle/>
          <a:p>
            <a:r>
              <a:rPr lang="it-IT" dirty="0"/>
              <a:t>Supporto sales</a:t>
            </a:r>
          </a:p>
        </p:txBody>
      </p:sp>
      <p:sp>
        <p:nvSpPr>
          <p:cNvPr id="9" name="Sottotitolo 8">
            <a:extLst>
              <a:ext uri="{FF2B5EF4-FFF2-40B4-BE49-F238E27FC236}">
                <a16:creationId xmlns:a16="http://schemas.microsoft.com/office/drawing/2014/main" xmlns="" id="{2DE9FFDC-DD95-4EE7-BE84-C55895166C04}"/>
              </a:ext>
            </a:extLst>
          </p:cNvPr>
          <p:cNvSpPr>
            <a:spLocks noGrp="1"/>
          </p:cNvSpPr>
          <p:nvPr>
            <p:ph type="subTitle" idx="1"/>
          </p:nvPr>
        </p:nvSpPr>
        <p:spPr/>
        <p:txBody>
          <a:bodyPr/>
          <a:lstStyle/>
          <a:p>
            <a:endParaRPr lang="it-IT"/>
          </a:p>
        </p:txBody>
      </p:sp>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spTree>
    <p:extLst>
      <p:ext uri="{BB962C8B-B14F-4D97-AF65-F5344CB8AC3E}">
        <p14:creationId xmlns:p14="http://schemas.microsoft.com/office/powerpoint/2010/main" val="13322717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1F777A7-D37A-4870-99E5-2A2468C28EA5}"/>
              </a:ext>
            </a:extLst>
          </p:cNvPr>
          <p:cNvSpPr>
            <a:spLocks noGrp="1"/>
          </p:cNvSpPr>
          <p:nvPr>
            <p:ph type="title"/>
          </p:nvPr>
        </p:nvSpPr>
        <p:spPr/>
        <p:txBody>
          <a:bodyPr>
            <a:normAutofit/>
          </a:bodyPr>
          <a:lstStyle/>
          <a:p>
            <a:r>
              <a:rPr lang="it-IT" dirty="0"/>
              <a:t>Contenuto </a:t>
            </a:r>
            <a:r>
              <a:rPr lang="it-IT" dirty="0" err="1"/>
              <a:t>StaterKit</a:t>
            </a:r>
            <a:r>
              <a:rPr lang="it-IT" dirty="0"/>
              <a:t> - </a:t>
            </a:r>
            <a:r>
              <a:rPr lang="it-IT" dirty="0" err="1"/>
              <a:t>UpgradeKit</a:t>
            </a:r>
            <a:endParaRPr lang="it-IT" dirty="0"/>
          </a:p>
        </p:txBody>
      </p:sp>
      <p:sp>
        <p:nvSpPr>
          <p:cNvPr id="4" name="Segnaposto piè di pagina 3">
            <a:extLst>
              <a:ext uri="{FF2B5EF4-FFF2-40B4-BE49-F238E27FC236}">
                <a16:creationId xmlns:a16="http://schemas.microsoft.com/office/drawing/2014/main" xmlns="" id="{D06A7BE3-C1E6-494F-BD80-F71C4C3E0441}"/>
              </a:ext>
            </a:extLst>
          </p:cNvPr>
          <p:cNvSpPr>
            <a:spLocks noGrp="1"/>
          </p:cNvSpPr>
          <p:nvPr>
            <p:ph type="ftr" sz="quarter" idx="11"/>
          </p:nvPr>
        </p:nvSpPr>
        <p:spPr/>
        <p:txBody>
          <a:bodyPr/>
          <a:lstStyle/>
          <a:p>
            <a:r>
              <a:rPr lang="de-DE"/>
              <a:t>© estos Italia – ECS 2018</a:t>
            </a:r>
            <a:endParaRPr lang="de-DE" dirty="0"/>
          </a:p>
        </p:txBody>
      </p:sp>
      <p:sp>
        <p:nvSpPr>
          <p:cNvPr id="5" name="Segnaposto numero diapositiva 4">
            <a:extLst>
              <a:ext uri="{FF2B5EF4-FFF2-40B4-BE49-F238E27FC236}">
                <a16:creationId xmlns:a16="http://schemas.microsoft.com/office/drawing/2014/main" xmlns="" id="{F1B1EF5E-B1DC-4B5E-8593-FB7F2253EEB1}"/>
              </a:ext>
            </a:extLst>
          </p:cNvPr>
          <p:cNvSpPr>
            <a:spLocks noGrp="1"/>
          </p:cNvSpPr>
          <p:nvPr>
            <p:ph type="sldNum" sz="quarter" idx="12"/>
          </p:nvPr>
        </p:nvSpPr>
        <p:spPr/>
        <p:txBody>
          <a:bodyPr/>
          <a:lstStyle/>
          <a:p>
            <a:fld id="{C7C905D0-24F0-4A5D-A8FD-F45F8E9F1544}" type="slidenum">
              <a:rPr lang="de-DE" smtClean="0"/>
              <a:pPr/>
              <a:t>119</a:t>
            </a:fld>
            <a:endParaRPr lang="de-DE" dirty="0"/>
          </a:p>
        </p:txBody>
      </p:sp>
      <p:sp>
        <p:nvSpPr>
          <p:cNvPr id="6" name="Segnaposto testo 5">
            <a:extLst>
              <a:ext uri="{FF2B5EF4-FFF2-40B4-BE49-F238E27FC236}">
                <a16:creationId xmlns:a16="http://schemas.microsoft.com/office/drawing/2014/main" xmlns="" id="{68EAFC11-EA7F-46DB-97FB-1C2C4D1BB791}"/>
              </a:ext>
            </a:extLst>
          </p:cNvPr>
          <p:cNvSpPr>
            <a:spLocks noGrp="1"/>
          </p:cNvSpPr>
          <p:nvPr>
            <p:ph type="body" sz="quarter" idx="17"/>
          </p:nvPr>
        </p:nvSpPr>
        <p:spPr/>
        <p:txBody>
          <a:bodyPr/>
          <a:lstStyle/>
          <a:p>
            <a:endParaRPr lang="it-IT"/>
          </a:p>
        </p:txBody>
      </p:sp>
      <p:graphicFrame>
        <p:nvGraphicFramePr>
          <p:cNvPr id="9" name="Tabella 8">
            <a:extLst>
              <a:ext uri="{FF2B5EF4-FFF2-40B4-BE49-F238E27FC236}">
                <a16:creationId xmlns:a16="http://schemas.microsoft.com/office/drawing/2014/main" xmlns="" id="{84D94DF1-07A4-45FF-B13E-69EA197DE085}"/>
              </a:ext>
            </a:extLst>
          </p:cNvPr>
          <p:cNvGraphicFramePr>
            <a:graphicFrameLocks noGrp="1"/>
          </p:cNvGraphicFramePr>
          <p:nvPr/>
        </p:nvGraphicFramePr>
        <p:xfrm>
          <a:off x="1427512" y="1808835"/>
          <a:ext cx="9174398" cy="3505241"/>
        </p:xfrm>
        <a:graphic>
          <a:graphicData uri="http://schemas.openxmlformats.org/drawingml/2006/table">
            <a:tbl>
              <a:tblPr firstRow="1" firstCol="1" bandRow="1">
                <a:tableStyleId>{5C22544A-7EE6-4342-B048-85BDC9FD1C3A}</a:tableStyleId>
              </a:tblPr>
              <a:tblGrid>
                <a:gridCol w="1703277">
                  <a:extLst>
                    <a:ext uri="{9D8B030D-6E8A-4147-A177-3AD203B41FA5}">
                      <a16:colId xmlns:a16="http://schemas.microsoft.com/office/drawing/2014/main" xmlns="" val="528642439"/>
                    </a:ext>
                  </a:extLst>
                </a:gridCol>
                <a:gridCol w="7471121">
                  <a:extLst>
                    <a:ext uri="{9D8B030D-6E8A-4147-A177-3AD203B41FA5}">
                      <a16:colId xmlns:a16="http://schemas.microsoft.com/office/drawing/2014/main" xmlns="" val="933501233"/>
                    </a:ext>
                  </a:extLst>
                </a:gridCol>
              </a:tblGrid>
              <a:tr h="281723">
                <a:tc>
                  <a:txBody>
                    <a:bodyPr/>
                    <a:lstStyle/>
                    <a:p>
                      <a:pPr>
                        <a:spcAft>
                          <a:spcPts val="0"/>
                        </a:spcAft>
                      </a:pPr>
                      <a:r>
                        <a:rPr lang="it-IT" sz="1700" dirty="0">
                          <a:solidFill>
                            <a:schemeClr val="tx1"/>
                          </a:solidFill>
                          <a:effectLst/>
                        </a:rPr>
                        <a:t>Starter Kit</a:t>
                      </a:r>
                      <a:endParaRPr lang="it-IT"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b="0" dirty="0" err="1">
                          <a:solidFill>
                            <a:schemeClr val="tx1"/>
                          </a:solidFill>
                          <a:effectLst/>
                        </a:rPr>
                        <a:t>ProCall</a:t>
                      </a:r>
                      <a:r>
                        <a:rPr lang="it-IT" sz="1700" b="0" dirty="0">
                          <a:solidFill>
                            <a:schemeClr val="tx1"/>
                          </a:solidFill>
                          <a:effectLst/>
                        </a:rPr>
                        <a:t> 6 Enterprise (25 users)</a:t>
                      </a:r>
                      <a:endParaRPr lang="it-IT" sz="17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1">
                        <a:lumMod val="20000"/>
                        <a:lumOff val="80000"/>
                      </a:schemeClr>
                    </a:solidFill>
                  </a:tcPr>
                </a:tc>
                <a:extLst>
                  <a:ext uri="{0D108BD9-81ED-4DB2-BD59-A6C34878D82A}">
                    <a16:rowId xmlns:a16="http://schemas.microsoft.com/office/drawing/2014/main" xmlns="" val="19075653"/>
                  </a:ext>
                </a:extLst>
              </a:tr>
              <a:tr h="281723">
                <a:tc>
                  <a:txBody>
                    <a:bodyPr/>
                    <a:lstStyle/>
                    <a:p>
                      <a:pPr>
                        <a:spcAft>
                          <a:spcPts val="0"/>
                        </a:spcAft>
                      </a:pPr>
                      <a:r>
                        <a:rPr lang="it-IT" sz="1700" dirty="0">
                          <a:effectLst/>
                        </a:rPr>
                        <a:t> </a:t>
                      </a:r>
                      <a:endParaRPr lang="it-IT"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a:effectLst/>
                        </a:rPr>
                        <a:t>ProCall Analytics (25 users)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1795807013"/>
                  </a:ext>
                </a:extLst>
              </a:tr>
              <a:tr h="281723">
                <a:tc>
                  <a:txBody>
                    <a:bodyPr/>
                    <a:lstStyle/>
                    <a:p>
                      <a:pPr>
                        <a:spcAft>
                          <a:spcPts val="0"/>
                        </a:spcAft>
                      </a:pPr>
                      <a:r>
                        <a:rPr lang="it-IT"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a:effectLst/>
                        </a:rPr>
                        <a:t>MetaDirectory 4 Enterprise (25 users)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2013090305"/>
                  </a:ext>
                </a:extLst>
              </a:tr>
              <a:tr h="281723">
                <a:tc>
                  <a:txBody>
                    <a:bodyPr/>
                    <a:lstStyle/>
                    <a:p>
                      <a:pPr>
                        <a:spcAft>
                          <a:spcPts val="0"/>
                        </a:spcAft>
                      </a:pPr>
                      <a:r>
                        <a:rPr lang="it-IT"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a:effectLst/>
                        </a:rPr>
                        <a:t>ECSTA 5 (25 lines)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804761990"/>
                  </a:ext>
                </a:extLst>
              </a:tr>
              <a:tr h="281723">
                <a:tc>
                  <a:txBody>
                    <a:bodyPr/>
                    <a:lstStyle/>
                    <a:p>
                      <a:pPr>
                        <a:spcAft>
                          <a:spcPts val="0"/>
                        </a:spcAft>
                      </a:pPr>
                      <a:r>
                        <a:rPr lang="it-IT"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a:effectLst/>
                        </a:rPr>
                        <a:t>Valore commerciale: € 5.400,00</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867790340"/>
                  </a:ext>
                </a:extLst>
              </a:tr>
              <a:tr h="281723">
                <a:tc>
                  <a:txBody>
                    <a:bodyPr/>
                    <a:lstStyle/>
                    <a:p>
                      <a:pPr>
                        <a:spcAft>
                          <a:spcPts val="0"/>
                        </a:spcAft>
                      </a:pPr>
                      <a:r>
                        <a:rPr lang="it-IT"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b="1" dirty="0">
                          <a:solidFill>
                            <a:schemeClr val="tx1"/>
                          </a:solidFill>
                          <a:effectLst/>
                        </a:rPr>
                        <a:t>Costo al partner € 1.800,00</a:t>
                      </a:r>
                      <a:endParaRPr lang="it-IT" sz="17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249923899"/>
                  </a:ext>
                </a:extLst>
              </a:tr>
              <a:tr h="406288">
                <a:tc gridSpan="2">
                  <a:txBody>
                    <a:bodyPr/>
                    <a:lstStyle/>
                    <a:p>
                      <a:pPr>
                        <a:spcAft>
                          <a:spcPts val="0"/>
                        </a:spcAft>
                      </a:pPr>
                      <a:r>
                        <a:rPr lang="it-IT" sz="1700">
                          <a:solidFill>
                            <a:schemeClr val="tx1"/>
                          </a:solidFill>
                          <a:effectLst/>
                        </a:rPr>
                        <a:t> </a:t>
                      </a:r>
                      <a:endParaRPr lang="it-IT" sz="17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21356" marR="121356" marT="60678" marB="60678">
                    <a:solidFill>
                      <a:schemeClr val="accent2"/>
                    </a:solidFill>
                  </a:tcPr>
                </a:tc>
                <a:tc hMerge="1">
                  <a:txBody>
                    <a:bodyPr/>
                    <a:lstStyle/>
                    <a:p>
                      <a:endParaRPr lang="it-IT"/>
                    </a:p>
                  </a:txBody>
                  <a:tcPr/>
                </a:tc>
                <a:extLst>
                  <a:ext uri="{0D108BD9-81ED-4DB2-BD59-A6C34878D82A}">
                    <a16:rowId xmlns:a16="http://schemas.microsoft.com/office/drawing/2014/main" xmlns="" val="3112559636"/>
                  </a:ext>
                </a:extLst>
              </a:tr>
              <a:tr h="281723">
                <a:tc>
                  <a:txBody>
                    <a:bodyPr/>
                    <a:lstStyle/>
                    <a:p>
                      <a:pPr>
                        <a:spcAft>
                          <a:spcPts val="0"/>
                        </a:spcAft>
                      </a:pPr>
                      <a:r>
                        <a:rPr lang="it-IT" sz="1700" dirty="0">
                          <a:solidFill>
                            <a:schemeClr val="tx1"/>
                          </a:solidFill>
                          <a:effectLst/>
                        </a:rPr>
                        <a:t>Upgrade Kit</a:t>
                      </a:r>
                      <a:endParaRPr lang="it-IT"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a:effectLst/>
                        </a:rPr>
                        <a:t>Upgrade to ProCall 6 Enterprise (25 users)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629227154"/>
                  </a:ext>
                </a:extLst>
              </a:tr>
              <a:tr h="281723">
                <a:tc>
                  <a:txBody>
                    <a:bodyPr/>
                    <a:lstStyle/>
                    <a:p>
                      <a:pPr>
                        <a:spcAft>
                          <a:spcPts val="0"/>
                        </a:spcAft>
                      </a:pPr>
                      <a:r>
                        <a:rPr lang="en-GB"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dirty="0" err="1">
                          <a:effectLst/>
                        </a:rPr>
                        <a:t>Crossgrade</a:t>
                      </a:r>
                      <a:r>
                        <a:rPr lang="en-GB" sz="1700" dirty="0">
                          <a:effectLst/>
                        </a:rPr>
                        <a:t> to </a:t>
                      </a:r>
                      <a:r>
                        <a:rPr lang="en-GB" sz="1700" dirty="0" err="1">
                          <a:effectLst/>
                        </a:rPr>
                        <a:t>MetaDirectory</a:t>
                      </a:r>
                      <a:r>
                        <a:rPr lang="en-GB" sz="1700" dirty="0">
                          <a:effectLst/>
                        </a:rPr>
                        <a:t> 4 Enterprise (25 users)</a:t>
                      </a:r>
                      <a:endParaRPr lang="it-IT"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2719744352"/>
                  </a:ext>
                </a:extLst>
              </a:tr>
              <a:tr h="281723">
                <a:tc>
                  <a:txBody>
                    <a:bodyPr/>
                    <a:lstStyle/>
                    <a:p>
                      <a:pPr>
                        <a:spcAft>
                          <a:spcPts val="0"/>
                        </a:spcAft>
                      </a:pPr>
                      <a:r>
                        <a:rPr lang="en-GB"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a:effectLst/>
                        </a:rPr>
                        <a:t>Upgrade to ECSTA 5 (25 lines)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911575496"/>
                  </a:ext>
                </a:extLst>
              </a:tr>
              <a:tr h="281723">
                <a:tc>
                  <a:txBody>
                    <a:bodyPr/>
                    <a:lstStyle/>
                    <a:p>
                      <a:pPr>
                        <a:spcAft>
                          <a:spcPts val="0"/>
                        </a:spcAft>
                      </a:pPr>
                      <a:r>
                        <a:rPr lang="en-GB"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a:effectLst/>
                        </a:rPr>
                        <a:t>Valore commerciale: € 3.600,00</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2015714834"/>
                  </a:ext>
                </a:extLst>
              </a:tr>
              <a:tr h="281723">
                <a:tc>
                  <a:txBody>
                    <a:bodyPr/>
                    <a:lstStyle/>
                    <a:p>
                      <a:pPr>
                        <a:spcAft>
                          <a:spcPts val="0"/>
                        </a:spcAft>
                      </a:pPr>
                      <a:r>
                        <a:rPr lang="en-GB" sz="1700" dirty="0">
                          <a:effectLst/>
                        </a:rPr>
                        <a:t> </a:t>
                      </a:r>
                      <a:endParaRPr lang="it-IT"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b="1" dirty="0" err="1">
                          <a:solidFill>
                            <a:schemeClr val="tx1"/>
                          </a:solidFill>
                          <a:effectLst/>
                        </a:rPr>
                        <a:t>Costo</a:t>
                      </a:r>
                      <a:r>
                        <a:rPr lang="en-GB" sz="1700" b="1" dirty="0">
                          <a:solidFill>
                            <a:schemeClr val="tx1"/>
                          </a:solidFill>
                          <a:effectLst/>
                        </a:rPr>
                        <a:t> al partner € 980,00</a:t>
                      </a:r>
                      <a:endParaRPr lang="it-IT" sz="17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4220088364"/>
                  </a:ext>
                </a:extLst>
              </a:tr>
            </a:tbl>
          </a:graphicData>
        </a:graphic>
      </p:graphicFrame>
    </p:spTree>
    <p:extLst>
      <p:ext uri="{BB962C8B-B14F-4D97-AF65-F5344CB8AC3E}">
        <p14:creationId xmlns:p14="http://schemas.microsoft.com/office/powerpoint/2010/main" val="249214103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nhaltsplatzhalter 9"/>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 y="0"/>
            <a:ext cx="12191999" cy="6857999"/>
          </a:xfrm>
          <a:ln>
            <a:solidFill>
              <a:srgbClr val="E5F1D4"/>
            </a:solidFill>
          </a:ln>
        </p:spPr>
      </p:pic>
      <p:sp>
        <p:nvSpPr>
          <p:cNvPr id="4" name="Titel 3"/>
          <p:cNvSpPr>
            <a:spLocks noGrp="1"/>
          </p:cNvSpPr>
          <p:nvPr>
            <p:ph type="title"/>
          </p:nvPr>
        </p:nvSpPr>
        <p:spPr/>
        <p:txBody>
          <a:bodyPr/>
          <a:lstStyle/>
          <a:p>
            <a:r>
              <a:rPr lang="de-DE" dirty="0" err="1"/>
              <a:t>estos</a:t>
            </a:r>
            <a:r>
              <a:rPr lang="de-DE" dirty="0"/>
              <a:t> Regional </a:t>
            </a:r>
            <a:r>
              <a:rPr lang="de-DE" dirty="0" err="1"/>
              <a:t>Sales</a:t>
            </a:r>
            <a:r>
              <a:rPr lang="de-DE" dirty="0"/>
              <a:t> - </a:t>
            </a:r>
            <a:r>
              <a:rPr lang="de-DE" dirty="0" err="1"/>
              <a:t>today</a:t>
            </a:r>
            <a:endParaRPr lang="de-DE" dirty="0"/>
          </a:p>
        </p:txBody>
      </p:sp>
      <p:sp>
        <p:nvSpPr>
          <p:cNvPr id="6" name="Fußzeilenplatzhalter 5"/>
          <p:cNvSpPr>
            <a:spLocks noGrp="1"/>
          </p:cNvSpPr>
          <p:nvPr>
            <p:ph type="ftr" sz="quarter" idx="15"/>
          </p:nvPr>
        </p:nvSpPr>
        <p:spPr/>
        <p:txBody>
          <a:bodyPr/>
          <a:lstStyle/>
          <a:p>
            <a:r>
              <a:rPr lang="en-US"/>
              <a:t>© estos Italia – ECS 2018</a:t>
            </a:r>
            <a:endParaRPr lang="de-DE" dirty="0"/>
          </a:p>
        </p:txBody>
      </p:sp>
      <p:sp>
        <p:nvSpPr>
          <p:cNvPr id="7" name="Foliennummernplatzhalter 6"/>
          <p:cNvSpPr>
            <a:spLocks noGrp="1"/>
          </p:cNvSpPr>
          <p:nvPr>
            <p:ph type="sldNum" sz="quarter" idx="16"/>
          </p:nvPr>
        </p:nvSpPr>
        <p:spPr/>
        <p:txBody>
          <a:bodyPr/>
          <a:lstStyle/>
          <a:p>
            <a:fld id="{C7C905D0-24F0-4A5D-A8FD-F45F8E9F1544}" type="slidenum">
              <a:rPr lang="de-DE" smtClean="0"/>
              <a:pPr/>
              <a:t>12</a:t>
            </a:fld>
            <a:endParaRPr lang="de-DE" dirty="0"/>
          </a:p>
        </p:txBody>
      </p:sp>
      <p:sp>
        <p:nvSpPr>
          <p:cNvPr id="9" name="Textplatzhalter 8"/>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3160648892"/>
      </p:ext>
    </p:extLst>
  </p:cSld>
  <p:clrMapOvr>
    <a:masterClrMapping/>
  </p:clrMapOvr>
  <p:transition spd="slow">
    <p:push di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xmlns="" id="{0DDCF872-0F0B-442E-B762-18656C5DE776}"/>
              </a:ext>
            </a:extLst>
          </p:cNvPr>
          <p:cNvSpPr>
            <a:spLocks noGrp="1"/>
          </p:cNvSpPr>
          <p:nvPr>
            <p:ph sz="quarter" idx="13"/>
          </p:nvPr>
        </p:nvSpPr>
        <p:spPr/>
        <p:txBody>
          <a:bodyPr>
            <a:normAutofit/>
          </a:bodyPr>
          <a:lstStyle/>
          <a:p>
            <a:pPr marL="342900" indent="-342900">
              <a:buFont typeface="Wingdings" panose="05000000000000000000" pitchFamily="2" charset="2"/>
              <a:buChar char="Ø"/>
            </a:pPr>
            <a:r>
              <a:rPr lang="en-GB" dirty="0" err="1"/>
              <a:t>e</a:t>
            </a:r>
            <a:r>
              <a:rPr lang="en-GB" dirty="0" err="1" smtClean="0"/>
              <a:t>stos</a:t>
            </a:r>
            <a:r>
              <a:rPr lang="en-GB" dirty="0" smtClean="0"/>
              <a:t> Partner Event – Officine del Volo, Milano (</a:t>
            </a:r>
            <a:r>
              <a:rPr lang="en-GB" dirty="0" err="1" smtClean="0"/>
              <a:t>giovedì</a:t>
            </a:r>
            <a:r>
              <a:rPr lang="en-GB" dirty="0" smtClean="0"/>
              <a:t> 4 </a:t>
            </a:r>
            <a:r>
              <a:rPr lang="en-GB" dirty="0" err="1" smtClean="0"/>
              <a:t>Ottobre</a:t>
            </a:r>
            <a:r>
              <a:rPr lang="en-GB" dirty="0" smtClean="0"/>
              <a:t>)</a:t>
            </a:r>
          </a:p>
          <a:p>
            <a:pPr marL="342900" indent="-342900">
              <a:buFont typeface="Wingdings" panose="05000000000000000000" pitchFamily="2" charset="2"/>
              <a:buChar char="Ø"/>
            </a:pPr>
            <a:r>
              <a:rPr lang="en-GB" dirty="0" err="1" smtClean="0"/>
              <a:t>Certificazione</a:t>
            </a:r>
            <a:r>
              <a:rPr lang="en-GB" dirty="0" smtClean="0"/>
              <a:t> ECE (</a:t>
            </a:r>
            <a:r>
              <a:rPr lang="en-GB" dirty="0" err="1" smtClean="0"/>
              <a:t>estos</a:t>
            </a:r>
            <a:r>
              <a:rPr lang="en-GB" dirty="0" smtClean="0"/>
              <a:t> certified Engineer): </a:t>
            </a:r>
            <a:r>
              <a:rPr lang="en-GB" dirty="0" err="1" smtClean="0"/>
              <a:t>Esprinet</a:t>
            </a:r>
            <a:r>
              <a:rPr lang="en-GB" dirty="0" smtClean="0"/>
              <a:t> (</a:t>
            </a:r>
            <a:r>
              <a:rPr lang="en-GB" dirty="0" err="1" smtClean="0"/>
              <a:t>giov</a:t>
            </a:r>
            <a:r>
              <a:rPr lang="en-GB" dirty="0" smtClean="0"/>
              <a:t>. 5 – </a:t>
            </a:r>
            <a:r>
              <a:rPr lang="en-GB" dirty="0" err="1" smtClean="0"/>
              <a:t>ven</a:t>
            </a:r>
            <a:r>
              <a:rPr lang="en-GB" dirty="0" smtClean="0"/>
              <a:t> 6 </a:t>
            </a:r>
            <a:r>
              <a:rPr lang="en-GB" dirty="0" err="1" smtClean="0"/>
              <a:t>luglio</a:t>
            </a:r>
            <a:r>
              <a:rPr lang="en-GB" dirty="0" smtClean="0"/>
              <a:t>); Attiva ( </a:t>
            </a:r>
            <a:r>
              <a:rPr lang="en-GB" dirty="0" err="1" smtClean="0"/>
              <a:t>giov</a:t>
            </a:r>
            <a:r>
              <a:rPr lang="en-GB" dirty="0" smtClean="0"/>
              <a:t>. 25 – </a:t>
            </a:r>
            <a:r>
              <a:rPr lang="en-GB" dirty="0" err="1" smtClean="0"/>
              <a:t>ven.</a:t>
            </a:r>
            <a:r>
              <a:rPr lang="en-GB" dirty="0" smtClean="0"/>
              <a:t> 26 </a:t>
            </a:r>
            <a:r>
              <a:rPr lang="en-GB" dirty="0" err="1" smtClean="0"/>
              <a:t>Ottobre</a:t>
            </a:r>
            <a:r>
              <a:rPr lang="en-GB" dirty="0" smtClean="0"/>
              <a:t>)</a:t>
            </a:r>
          </a:p>
          <a:p>
            <a:pPr marL="342900" indent="-342900">
              <a:buFont typeface="Wingdings" panose="05000000000000000000" pitchFamily="2" charset="2"/>
              <a:buChar char="Ø"/>
            </a:pPr>
            <a:r>
              <a:rPr lang="en-GB" dirty="0" err="1" smtClean="0"/>
              <a:t>Nuove</a:t>
            </a:r>
            <a:r>
              <a:rPr lang="en-GB" dirty="0" smtClean="0"/>
              <a:t> </a:t>
            </a:r>
            <a:r>
              <a:rPr lang="en-GB" dirty="0" err="1" smtClean="0"/>
              <a:t>tappe</a:t>
            </a:r>
            <a:r>
              <a:rPr lang="en-GB" dirty="0" smtClean="0"/>
              <a:t> ECS ( Roma 10 Maggio; BO 17 Maggio; PD 14 </a:t>
            </a:r>
            <a:r>
              <a:rPr lang="en-GB" dirty="0" err="1" smtClean="0"/>
              <a:t>Giugno</a:t>
            </a:r>
            <a:r>
              <a:rPr lang="en-GB" dirty="0" smtClean="0"/>
              <a:t>; TO 21 </a:t>
            </a:r>
            <a:r>
              <a:rPr lang="en-GB" dirty="0" err="1" smtClean="0"/>
              <a:t>giugno</a:t>
            </a:r>
            <a:r>
              <a:rPr lang="en-GB" dirty="0" smtClean="0"/>
              <a:t>; BZ 12 </a:t>
            </a:r>
            <a:r>
              <a:rPr lang="en-GB" dirty="0" err="1" smtClean="0"/>
              <a:t>luglio</a:t>
            </a:r>
            <a:r>
              <a:rPr lang="en-GB" dirty="0" smtClean="0"/>
              <a:t>)</a:t>
            </a:r>
          </a:p>
          <a:p>
            <a:pPr marL="342900" indent="-342900">
              <a:buFont typeface="Wingdings" panose="05000000000000000000" pitchFamily="2" charset="2"/>
              <a:buChar char="Ø"/>
            </a:pPr>
            <a:r>
              <a:rPr lang="en-GB" dirty="0" err="1" smtClean="0"/>
              <a:t>LiveChat</a:t>
            </a:r>
            <a:r>
              <a:rPr lang="en-GB" dirty="0" smtClean="0"/>
              <a:t> ( info ad hoc in </a:t>
            </a:r>
            <a:r>
              <a:rPr lang="en-GB" dirty="0" err="1" smtClean="0"/>
              <a:t>pubblicazione</a:t>
            </a:r>
            <a:r>
              <a:rPr lang="en-GB" dirty="0" smtClean="0"/>
              <a:t> </a:t>
            </a:r>
            <a:r>
              <a:rPr lang="en-GB" dirty="0" err="1" smtClean="0"/>
              <a:t>su</a:t>
            </a:r>
            <a:r>
              <a:rPr lang="en-GB" dirty="0" smtClean="0"/>
              <a:t> </a:t>
            </a:r>
            <a:r>
              <a:rPr lang="en-GB" dirty="0" err="1" smtClean="0"/>
              <a:t>sito</a:t>
            </a:r>
            <a:r>
              <a:rPr lang="en-GB" dirty="0" smtClean="0"/>
              <a:t> </a:t>
            </a:r>
            <a:r>
              <a:rPr lang="en-GB" dirty="0" err="1" smtClean="0"/>
              <a:t>estos</a:t>
            </a:r>
            <a:r>
              <a:rPr lang="en-GB" dirty="0" smtClean="0"/>
              <a:t>)</a:t>
            </a:r>
          </a:p>
          <a:p>
            <a:pPr marL="342900" indent="-342900">
              <a:buFont typeface="Wingdings" panose="05000000000000000000" pitchFamily="2" charset="2"/>
              <a:buChar char="Ø"/>
            </a:pPr>
            <a:r>
              <a:rPr lang="en-GB" dirty="0" smtClean="0"/>
              <a:t>Campagna </a:t>
            </a:r>
            <a:r>
              <a:rPr lang="en-GB" dirty="0" err="1" smtClean="0"/>
              <a:t>mirata</a:t>
            </a:r>
            <a:r>
              <a:rPr lang="en-GB" dirty="0" smtClean="0"/>
              <a:t> “</a:t>
            </a:r>
            <a:r>
              <a:rPr lang="en-GB" dirty="0" err="1" smtClean="0"/>
              <a:t>concessionari</a:t>
            </a:r>
            <a:r>
              <a:rPr lang="en-GB" dirty="0" smtClean="0"/>
              <a:t> </a:t>
            </a:r>
            <a:r>
              <a:rPr lang="en-GB" dirty="0" err="1" smtClean="0"/>
              <a:t>d’auto</a:t>
            </a:r>
            <a:r>
              <a:rPr lang="en-GB" dirty="0" smtClean="0"/>
              <a:t>” ( </a:t>
            </a:r>
            <a:r>
              <a:rPr lang="en-GB" dirty="0" smtClean="0">
                <a:hlinkClick r:id="rId2"/>
              </a:rPr>
              <a:t>https</a:t>
            </a:r>
            <a:r>
              <a:rPr lang="en-GB" dirty="0">
                <a:hlinkClick r:id="rId2"/>
              </a:rPr>
              <a:t>://</a:t>
            </a:r>
            <a:r>
              <a:rPr lang="en-GB" dirty="0" smtClean="0">
                <a:hlinkClick r:id="rId2"/>
              </a:rPr>
              <a:t>www.estos.it/autohaus</a:t>
            </a:r>
            <a:r>
              <a:rPr lang="en-GB" dirty="0" smtClean="0"/>
              <a:t> ): </a:t>
            </a:r>
            <a:r>
              <a:rPr lang="en-GB" dirty="0" err="1" smtClean="0"/>
              <a:t>richiedi</a:t>
            </a:r>
            <a:r>
              <a:rPr lang="en-GB" dirty="0" smtClean="0"/>
              <a:t> la demo!</a:t>
            </a:r>
          </a:p>
          <a:p>
            <a:pPr marL="342900" indent="-342900">
              <a:buFontTx/>
              <a:buChar char="-"/>
            </a:pPr>
            <a:endParaRPr lang="it-IT" dirty="0"/>
          </a:p>
        </p:txBody>
      </p:sp>
      <p:sp>
        <p:nvSpPr>
          <p:cNvPr id="3" name="Titolo 2">
            <a:extLst>
              <a:ext uri="{FF2B5EF4-FFF2-40B4-BE49-F238E27FC236}">
                <a16:creationId xmlns:a16="http://schemas.microsoft.com/office/drawing/2014/main" xmlns="" id="{0B617B01-0B19-4C7C-A2EA-4B29A134F6C4}"/>
              </a:ext>
            </a:extLst>
          </p:cNvPr>
          <p:cNvSpPr>
            <a:spLocks noGrp="1"/>
          </p:cNvSpPr>
          <p:nvPr>
            <p:ph type="title"/>
          </p:nvPr>
        </p:nvSpPr>
        <p:spPr/>
        <p:txBody>
          <a:bodyPr>
            <a:normAutofit/>
          </a:bodyPr>
          <a:lstStyle/>
          <a:p>
            <a:r>
              <a:rPr lang="it-IT" dirty="0" smtClean="0"/>
              <a:t>Appuntamenti / «</a:t>
            </a:r>
            <a:r>
              <a:rPr lang="it-IT" dirty="0" err="1" smtClean="0"/>
              <a:t>Coming</a:t>
            </a:r>
            <a:r>
              <a:rPr lang="it-IT" dirty="0" smtClean="0"/>
              <a:t> </a:t>
            </a:r>
            <a:r>
              <a:rPr lang="it-IT" dirty="0" err="1" smtClean="0"/>
              <a:t>soon</a:t>
            </a:r>
            <a:r>
              <a:rPr lang="it-IT" dirty="0" smtClean="0"/>
              <a:t>»</a:t>
            </a:r>
            <a:endParaRPr lang="it-IT" dirty="0"/>
          </a:p>
        </p:txBody>
      </p:sp>
      <p:sp>
        <p:nvSpPr>
          <p:cNvPr id="5" name="Segnaposto piè di pagina 4">
            <a:extLst>
              <a:ext uri="{FF2B5EF4-FFF2-40B4-BE49-F238E27FC236}">
                <a16:creationId xmlns:a16="http://schemas.microsoft.com/office/drawing/2014/main" xmlns="" id="{7F3C5F3C-A5EA-4F8C-A34C-0ED1EE871776}"/>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D857694A-EE64-4BB1-A922-A4A4010BC887}"/>
              </a:ext>
            </a:extLst>
          </p:cNvPr>
          <p:cNvSpPr>
            <a:spLocks noGrp="1"/>
          </p:cNvSpPr>
          <p:nvPr>
            <p:ph type="sldNum" sz="quarter" idx="16"/>
          </p:nvPr>
        </p:nvSpPr>
        <p:spPr/>
        <p:txBody>
          <a:bodyPr/>
          <a:lstStyle/>
          <a:p>
            <a:fld id="{C7C905D0-24F0-4A5D-A8FD-F45F8E9F1544}" type="slidenum">
              <a:rPr lang="de-DE" smtClean="0"/>
              <a:pPr/>
              <a:t>120</a:t>
            </a:fld>
            <a:endParaRPr lang="de-DE" dirty="0"/>
          </a:p>
        </p:txBody>
      </p:sp>
      <p:sp>
        <p:nvSpPr>
          <p:cNvPr id="7" name="Segnaposto testo 6">
            <a:extLst>
              <a:ext uri="{FF2B5EF4-FFF2-40B4-BE49-F238E27FC236}">
                <a16:creationId xmlns:a16="http://schemas.microsoft.com/office/drawing/2014/main" xmlns="" id="{B324745B-9913-493D-B9B1-6D339A78839C}"/>
              </a:ext>
            </a:extLst>
          </p:cNvPr>
          <p:cNvSpPr>
            <a:spLocks noGrp="1"/>
          </p:cNvSpPr>
          <p:nvPr>
            <p:ph type="body" sz="quarter" idx="17"/>
          </p:nvPr>
        </p:nvSpPr>
        <p:spPr/>
        <p:txBody>
          <a:bodyPr/>
          <a:lstStyle/>
          <a:p>
            <a:endParaRPr lang="it-IT"/>
          </a:p>
        </p:txBody>
      </p:sp>
    </p:spTree>
    <p:extLst>
      <p:ext uri="{BB962C8B-B14F-4D97-AF65-F5344CB8AC3E}">
        <p14:creationId xmlns:p14="http://schemas.microsoft.com/office/powerpoint/2010/main" val="3092809403"/>
      </p:ext>
    </p:extLst>
  </p:cSld>
  <p:clrMapOvr>
    <a:masterClrMapping/>
  </p:clrMapOvr>
  <p:transition spd="slow">
    <p:push dir="u"/>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xmlns="" id="{6ACC7227-808B-4ED4-904B-41231C0F35F0}"/>
              </a:ext>
            </a:extLst>
          </p:cNvPr>
          <p:cNvSpPr>
            <a:spLocks noGrp="1"/>
          </p:cNvSpPr>
          <p:nvPr>
            <p:ph type="title"/>
          </p:nvPr>
        </p:nvSpPr>
        <p:spPr/>
        <p:txBody>
          <a:bodyPr/>
          <a:lstStyle/>
          <a:p>
            <a:r>
              <a:rPr lang="it-IT" dirty="0"/>
              <a:t>Esame ECS</a:t>
            </a:r>
          </a:p>
        </p:txBody>
      </p:sp>
      <p:sp>
        <p:nvSpPr>
          <p:cNvPr id="9" name="Sottotitolo 8">
            <a:extLst>
              <a:ext uri="{FF2B5EF4-FFF2-40B4-BE49-F238E27FC236}">
                <a16:creationId xmlns:a16="http://schemas.microsoft.com/office/drawing/2014/main" xmlns="" id="{2DE9FFDC-DD95-4EE7-BE84-C55895166C04}"/>
              </a:ext>
            </a:extLst>
          </p:cNvPr>
          <p:cNvSpPr>
            <a:spLocks noGrp="1"/>
          </p:cNvSpPr>
          <p:nvPr>
            <p:ph type="subTitle" idx="1"/>
          </p:nvPr>
        </p:nvSpPr>
        <p:spPr/>
        <p:txBody>
          <a:bodyPr/>
          <a:lstStyle/>
          <a:p>
            <a:endParaRPr lang="it-IT"/>
          </a:p>
        </p:txBody>
      </p:sp>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spTree>
    <p:extLst>
      <p:ext uri="{BB962C8B-B14F-4D97-AF65-F5344CB8AC3E}">
        <p14:creationId xmlns:p14="http://schemas.microsoft.com/office/powerpoint/2010/main" val="422240914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xmlns="" id="{0B617B01-0B19-4C7C-A2EA-4B29A134F6C4}"/>
              </a:ext>
            </a:extLst>
          </p:cNvPr>
          <p:cNvSpPr>
            <a:spLocks noGrp="1"/>
          </p:cNvSpPr>
          <p:nvPr>
            <p:ph type="title"/>
          </p:nvPr>
        </p:nvSpPr>
        <p:spPr/>
        <p:txBody>
          <a:bodyPr>
            <a:normAutofit/>
          </a:bodyPr>
          <a:lstStyle/>
          <a:p>
            <a:r>
              <a:rPr lang="it-IT" dirty="0"/>
              <a:t>ECS TEST - </a:t>
            </a:r>
            <a:r>
              <a:rPr lang="it-IT" dirty="0" err="1"/>
              <a:t>Answers</a:t>
            </a:r>
            <a:endParaRPr lang="it-IT" dirty="0"/>
          </a:p>
        </p:txBody>
      </p:sp>
      <p:sp>
        <p:nvSpPr>
          <p:cNvPr id="5" name="Segnaposto piè di pagina 4">
            <a:extLst>
              <a:ext uri="{FF2B5EF4-FFF2-40B4-BE49-F238E27FC236}">
                <a16:creationId xmlns:a16="http://schemas.microsoft.com/office/drawing/2014/main" xmlns="" id="{7F3C5F3C-A5EA-4F8C-A34C-0ED1EE871776}"/>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D857694A-EE64-4BB1-A922-A4A4010BC887}"/>
              </a:ext>
            </a:extLst>
          </p:cNvPr>
          <p:cNvSpPr>
            <a:spLocks noGrp="1"/>
          </p:cNvSpPr>
          <p:nvPr>
            <p:ph type="sldNum" sz="quarter" idx="16"/>
          </p:nvPr>
        </p:nvSpPr>
        <p:spPr/>
        <p:txBody>
          <a:bodyPr/>
          <a:lstStyle/>
          <a:p>
            <a:fld id="{C7C905D0-24F0-4A5D-A8FD-F45F8E9F1544}" type="slidenum">
              <a:rPr lang="de-DE" smtClean="0"/>
              <a:pPr/>
              <a:t>122</a:t>
            </a:fld>
            <a:endParaRPr lang="de-DE" dirty="0"/>
          </a:p>
        </p:txBody>
      </p:sp>
      <p:sp>
        <p:nvSpPr>
          <p:cNvPr id="7" name="Segnaposto testo 6">
            <a:extLst>
              <a:ext uri="{FF2B5EF4-FFF2-40B4-BE49-F238E27FC236}">
                <a16:creationId xmlns:a16="http://schemas.microsoft.com/office/drawing/2014/main" xmlns="" id="{B324745B-9913-493D-B9B1-6D339A78839C}"/>
              </a:ext>
            </a:extLst>
          </p:cNvPr>
          <p:cNvSpPr>
            <a:spLocks noGrp="1"/>
          </p:cNvSpPr>
          <p:nvPr>
            <p:ph type="body" sz="quarter" idx="17"/>
          </p:nvPr>
        </p:nvSpPr>
        <p:spPr/>
        <p:txBody>
          <a:bodyPr/>
          <a:lstStyle/>
          <a:p>
            <a:endParaRPr lang="it-IT"/>
          </a:p>
        </p:txBody>
      </p:sp>
      <p:sp>
        <p:nvSpPr>
          <p:cNvPr id="9" name="Rettangolo 8">
            <a:extLst>
              <a:ext uri="{FF2B5EF4-FFF2-40B4-BE49-F238E27FC236}">
                <a16:creationId xmlns:a16="http://schemas.microsoft.com/office/drawing/2014/main" xmlns="" id="{AB3478D0-9F63-4D2C-B74A-9E6F3615CA21}"/>
              </a:ext>
            </a:extLst>
          </p:cNvPr>
          <p:cNvSpPr/>
          <p:nvPr/>
        </p:nvSpPr>
        <p:spPr>
          <a:xfrm>
            <a:off x="1511660" y="1422208"/>
            <a:ext cx="2711704" cy="4108817"/>
          </a:xfrm>
          <a:prstGeom prst="rect">
            <a:avLst/>
          </a:prstGeom>
        </p:spPr>
        <p:txBody>
          <a:bodyPr wrap="square">
            <a:spAutoFit/>
          </a:bodyPr>
          <a:lstStyle/>
          <a:p>
            <a:pPr>
              <a:lnSpc>
                <a:spcPct val="150000"/>
              </a:lnSpc>
            </a:pPr>
            <a:r>
              <a:rPr lang="pt-BR" dirty="0"/>
              <a:t>1)	A-d</a:t>
            </a:r>
          </a:p>
          <a:p>
            <a:pPr>
              <a:lnSpc>
                <a:spcPct val="150000"/>
              </a:lnSpc>
            </a:pPr>
            <a:r>
              <a:rPr lang="pt-BR" dirty="0"/>
              <a:t>2)	C</a:t>
            </a:r>
          </a:p>
          <a:p>
            <a:pPr>
              <a:lnSpc>
                <a:spcPct val="150000"/>
              </a:lnSpc>
            </a:pPr>
            <a:r>
              <a:rPr lang="pt-BR" dirty="0"/>
              <a:t>3)	D</a:t>
            </a:r>
          </a:p>
          <a:p>
            <a:pPr>
              <a:lnSpc>
                <a:spcPct val="150000"/>
              </a:lnSpc>
            </a:pPr>
            <a:r>
              <a:rPr lang="pt-BR" dirty="0"/>
              <a:t>4)	A-c</a:t>
            </a:r>
          </a:p>
          <a:p>
            <a:pPr>
              <a:lnSpc>
                <a:spcPct val="150000"/>
              </a:lnSpc>
            </a:pPr>
            <a:r>
              <a:rPr lang="pt-BR" dirty="0"/>
              <a:t>5)	A</a:t>
            </a:r>
          </a:p>
          <a:p>
            <a:pPr>
              <a:lnSpc>
                <a:spcPct val="150000"/>
              </a:lnSpc>
            </a:pPr>
            <a:r>
              <a:rPr lang="pt-BR" dirty="0"/>
              <a:t>6)	B</a:t>
            </a:r>
          </a:p>
          <a:p>
            <a:pPr>
              <a:lnSpc>
                <a:spcPct val="150000"/>
              </a:lnSpc>
            </a:pPr>
            <a:r>
              <a:rPr lang="pt-BR" dirty="0"/>
              <a:t>7)	B</a:t>
            </a:r>
          </a:p>
          <a:p>
            <a:pPr>
              <a:lnSpc>
                <a:spcPct val="150000"/>
              </a:lnSpc>
            </a:pPr>
            <a:r>
              <a:rPr lang="pt-BR" dirty="0"/>
              <a:t>8)	C</a:t>
            </a:r>
          </a:p>
          <a:p>
            <a:pPr>
              <a:lnSpc>
                <a:spcPct val="150000"/>
              </a:lnSpc>
            </a:pPr>
            <a:r>
              <a:rPr lang="pt-BR" dirty="0"/>
              <a:t>9)	A-d</a:t>
            </a:r>
          </a:p>
          <a:p>
            <a:endParaRPr lang="pt-BR" dirty="0"/>
          </a:p>
        </p:txBody>
      </p:sp>
      <p:sp>
        <p:nvSpPr>
          <p:cNvPr id="11" name="Rettangolo 10">
            <a:extLst>
              <a:ext uri="{FF2B5EF4-FFF2-40B4-BE49-F238E27FC236}">
                <a16:creationId xmlns:a16="http://schemas.microsoft.com/office/drawing/2014/main" xmlns="" id="{937D2A4C-27B2-414D-8478-5B0325BC09AC}"/>
              </a:ext>
            </a:extLst>
          </p:cNvPr>
          <p:cNvSpPr/>
          <p:nvPr/>
        </p:nvSpPr>
        <p:spPr>
          <a:xfrm>
            <a:off x="6816080" y="1408419"/>
            <a:ext cx="6096000" cy="3416320"/>
          </a:xfrm>
          <a:prstGeom prst="rect">
            <a:avLst/>
          </a:prstGeom>
        </p:spPr>
        <p:txBody>
          <a:bodyPr>
            <a:spAutoFit/>
          </a:bodyPr>
          <a:lstStyle/>
          <a:p>
            <a:pPr>
              <a:lnSpc>
                <a:spcPct val="150000"/>
              </a:lnSpc>
            </a:pPr>
            <a:r>
              <a:rPr lang="pt-BR" dirty="0"/>
              <a:t>10)	B</a:t>
            </a:r>
          </a:p>
          <a:p>
            <a:pPr>
              <a:lnSpc>
                <a:spcPct val="150000"/>
              </a:lnSpc>
            </a:pPr>
            <a:r>
              <a:rPr lang="pt-BR" dirty="0"/>
              <a:t>11)	A</a:t>
            </a:r>
          </a:p>
          <a:p>
            <a:pPr>
              <a:lnSpc>
                <a:spcPct val="150000"/>
              </a:lnSpc>
            </a:pPr>
            <a:r>
              <a:rPr lang="pt-BR" dirty="0"/>
              <a:t>12)	C</a:t>
            </a:r>
          </a:p>
          <a:p>
            <a:pPr>
              <a:lnSpc>
                <a:spcPct val="150000"/>
              </a:lnSpc>
            </a:pPr>
            <a:r>
              <a:rPr lang="pt-BR" dirty="0"/>
              <a:t>13)	A-c</a:t>
            </a:r>
          </a:p>
          <a:p>
            <a:pPr>
              <a:lnSpc>
                <a:spcPct val="150000"/>
              </a:lnSpc>
            </a:pPr>
            <a:r>
              <a:rPr lang="pt-BR" dirty="0"/>
              <a:t>14)	C</a:t>
            </a:r>
          </a:p>
          <a:p>
            <a:pPr>
              <a:lnSpc>
                <a:spcPct val="150000"/>
              </a:lnSpc>
            </a:pPr>
            <a:r>
              <a:rPr lang="pt-BR" dirty="0"/>
              <a:t>15)	A</a:t>
            </a:r>
          </a:p>
          <a:p>
            <a:pPr>
              <a:lnSpc>
                <a:spcPct val="150000"/>
              </a:lnSpc>
            </a:pPr>
            <a:r>
              <a:rPr lang="pt-BR" dirty="0"/>
              <a:t>16)	B</a:t>
            </a:r>
          </a:p>
          <a:p>
            <a:pPr>
              <a:lnSpc>
                <a:spcPct val="150000"/>
              </a:lnSpc>
            </a:pPr>
            <a:r>
              <a:rPr lang="pt-BR" dirty="0"/>
              <a:t>17)	B</a:t>
            </a:r>
            <a:endParaRPr lang="it-IT" dirty="0"/>
          </a:p>
        </p:txBody>
      </p:sp>
    </p:spTree>
    <p:extLst>
      <p:ext uri="{BB962C8B-B14F-4D97-AF65-F5344CB8AC3E}">
        <p14:creationId xmlns:p14="http://schemas.microsoft.com/office/powerpoint/2010/main" val="20420060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down)">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down)">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wipe(down)">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wipe(down)">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Effect transition="in" filter="wipe(down)">
                                      <p:cBhvr>
                                        <p:cTn id="37" dur="500"/>
                                        <p:tgtEl>
                                          <p:spTgt spid="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
                                            <p:txEl>
                                              <p:pRg st="7" end="7"/>
                                            </p:txEl>
                                          </p:spTgt>
                                        </p:tgtEl>
                                        <p:attrNameLst>
                                          <p:attrName>style.visibility</p:attrName>
                                        </p:attrNameLst>
                                      </p:cBhvr>
                                      <p:to>
                                        <p:strVal val="visible"/>
                                      </p:to>
                                    </p:set>
                                    <p:animEffect transition="in" filter="wipe(down)">
                                      <p:cBhvr>
                                        <p:cTn id="42" dur="500"/>
                                        <p:tgtEl>
                                          <p:spTgt spid="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9">
                                            <p:txEl>
                                              <p:pRg st="8" end="8"/>
                                            </p:txEl>
                                          </p:spTgt>
                                        </p:tgtEl>
                                        <p:attrNameLst>
                                          <p:attrName>style.visibility</p:attrName>
                                        </p:attrNameLst>
                                      </p:cBhvr>
                                      <p:to>
                                        <p:strVal val="visible"/>
                                      </p:to>
                                    </p:set>
                                    <p:animEffect transition="in" filter="wipe(down)">
                                      <p:cBhvr>
                                        <p:cTn id="47" dur="500"/>
                                        <p:tgtEl>
                                          <p:spTgt spid="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fade">
                                      <p:cBhvr>
                                        <p:cTn id="52" dur="1000"/>
                                        <p:tgtEl>
                                          <p:spTgt spid="11">
                                            <p:txEl>
                                              <p:pRg st="0" end="0"/>
                                            </p:txEl>
                                          </p:spTgt>
                                        </p:tgtEl>
                                      </p:cBhvr>
                                    </p:animEffect>
                                    <p:anim calcmode="lin" valueType="num">
                                      <p:cBhvr>
                                        <p:cTn id="5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4"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11">
                                            <p:txEl>
                                              <p:pRg st="1" end="1"/>
                                            </p:txEl>
                                          </p:spTgt>
                                        </p:tgtEl>
                                        <p:attrNameLst>
                                          <p:attrName>style.visibility</p:attrName>
                                        </p:attrNameLst>
                                      </p:cBhvr>
                                      <p:to>
                                        <p:strVal val="visible"/>
                                      </p:to>
                                    </p:set>
                                    <p:animEffect transition="in" filter="fade">
                                      <p:cBhvr>
                                        <p:cTn id="59" dur="1000"/>
                                        <p:tgtEl>
                                          <p:spTgt spid="11">
                                            <p:txEl>
                                              <p:pRg st="1" end="1"/>
                                            </p:txEl>
                                          </p:spTgt>
                                        </p:tgtEl>
                                      </p:cBhvr>
                                    </p:animEffect>
                                    <p:anim calcmode="lin" valueType="num">
                                      <p:cBhvr>
                                        <p:cTn id="60"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61"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11">
                                            <p:txEl>
                                              <p:pRg st="2" end="2"/>
                                            </p:txEl>
                                          </p:spTgt>
                                        </p:tgtEl>
                                        <p:attrNameLst>
                                          <p:attrName>style.visibility</p:attrName>
                                        </p:attrNameLst>
                                      </p:cBhvr>
                                      <p:to>
                                        <p:strVal val="visible"/>
                                      </p:to>
                                    </p:set>
                                    <p:anim calcmode="lin" valueType="num">
                                      <p:cBhvr additive="base">
                                        <p:cTn id="66"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11">
                                            <p:txEl>
                                              <p:pRg st="3" end="3"/>
                                            </p:txEl>
                                          </p:spTgt>
                                        </p:tgtEl>
                                        <p:attrNameLst>
                                          <p:attrName>style.visibility</p:attrName>
                                        </p:attrNameLst>
                                      </p:cBhvr>
                                      <p:to>
                                        <p:strVal val="visible"/>
                                      </p:to>
                                    </p:set>
                                    <p:anim calcmode="lin" valueType="num">
                                      <p:cBhvr additive="base">
                                        <p:cTn id="72"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11">
                                            <p:txEl>
                                              <p:pRg st="4" end="4"/>
                                            </p:txEl>
                                          </p:spTgt>
                                        </p:tgtEl>
                                        <p:attrNameLst>
                                          <p:attrName>style.visibility</p:attrName>
                                        </p:attrNameLst>
                                      </p:cBhvr>
                                      <p:to>
                                        <p:strVal val="visible"/>
                                      </p:to>
                                    </p:set>
                                    <p:anim calcmode="lin" valueType="num">
                                      <p:cBhvr additive="base">
                                        <p:cTn id="78"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1">
                                            <p:txEl>
                                              <p:pRg st="5" end="5"/>
                                            </p:txEl>
                                          </p:spTgt>
                                        </p:tgtEl>
                                        <p:attrNameLst>
                                          <p:attrName>style.visibility</p:attrName>
                                        </p:attrNameLst>
                                      </p:cBhvr>
                                      <p:to>
                                        <p:strVal val="visible"/>
                                      </p:to>
                                    </p:set>
                                    <p:animEffect transition="in" filter="fade">
                                      <p:cBhvr>
                                        <p:cTn id="84" dur="1000"/>
                                        <p:tgtEl>
                                          <p:spTgt spid="11">
                                            <p:txEl>
                                              <p:pRg st="5" end="5"/>
                                            </p:txEl>
                                          </p:spTgt>
                                        </p:tgtEl>
                                      </p:cBhvr>
                                    </p:animEffect>
                                    <p:anim calcmode="lin" valueType="num">
                                      <p:cBhvr>
                                        <p:cTn id="85" dur="1000" fill="hold"/>
                                        <p:tgtEl>
                                          <p:spTgt spid="11">
                                            <p:txEl>
                                              <p:pRg st="5" end="5"/>
                                            </p:txEl>
                                          </p:spTgt>
                                        </p:tgtEl>
                                        <p:attrNameLst>
                                          <p:attrName>ppt_x</p:attrName>
                                        </p:attrNameLst>
                                      </p:cBhvr>
                                      <p:tavLst>
                                        <p:tav tm="0">
                                          <p:val>
                                            <p:strVal val="#ppt_x"/>
                                          </p:val>
                                        </p:tav>
                                        <p:tav tm="100000">
                                          <p:val>
                                            <p:strVal val="#ppt_x"/>
                                          </p:val>
                                        </p:tav>
                                      </p:tavLst>
                                    </p:anim>
                                    <p:anim calcmode="lin" valueType="num">
                                      <p:cBhvr>
                                        <p:cTn id="86" dur="1000" fill="hold"/>
                                        <p:tgtEl>
                                          <p:spTgt spid="1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11">
                                            <p:txEl>
                                              <p:pRg st="6" end="6"/>
                                            </p:txEl>
                                          </p:spTgt>
                                        </p:tgtEl>
                                        <p:attrNameLst>
                                          <p:attrName>style.visibility</p:attrName>
                                        </p:attrNameLst>
                                      </p:cBhvr>
                                      <p:to>
                                        <p:strVal val="visible"/>
                                      </p:to>
                                    </p:set>
                                    <p:animEffect transition="in" filter="fade">
                                      <p:cBhvr>
                                        <p:cTn id="91" dur="1000"/>
                                        <p:tgtEl>
                                          <p:spTgt spid="11">
                                            <p:txEl>
                                              <p:pRg st="6" end="6"/>
                                            </p:txEl>
                                          </p:spTgt>
                                        </p:tgtEl>
                                      </p:cBhvr>
                                    </p:animEffect>
                                    <p:anim calcmode="lin" valueType="num">
                                      <p:cBhvr>
                                        <p:cTn id="92" dur="1000" fill="hold"/>
                                        <p:tgtEl>
                                          <p:spTgt spid="11">
                                            <p:txEl>
                                              <p:pRg st="6" end="6"/>
                                            </p:txEl>
                                          </p:spTgt>
                                        </p:tgtEl>
                                        <p:attrNameLst>
                                          <p:attrName>ppt_x</p:attrName>
                                        </p:attrNameLst>
                                      </p:cBhvr>
                                      <p:tavLst>
                                        <p:tav tm="0">
                                          <p:val>
                                            <p:strVal val="#ppt_x"/>
                                          </p:val>
                                        </p:tav>
                                        <p:tav tm="100000">
                                          <p:val>
                                            <p:strVal val="#ppt_x"/>
                                          </p:val>
                                        </p:tav>
                                      </p:tavLst>
                                    </p:anim>
                                    <p:anim calcmode="lin" valueType="num">
                                      <p:cBhvr>
                                        <p:cTn id="93" dur="1000" fill="hold"/>
                                        <p:tgtEl>
                                          <p:spTgt spid="1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11">
                                            <p:txEl>
                                              <p:pRg st="7" end="7"/>
                                            </p:txEl>
                                          </p:spTgt>
                                        </p:tgtEl>
                                        <p:attrNameLst>
                                          <p:attrName>style.visibility</p:attrName>
                                        </p:attrNameLst>
                                      </p:cBhvr>
                                      <p:to>
                                        <p:strVal val="visible"/>
                                      </p:to>
                                    </p:set>
                                    <p:animEffect transition="in" filter="fade">
                                      <p:cBhvr>
                                        <p:cTn id="98" dur="1000"/>
                                        <p:tgtEl>
                                          <p:spTgt spid="11">
                                            <p:txEl>
                                              <p:pRg st="7" end="7"/>
                                            </p:txEl>
                                          </p:spTgt>
                                        </p:tgtEl>
                                      </p:cBhvr>
                                    </p:animEffect>
                                    <p:anim calcmode="lin" valueType="num">
                                      <p:cBhvr>
                                        <p:cTn id="99" dur="1000" fill="hold"/>
                                        <p:tgtEl>
                                          <p:spTgt spid="11">
                                            <p:txEl>
                                              <p:pRg st="7" end="7"/>
                                            </p:txEl>
                                          </p:spTgt>
                                        </p:tgtEl>
                                        <p:attrNameLst>
                                          <p:attrName>ppt_x</p:attrName>
                                        </p:attrNameLst>
                                      </p:cBhvr>
                                      <p:tavLst>
                                        <p:tav tm="0">
                                          <p:val>
                                            <p:strVal val="#ppt_x"/>
                                          </p:val>
                                        </p:tav>
                                        <p:tav tm="100000">
                                          <p:val>
                                            <p:strVal val="#ppt_x"/>
                                          </p:val>
                                        </p:tav>
                                      </p:tavLst>
                                    </p:anim>
                                    <p:anim calcmode="lin" valueType="num">
                                      <p:cBhvr>
                                        <p:cTn id="100" dur="1000" fill="hold"/>
                                        <p:tgtEl>
                                          <p:spTgt spid="1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3"/>
          </p:nvPr>
        </p:nvSpPr>
        <p:spPr>
          <a:xfrm>
            <a:off x="719667" y="3859504"/>
            <a:ext cx="3456000" cy="1081664"/>
          </a:xfrm>
        </p:spPr>
        <p:txBody>
          <a:bodyPr>
            <a:normAutofit/>
          </a:bodyPr>
          <a:lstStyle/>
          <a:p>
            <a:pPr algn="ctr">
              <a:lnSpc>
                <a:spcPct val="80000"/>
              </a:lnSpc>
            </a:pPr>
            <a:r>
              <a:rPr lang="de-DE" dirty="0" err="1"/>
              <a:t>Installazione</a:t>
            </a:r>
            <a:r>
              <a:rPr lang="de-DE" dirty="0"/>
              <a:t> </a:t>
            </a:r>
            <a:r>
              <a:rPr lang="de-DE" dirty="0" err="1"/>
              <a:t>media</a:t>
            </a:r>
            <a:r>
              <a:rPr lang="de-DE" dirty="0"/>
              <a:t> </a:t>
            </a:r>
            <a:r>
              <a:rPr lang="de-DE" dirty="0" err="1"/>
              <a:t>tipica</a:t>
            </a:r>
            <a:r>
              <a:rPr lang="de-DE" dirty="0"/>
              <a:t>: </a:t>
            </a:r>
          </a:p>
          <a:p>
            <a:pPr algn="ctr">
              <a:lnSpc>
                <a:spcPct val="80000"/>
              </a:lnSpc>
            </a:pPr>
            <a:r>
              <a:rPr lang="de-DE" b="1" dirty="0"/>
              <a:t>SMB </a:t>
            </a:r>
            <a:r>
              <a:rPr lang="de-DE" b="1" dirty="0" err="1"/>
              <a:t>market</a:t>
            </a:r>
            <a:r>
              <a:rPr lang="de-DE" b="1" dirty="0"/>
              <a:t> (25-50 </a:t>
            </a:r>
            <a:r>
              <a:rPr lang="de-DE" b="1" dirty="0" err="1"/>
              <a:t>users</a:t>
            </a:r>
            <a:r>
              <a:rPr lang="de-DE" b="1" dirty="0"/>
              <a:t>)</a:t>
            </a:r>
            <a:endParaRPr lang="de-DE" b="1" dirty="0">
              <a:sym typeface="Wingdings" pitchFamily="2" charset="2"/>
            </a:endParaRPr>
          </a:p>
        </p:txBody>
      </p:sp>
      <p:sp>
        <p:nvSpPr>
          <p:cNvPr id="7" name="Inhaltsplatzhalter 6"/>
          <p:cNvSpPr>
            <a:spLocks noGrp="1"/>
          </p:cNvSpPr>
          <p:nvPr>
            <p:ph sz="quarter" idx="14"/>
          </p:nvPr>
        </p:nvSpPr>
        <p:spPr>
          <a:xfrm>
            <a:off x="4423200" y="3859504"/>
            <a:ext cx="3456000" cy="1081664"/>
          </a:xfrm>
        </p:spPr>
        <p:txBody>
          <a:bodyPr>
            <a:normAutofit/>
          </a:bodyPr>
          <a:lstStyle/>
          <a:p>
            <a:pPr algn="ctr">
              <a:lnSpc>
                <a:spcPct val="80000"/>
              </a:lnSpc>
            </a:pPr>
            <a:r>
              <a:rPr lang="de-DE" dirty="0" err="1"/>
              <a:t>Progetti</a:t>
            </a:r>
            <a:r>
              <a:rPr lang="de-DE" dirty="0"/>
              <a:t> </a:t>
            </a:r>
            <a:r>
              <a:rPr lang="de-DE" dirty="0" err="1"/>
              <a:t>standard</a:t>
            </a:r>
            <a:r>
              <a:rPr lang="de-DE" dirty="0"/>
              <a:t>: </a:t>
            </a:r>
          </a:p>
          <a:p>
            <a:pPr algn="ctr">
              <a:lnSpc>
                <a:spcPct val="80000"/>
              </a:lnSpc>
            </a:pPr>
            <a:r>
              <a:rPr lang="de-DE" b="1" dirty="0"/>
              <a:t>5-2500 </a:t>
            </a:r>
            <a:r>
              <a:rPr lang="de-DE" b="1" dirty="0" err="1"/>
              <a:t>users</a:t>
            </a:r>
            <a:r>
              <a:rPr lang="de-DE" b="1" dirty="0"/>
              <a:t> per </a:t>
            </a:r>
            <a:r>
              <a:rPr lang="de-DE" b="1" dirty="0" err="1"/>
              <a:t>sito</a:t>
            </a:r>
            <a:endParaRPr lang="de-DE" b="1" dirty="0">
              <a:sym typeface="Wingdings" pitchFamily="2" charset="2"/>
            </a:endParaRPr>
          </a:p>
        </p:txBody>
      </p:sp>
      <p:sp>
        <p:nvSpPr>
          <p:cNvPr id="8" name="Inhaltsplatzhalter 7"/>
          <p:cNvSpPr>
            <a:spLocks noGrp="1"/>
          </p:cNvSpPr>
          <p:nvPr>
            <p:ph sz="quarter" idx="15"/>
          </p:nvPr>
        </p:nvSpPr>
        <p:spPr>
          <a:xfrm>
            <a:off x="8113184" y="3859504"/>
            <a:ext cx="3456000" cy="1081664"/>
          </a:xfrm>
        </p:spPr>
        <p:txBody>
          <a:bodyPr>
            <a:normAutofit/>
          </a:bodyPr>
          <a:lstStyle/>
          <a:p>
            <a:pPr algn="ctr">
              <a:lnSpc>
                <a:spcPct val="80000"/>
              </a:lnSpc>
            </a:pPr>
            <a:r>
              <a:rPr lang="de-DE" dirty="0" err="1"/>
              <a:t>Scalabile</a:t>
            </a:r>
            <a:r>
              <a:rPr lang="de-DE" dirty="0"/>
              <a:t> </a:t>
            </a:r>
            <a:r>
              <a:rPr lang="de-DE" dirty="0" err="1"/>
              <a:t>fino</a:t>
            </a:r>
            <a:r>
              <a:rPr lang="de-DE" dirty="0"/>
              <a:t> a: </a:t>
            </a:r>
          </a:p>
          <a:p>
            <a:pPr algn="ctr">
              <a:lnSpc>
                <a:spcPct val="80000"/>
              </a:lnSpc>
            </a:pPr>
            <a:r>
              <a:rPr lang="de-DE" b="1" dirty="0"/>
              <a:t>60.000 </a:t>
            </a:r>
            <a:r>
              <a:rPr lang="de-DE" b="1" dirty="0" err="1"/>
              <a:t>users</a:t>
            </a:r>
            <a:r>
              <a:rPr lang="de-DE" b="1" dirty="0"/>
              <a:t> per </a:t>
            </a:r>
            <a:r>
              <a:rPr lang="de-DE" b="1" dirty="0" err="1"/>
              <a:t>progetto</a:t>
            </a:r>
            <a:endParaRPr lang="de-DE" b="1" dirty="0">
              <a:sym typeface="Wingdings" pitchFamily="2" charset="2"/>
            </a:endParaRPr>
          </a:p>
        </p:txBody>
      </p:sp>
      <p:sp>
        <p:nvSpPr>
          <p:cNvPr id="2" name="Titel 1"/>
          <p:cNvSpPr>
            <a:spLocks noGrp="1"/>
          </p:cNvSpPr>
          <p:nvPr>
            <p:ph type="title"/>
          </p:nvPr>
        </p:nvSpPr>
        <p:spPr/>
        <p:txBody>
          <a:bodyPr/>
          <a:lstStyle/>
          <a:p>
            <a:r>
              <a:rPr lang="de-DE" dirty="0" err="1"/>
              <a:t>Typical</a:t>
            </a:r>
            <a:r>
              <a:rPr lang="de-DE" dirty="0"/>
              <a:t> Customer Profile </a:t>
            </a:r>
          </a:p>
        </p:txBody>
      </p:sp>
      <p:sp>
        <p:nvSpPr>
          <p:cNvPr id="5" name="Fußzeilenplatzhalter 4"/>
          <p:cNvSpPr>
            <a:spLocks noGrp="1"/>
          </p:cNvSpPr>
          <p:nvPr>
            <p:ph type="ftr" sz="quarter" idx="17"/>
          </p:nvPr>
        </p:nvSpPr>
        <p:spPr/>
        <p:txBody>
          <a:bodyPr/>
          <a:lstStyle/>
          <a:p>
            <a:r>
              <a:rPr lang="de-DE"/>
              <a:t>© estos Italia – ECS 2018</a:t>
            </a:r>
            <a:endParaRPr lang="de-DE" dirty="0"/>
          </a:p>
        </p:txBody>
      </p:sp>
      <p:sp>
        <p:nvSpPr>
          <p:cNvPr id="6" name="Foliennummernplatzhalter 5"/>
          <p:cNvSpPr>
            <a:spLocks noGrp="1"/>
          </p:cNvSpPr>
          <p:nvPr>
            <p:ph type="sldNum" sz="quarter" idx="18"/>
          </p:nvPr>
        </p:nvSpPr>
        <p:spPr/>
        <p:txBody>
          <a:bodyPr/>
          <a:lstStyle/>
          <a:p>
            <a:fld id="{C7C905D0-24F0-4A5D-A8FD-F45F8E9F1544}" type="slidenum">
              <a:rPr lang="de-DE" smtClean="0"/>
              <a:pPr/>
              <a:t>13</a:t>
            </a:fld>
            <a:endParaRPr lang="de-DE" dirty="0"/>
          </a:p>
        </p:txBody>
      </p:sp>
      <p:sp>
        <p:nvSpPr>
          <p:cNvPr id="9" name="Textplatzhalter 8"/>
          <p:cNvSpPr>
            <a:spLocks noGrp="1"/>
          </p:cNvSpPr>
          <p:nvPr>
            <p:ph type="body" sz="quarter" idx="19"/>
          </p:nvPr>
        </p:nvSpPr>
        <p:spPr/>
        <p:txBody>
          <a:bodyPr/>
          <a:lstStyle/>
          <a:p>
            <a:endParaRPr lang="de-DE"/>
          </a:p>
        </p:txBody>
      </p:sp>
      <p:pic>
        <p:nvPicPr>
          <p:cNvPr id="12" name="Grafik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4800" y="1772816"/>
            <a:ext cx="1368152" cy="1368152"/>
          </a:xfrm>
          <a:prstGeom prst="rect">
            <a:avLst/>
          </a:prstGeom>
        </p:spPr>
      </p:pic>
      <p:pic>
        <p:nvPicPr>
          <p:cNvPr id="13" name="Grafik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04000" y="1851862"/>
            <a:ext cx="838951" cy="1449616"/>
          </a:xfrm>
          <a:prstGeom prst="rect">
            <a:avLst/>
          </a:prstGeom>
        </p:spPr>
      </p:pic>
      <p:pic>
        <p:nvPicPr>
          <p:cNvPr id="14" name="Grafik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02800" y="1083725"/>
            <a:ext cx="1368152" cy="2217753"/>
          </a:xfrm>
          <a:prstGeom prst="rect">
            <a:avLst/>
          </a:prstGeom>
        </p:spPr>
      </p:pic>
      <p:sp>
        <p:nvSpPr>
          <p:cNvPr id="15" name="Inhaltsplatzhalter 2"/>
          <p:cNvSpPr txBox="1">
            <a:spLocks/>
          </p:cNvSpPr>
          <p:nvPr/>
        </p:nvSpPr>
        <p:spPr>
          <a:xfrm>
            <a:off x="718868" y="5270982"/>
            <a:ext cx="10863532" cy="606290"/>
          </a:xfrm>
          <a:prstGeom prst="rect">
            <a:avLst/>
          </a:prstGeom>
          <a:solidFill>
            <a:schemeClr val="accent2"/>
          </a:solidFill>
        </p:spPr>
        <p:txBody>
          <a:bodyPr tIns="0" rIns="0" bIns="0" anchor="ctr">
            <a:normAutofit/>
          </a:bodyPr>
          <a:lstStyle>
            <a:lvl1pPr marL="0" indent="0" algn="l" defTabSz="914239" rtl="0" eaLnBrk="1" latinLnBrk="0" hangingPunct="1">
              <a:lnSpc>
                <a:spcPct val="150000"/>
              </a:lnSpc>
              <a:spcBef>
                <a:spcPct val="20000"/>
              </a:spcBef>
              <a:buClr>
                <a:srgbClr val="4D4D4D"/>
              </a:buClr>
              <a:buFont typeface="Source Sans Pro Light" panose="020B0604020202020204" pitchFamily="34" charset="0"/>
              <a:buNone/>
              <a:defRPr sz="2200" kern="1200">
                <a:solidFill>
                  <a:schemeClr val="tx1"/>
                </a:solidFill>
                <a:latin typeface="+mn-lt"/>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algn="ctr">
              <a:lnSpc>
                <a:spcPct val="80000"/>
              </a:lnSpc>
            </a:pPr>
            <a:r>
              <a:rPr lang="de-DE" b="1" dirty="0">
                <a:solidFill>
                  <a:schemeClr val="bg1"/>
                </a:solidFill>
                <a:sym typeface="Wingdings" pitchFamily="2" charset="2"/>
              </a:rPr>
              <a:t>I </a:t>
            </a:r>
            <a:r>
              <a:rPr lang="de-DE" b="1" dirty="0" err="1">
                <a:solidFill>
                  <a:schemeClr val="bg1"/>
                </a:solidFill>
                <a:sym typeface="Wingdings" pitchFamily="2" charset="2"/>
              </a:rPr>
              <a:t>prodotti</a:t>
            </a:r>
            <a:r>
              <a:rPr lang="de-DE" b="1" dirty="0">
                <a:solidFill>
                  <a:schemeClr val="bg1"/>
                </a:solidFill>
                <a:sym typeface="Wingdings" pitchFamily="2" charset="2"/>
              </a:rPr>
              <a:t> </a:t>
            </a:r>
            <a:r>
              <a:rPr lang="de-DE" b="1" dirty="0" err="1">
                <a:solidFill>
                  <a:schemeClr val="bg1"/>
                </a:solidFill>
                <a:sym typeface="Wingdings" pitchFamily="2" charset="2"/>
              </a:rPr>
              <a:t>estos</a:t>
            </a:r>
            <a:r>
              <a:rPr lang="de-DE" b="1" dirty="0">
                <a:solidFill>
                  <a:schemeClr val="bg1"/>
                </a:solidFill>
                <a:sym typeface="Wingdings" pitchFamily="2" charset="2"/>
              </a:rPr>
              <a:t> </a:t>
            </a:r>
            <a:r>
              <a:rPr lang="de-DE" b="1" dirty="0" err="1">
                <a:solidFill>
                  <a:schemeClr val="bg1"/>
                </a:solidFill>
                <a:sym typeface="Wingdings" pitchFamily="2" charset="2"/>
              </a:rPr>
              <a:t>soddisfano</a:t>
            </a:r>
            <a:r>
              <a:rPr lang="de-DE" b="1" dirty="0">
                <a:solidFill>
                  <a:schemeClr val="bg1"/>
                </a:solidFill>
                <a:sym typeface="Wingdings" pitchFamily="2" charset="2"/>
              </a:rPr>
              <a:t> tutti i </a:t>
            </a:r>
            <a:r>
              <a:rPr lang="de-DE" b="1" dirty="0" err="1">
                <a:solidFill>
                  <a:schemeClr val="bg1"/>
                </a:solidFill>
                <a:sym typeface="Wingdings" pitchFamily="2" charset="2"/>
              </a:rPr>
              <a:t>settori</a:t>
            </a:r>
            <a:r>
              <a:rPr lang="de-DE" b="1" dirty="0">
                <a:solidFill>
                  <a:schemeClr val="bg1"/>
                </a:solidFill>
                <a:sym typeface="Wingdings" pitchFamily="2" charset="2"/>
              </a:rPr>
              <a:t> </a:t>
            </a:r>
            <a:r>
              <a:rPr lang="de-DE" b="1" dirty="0" err="1">
                <a:solidFill>
                  <a:schemeClr val="bg1"/>
                </a:solidFill>
                <a:sym typeface="Wingdings" pitchFamily="2" charset="2"/>
              </a:rPr>
              <a:t>merceologici</a:t>
            </a:r>
            <a:r>
              <a:rPr lang="de-DE" b="1" dirty="0">
                <a:solidFill>
                  <a:schemeClr val="bg1"/>
                </a:solidFill>
                <a:sym typeface="Wingdings" pitchFamily="2" charset="2"/>
              </a:rPr>
              <a:t>  </a:t>
            </a:r>
            <a:r>
              <a:rPr lang="de-DE" b="1" dirty="0" err="1">
                <a:solidFill>
                  <a:schemeClr val="bg1"/>
                </a:solidFill>
                <a:sym typeface="Wingdings" pitchFamily="2" charset="2"/>
              </a:rPr>
              <a:t>tenere</a:t>
            </a:r>
            <a:r>
              <a:rPr lang="de-DE" b="1" dirty="0">
                <a:solidFill>
                  <a:schemeClr val="bg1"/>
                </a:solidFill>
                <a:sym typeface="Wingdings" pitchFamily="2" charset="2"/>
              </a:rPr>
              <a:t> </a:t>
            </a:r>
            <a:r>
              <a:rPr lang="de-DE" b="1" dirty="0" err="1">
                <a:solidFill>
                  <a:schemeClr val="bg1"/>
                </a:solidFill>
                <a:sym typeface="Wingdings" pitchFamily="2" charset="2"/>
              </a:rPr>
              <a:t>informati</a:t>
            </a:r>
            <a:r>
              <a:rPr lang="de-DE" b="1" dirty="0">
                <a:solidFill>
                  <a:schemeClr val="bg1"/>
                </a:solidFill>
                <a:sym typeface="Wingdings" pitchFamily="2" charset="2"/>
              </a:rPr>
              <a:t> i </a:t>
            </a:r>
            <a:r>
              <a:rPr lang="de-DE" b="1" dirty="0" err="1">
                <a:solidFill>
                  <a:schemeClr val="bg1"/>
                </a:solidFill>
                <a:sym typeface="Wingdings" pitchFamily="2" charset="2"/>
              </a:rPr>
              <a:t>lavoratori</a:t>
            </a:r>
            <a:endParaRPr lang="de-DE" b="1" dirty="0">
              <a:solidFill>
                <a:schemeClr val="bg1"/>
              </a:solidFill>
              <a:sym typeface="Wingdings" pitchFamily="2" charset="2"/>
            </a:endParaRPr>
          </a:p>
        </p:txBody>
      </p:sp>
    </p:spTree>
    <p:extLst>
      <p:ext uri="{BB962C8B-B14F-4D97-AF65-F5344CB8AC3E}">
        <p14:creationId xmlns:p14="http://schemas.microsoft.com/office/powerpoint/2010/main" val="180412918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p:cNvSpPr/>
          <p:nvPr/>
        </p:nvSpPr>
        <p:spPr>
          <a:xfrm>
            <a:off x="0" y="5322711"/>
            <a:ext cx="12192000" cy="15352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Inhaltsplatzhalter 6"/>
          <p:cNvSpPr>
            <a:spLocks noGrp="1"/>
          </p:cNvSpPr>
          <p:nvPr>
            <p:ph sz="quarter" idx="13"/>
          </p:nvPr>
        </p:nvSpPr>
        <p:spPr>
          <a:xfrm>
            <a:off x="719667" y="1124744"/>
            <a:ext cx="5281084" cy="5112000"/>
          </a:xfrm>
        </p:spPr>
        <p:txBody>
          <a:bodyPr>
            <a:noAutofit/>
          </a:bodyPr>
          <a:lstStyle/>
          <a:p>
            <a:pPr>
              <a:lnSpc>
                <a:spcPct val="100000"/>
              </a:lnSpc>
            </a:pPr>
            <a:r>
              <a:rPr lang="de-DE" sz="2000" b="1" dirty="0"/>
              <a:t>1997</a:t>
            </a:r>
            <a:r>
              <a:rPr lang="de-DE" sz="2000" dirty="0"/>
              <a:t>	</a:t>
            </a:r>
            <a:r>
              <a:rPr lang="de-DE" sz="2000" dirty="0" err="1"/>
              <a:t>Euritel</a:t>
            </a:r>
            <a:r>
              <a:rPr lang="de-DE" sz="2000" dirty="0"/>
              <a:t> Pro</a:t>
            </a:r>
          </a:p>
          <a:p>
            <a:pPr>
              <a:lnSpc>
                <a:spcPct val="100000"/>
              </a:lnSpc>
            </a:pPr>
            <a:r>
              <a:rPr lang="de-DE" sz="2000" b="1" dirty="0"/>
              <a:t>2000</a:t>
            </a:r>
            <a:r>
              <a:rPr lang="de-DE" sz="2000" dirty="0"/>
              <a:t>	</a:t>
            </a:r>
            <a:r>
              <a:rPr lang="de-DE" sz="2000" dirty="0" err="1"/>
              <a:t>ProCall</a:t>
            </a:r>
            <a:r>
              <a:rPr lang="de-DE" sz="2000" dirty="0"/>
              <a:t> </a:t>
            </a:r>
            <a:r>
              <a:rPr lang="de-DE" sz="2000" dirty="0" err="1"/>
              <a:t>for</a:t>
            </a:r>
            <a:r>
              <a:rPr lang="de-DE" sz="2000" dirty="0"/>
              <a:t> Outlook</a:t>
            </a:r>
          </a:p>
          <a:p>
            <a:pPr>
              <a:lnSpc>
                <a:spcPct val="100000"/>
              </a:lnSpc>
            </a:pPr>
            <a:r>
              <a:rPr lang="de-DE" sz="2000" b="1" dirty="0"/>
              <a:t>2001</a:t>
            </a:r>
            <a:r>
              <a:rPr lang="de-DE" sz="2000" dirty="0"/>
              <a:t>	</a:t>
            </a:r>
            <a:r>
              <a:rPr lang="de-DE" sz="2000" dirty="0" err="1"/>
              <a:t>TapiServer</a:t>
            </a:r>
            <a:r>
              <a:rPr lang="de-DE" sz="2000" dirty="0"/>
              <a:t> </a:t>
            </a:r>
          </a:p>
          <a:p>
            <a:pPr>
              <a:lnSpc>
                <a:spcPct val="100000"/>
              </a:lnSpc>
            </a:pPr>
            <a:r>
              <a:rPr lang="de-DE" sz="2000" b="1" dirty="0"/>
              <a:t>2002</a:t>
            </a:r>
            <a:r>
              <a:rPr lang="de-DE" sz="2000" dirty="0"/>
              <a:t>	</a:t>
            </a:r>
            <a:r>
              <a:rPr lang="de-DE" sz="2000" dirty="0" err="1"/>
              <a:t>ProCall</a:t>
            </a:r>
            <a:r>
              <a:rPr lang="de-DE" sz="2000" dirty="0"/>
              <a:t> Enterprise (</a:t>
            </a:r>
            <a:r>
              <a:rPr lang="de-DE" sz="2000" dirty="0" err="1"/>
              <a:t>line</a:t>
            </a:r>
            <a:r>
              <a:rPr lang="de-DE" sz="2000" dirty="0"/>
              <a:t> </a:t>
            </a:r>
            <a:r>
              <a:rPr lang="de-DE" sz="2000" dirty="0" err="1"/>
              <a:t>centric</a:t>
            </a:r>
            <a:r>
              <a:rPr lang="de-DE" sz="2000" dirty="0"/>
              <a:t>) </a:t>
            </a:r>
          </a:p>
          <a:p>
            <a:pPr>
              <a:lnSpc>
                <a:spcPct val="100000"/>
              </a:lnSpc>
            </a:pPr>
            <a:r>
              <a:rPr lang="de-DE" sz="2000" b="1" dirty="0"/>
              <a:t>2003</a:t>
            </a:r>
            <a:r>
              <a:rPr lang="de-DE" sz="2000" dirty="0"/>
              <a:t>	</a:t>
            </a:r>
            <a:r>
              <a:rPr lang="de-DE" sz="2000" dirty="0" err="1"/>
              <a:t>MetaDirectory</a:t>
            </a:r>
            <a:endParaRPr lang="de-DE" sz="2000" dirty="0"/>
          </a:p>
          <a:p>
            <a:pPr>
              <a:lnSpc>
                <a:spcPct val="100000"/>
              </a:lnSpc>
            </a:pPr>
            <a:r>
              <a:rPr lang="de-DE" sz="2000" b="1" dirty="0"/>
              <a:t>2005</a:t>
            </a:r>
            <a:r>
              <a:rPr lang="de-DE" sz="2000" dirty="0"/>
              <a:t>	</a:t>
            </a:r>
            <a:r>
              <a:rPr lang="de-DE" sz="2000" dirty="0" err="1"/>
              <a:t>CallControlGateway</a:t>
            </a:r>
            <a:endParaRPr lang="de-DE" sz="2000" dirty="0"/>
          </a:p>
          <a:p>
            <a:pPr>
              <a:lnSpc>
                <a:spcPct val="100000"/>
              </a:lnSpc>
            </a:pPr>
            <a:r>
              <a:rPr lang="de-DE" sz="2000" b="1" dirty="0"/>
              <a:t>2006</a:t>
            </a:r>
            <a:r>
              <a:rPr lang="de-DE" sz="2000" dirty="0"/>
              <a:t>	64-Bit </a:t>
            </a:r>
            <a:r>
              <a:rPr lang="de-DE" sz="2000" dirty="0" err="1"/>
              <a:t>Compliant</a:t>
            </a:r>
            <a:r>
              <a:rPr lang="de-DE" sz="2000" dirty="0"/>
              <a:t> Drivers</a:t>
            </a:r>
          </a:p>
          <a:p>
            <a:pPr>
              <a:lnSpc>
                <a:spcPct val="100000"/>
              </a:lnSpc>
            </a:pPr>
            <a:r>
              <a:rPr lang="de-DE" sz="2000" b="1" dirty="0"/>
              <a:t>2007</a:t>
            </a:r>
            <a:r>
              <a:rPr lang="de-DE" sz="2000" dirty="0"/>
              <a:t>	</a:t>
            </a:r>
            <a:r>
              <a:rPr lang="de-DE" sz="2000" dirty="0" err="1"/>
              <a:t>ProCall</a:t>
            </a:r>
            <a:r>
              <a:rPr lang="de-DE" sz="2000" dirty="0"/>
              <a:t> Enterprise (</a:t>
            </a:r>
            <a:r>
              <a:rPr lang="de-DE" sz="2000" dirty="0" err="1"/>
              <a:t>user</a:t>
            </a:r>
            <a:r>
              <a:rPr lang="de-DE" sz="2000" dirty="0"/>
              <a:t> </a:t>
            </a:r>
            <a:r>
              <a:rPr lang="de-DE" sz="2000" dirty="0" err="1"/>
              <a:t>centric</a:t>
            </a:r>
            <a:r>
              <a:rPr lang="de-DE" sz="2000" dirty="0"/>
              <a:t>)</a:t>
            </a:r>
          </a:p>
          <a:p>
            <a:pPr>
              <a:lnSpc>
                <a:spcPct val="100000"/>
              </a:lnSpc>
            </a:pPr>
            <a:r>
              <a:rPr lang="de-DE" sz="2000" b="1" dirty="0"/>
              <a:t>2008</a:t>
            </a:r>
            <a:r>
              <a:rPr lang="de-DE" sz="2000" dirty="0"/>
              <a:t>	CEBP (CRM/ERP/</a:t>
            </a:r>
            <a:r>
              <a:rPr lang="de-DE" sz="2000" dirty="0" err="1"/>
              <a:t>Vertical</a:t>
            </a:r>
            <a:r>
              <a:rPr lang="de-DE" sz="2000" dirty="0"/>
              <a:t>)</a:t>
            </a:r>
          </a:p>
          <a:p>
            <a:pPr>
              <a:lnSpc>
                <a:spcPct val="100000"/>
              </a:lnSpc>
            </a:pPr>
            <a:r>
              <a:rPr lang="de-DE" sz="2000" b="1" dirty="0"/>
              <a:t>2009</a:t>
            </a:r>
            <a:r>
              <a:rPr lang="de-DE" sz="2000" dirty="0"/>
              <a:t>	ECSTA </a:t>
            </a:r>
            <a:r>
              <a:rPr lang="de-DE" sz="2000" dirty="0" err="1"/>
              <a:t>for</a:t>
            </a:r>
            <a:r>
              <a:rPr lang="de-DE" sz="2000" dirty="0"/>
              <a:t> Cloud (</a:t>
            </a:r>
            <a:r>
              <a:rPr lang="de-DE" sz="2000" dirty="0" err="1"/>
              <a:t>snom</a:t>
            </a:r>
            <a:r>
              <a:rPr lang="de-DE" sz="2000" dirty="0"/>
              <a:t>)</a:t>
            </a:r>
          </a:p>
          <a:p>
            <a:pPr>
              <a:lnSpc>
                <a:spcPct val="100000"/>
              </a:lnSpc>
            </a:pPr>
            <a:r>
              <a:rPr lang="de-DE" sz="2000" b="1" dirty="0"/>
              <a:t>2010</a:t>
            </a:r>
            <a:r>
              <a:rPr lang="de-DE" sz="2000" dirty="0"/>
              <a:t>	SIP </a:t>
            </a:r>
            <a:r>
              <a:rPr lang="de-DE" sz="2000" dirty="0" err="1"/>
              <a:t>Federation</a:t>
            </a:r>
            <a:r>
              <a:rPr lang="de-DE" sz="2000" dirty="0"/>
              <a:t> 2010</a:t>
            </a:r>
          </a:p>
          <a:p>
            <a:pPr>
              <a:lnSpc>
                <a:spcPct val="100000"/>
              </a:lnSpc>
            </a:pPr>
            <a:endParaRPr lang="de-DE" sz="2000" dirty="0"/>
          </a:p>
        </p:txBody>
      </p:sp>
      <p:sp>
        <p:nvSpPr>
          <p:cNvPr id="8" name="Inhaltsplatzhalter 7"/>
          <p:cNvSpPr>
            <a:spLocks noGrp="1"/>
          </p:cNvSpPr>
          <p:nvPr>
            <p:ph sz="quarter" idx="14"/>
          </p:nvPr>
        </p:nvSpPr>
        <p:spPr>
          <a:xfrm>
            <a:off x="6302400" y="1124744"/>
            <a:ext cx="5280000" cy="5112000"/>
          </a:xfrm>
        </p:spPr>
        <p:txBody>
          <a:bodyPr>
            <a:noAutofit/>
          </a:bodyPr>
          <a:lstStyle/>
          <a:p>
            <a:pPr>
              <a:lnSpc>
                <a:spcPct val="100000"/>
              </a:lnSpc>
            </a:pPr>
            <a:r>
              <a:rPr lang="de-DE" sz="2000" b="1" dirty="0"/>
              <a:t>2011</a:t>
            </a:r>
            <a:r>
              <a:rPr lang="de-DE" sz="2000" dirty="0"/>
              <a:t>	Certified </a:t>
            </a:r>
            <a:r>
              <a:rPr lang="de-DE" sz="2000" dirty="0" err="1"/>
              <a:t>for</a:t>
            </a:r>
            <a:r>
              <a:rPr lang="de-DE" sz="2000" dirty="0"/>
              <a:t> Citrix/VMware/Microsoft</a:t>
            </a:r>
          </a:p>
          <a:p>
            <a:pPr>
              <a:lnSpc>
                <a:spcPct val="100000"/>
              </a:lnSpc>
            </a:pPr>
            <a:r>
              <a:rPr lang="de-DE" sz="2000" b="1" dirty="0"/>
              <a:t>2012</a:t>
            </a:r>
            <a:r>
              <a:rPr lang="de-DE" sz="2000" dirty="0"/>
              <a:t>	XMPP </a:t>
            </a:r>
            <a:r>
              <a:rPr lang="de-DE" sz="2000" dirty="0" err="1"/>
              <a:t>Federation</a:t>
            </a:r>
            <a:r>
              <a:rPr lang="de-DE" sz="2000" dirty="0"/>
              <a:t> </a:t>
            </a:r>
          </a:p>
          <a:p>
            <a:pPr>
              <a:lnSpc>
                <a:spcPct val="100000"/>
              </a:lnSpc>
            </a:pPr>
            <a:r>
              <a:rPr lang="de-DE" sz="2000" b="1" dirty="0"/>
              <a:t>2012</a:t>
            </a:r>
            <a:r>
              <a:rPr lang="de-DE" sz="2000" dirty="0"/>
              <a:t>	Desktop Sharing</a:t>
            </a:r>
          </a:p>
          <a:p>
            <a:pPr>
              <a:lnSpc>
                <a:spcPct val="100000"/>
              </a:lnSpc>
            </a:pPr>
            <a:r>
              <a:rPr lang="de-DE" sz="2000" b="1" dirty="0"/>
              <a:t>2012</a:t>
            </a:r>
            <a:r>
              <a:rPr lang="de-DE" sz="2000" dirty="0"/>
              <a:t>	Native Apps </a:t>
            </a:r>
            <a:r>
              <a:rPr lang="de-DE" sz="2000" dirty="0" err="1"/>
              <a:t>for</a:t>
            </a:r>
            <a:r>
              <a:rPr lang="de-DE" sz="2000" dirty="0"/>
              <a:t> iOS &amp; Android</a:t>
            </a:r>
          </a:p>
          <a:p>
            <a:pPr>
              <a:lnSpc>
                <a:spcPct val="100000"/>
              </a:lnSpc>
            </a:pPr>
            <a:r>
              <a:rPr lang="de-DE" sz="2000" b="1" dirty="0"/>
              <a:t>2013</a:t>
            </a:r>
            <a:r>
              <a:rPr lang="de-DE" sz="2000" dirty="0"/>
              <a:t>	</a:t>
            </a:r>
            <a:r>
              <a:rPr lang="de-DE" sz="2000" dirty="0" err="1"/>
              <a:t>go</a:t>
            </a:r>
            <a:r>
              <a:rPr lang="de-DE" sz="2000" dirty="0"/>
              <a:t> </a:t>
            </a:r>
            <a:r>
              <a:rPr lang="de-DE" sz="2000" dirty="0" err="1"/>
              <a:t>WebRTC</a:t>
            </a:r>
            <a:endParaRPr lang="de-DE" sz="2000" dirty="0"/>
          </a:p>
          <a:p>
            <a:pPr>
              <a:lnSpc>
                <a:spcPct val="100000"/>
              </a:lnSpc>
            </a:pPr>
            <a:r>
              <a:rPr lang="de-DE" sz="2000" b="1" dirty="0"/>
              <a:t>2014</a:t>
            </a:r>
            <a:r>
              <a:rPr lang="de-DE" sz="2000" dirty="0"/>
              <a:t>	</a:t>
            </a:r>
            <a:r>
              <a:rPr lang="de-DE" sz="2000" dirty="0" err="1"/>
              <a:t>ProCall</a:t>
            </a:r>
            <a:r>
              <a:rPr lang="de-DE" sz="2000" dirty="0"/>
              <a:t> Enterprise </a:t>
            </a:r>
            <a:r>
              <a:rPr lang="de-DE" sz="2000" dirty="0" err="1"/>
              <a:t>with</a:t>
            </a:r>
            <a:r>
              <a:rPr lang="de-DE" sz="2000" dirty="0"/>
              <a:t> A/V, </a:t>
            </a:r>
            <a:r>
              <a:rPr lang="de-DE" sz="2000" dirty="0" err="1"/>
              <a:t>based</a:t>
            </a:r>
            <a:r>
              <a:rPr lang="de-DE" sz="2000" dirty="0"/>
              <a:t> on 	</a:t>
            </a:r>
            <a:r>
              <a:rPr lang="de-DE" sz="2000" dirty="0" err="1"/>
              <a:t>WebRTC</a:t>
            </a:r>
            <a:endParaRPr lang="de-DE" sz="2000" dirty="0"/>
          </a:p>
          <a:p>
            <a:pPr>
              <a:lnSpc>
                <a:spcPct val="100000"/>
              </a:lnSpc>
            </a:pPr>
            <a:r>
              <a:rPr lang="de-DE" sz="2000" b="1" dirty="0"/>
              <a:t>2016 	</a:t>
            </a:r>
            <a:r>
              <a:rPr lang="de-DE" sz="2000" dirty="0"/>
              <a:t>Fax, SMS, Voicemail and IVR – </a:t>
            </a:r>
            <a:r>
              <a:rPr lang="de-DE" sz="2000" dirty="0" err="1"/>
              <a:t>the</a:t>
            </a:r>
            <a:r>
              <a:rPr lang="de-DE" sz="2000" dirty="0"/>
              <a:t> Unified 	Messaging Products</a:t>
            </a:r>
          </a:p>
          <a:p>
            <a:pPr>
              <a:lnSpc>
                <a:spcPct val="100000"/>
              </a:lnSpc>
            </a:pPr>
            <a:r>
              <a:rPr lang="de-DE" sz="2000" b="1" dirty="0"/>
              <a:t>2017 	</a:t>
            </a:r>
            <a:r>
              <a:rPr lang="de-DE" sz="2000" dirty="0" err="1"/>
              <a:t>Sip</a:t>
            </a:r>
            <a:r>
              <a:rPr lang="de-DE" sz="2000" dirty="0"/>
              <a:t> / </a:t>
            </a:r>
            <a:r>
              <a:rPr lang="de-DE" sz="2000" dirty="0" err="1"/>
              <a:t>WebRTC</a:t>
            </a:r>
            <a:r>
              <a:rPr lang="de-DE" sz="2000" dirty="0"/>
              <a:t> </a:t>
            </a:r>
            <a:r>
              <a:rPr lang="de-DE" sz="2000" dirty="0" err="1"/>
              <a:t>client</a:t>
            </a:r>
            <a:endParaRPr lang="de-DE" sz="2000" dirty="0"/>
          </a:p>
          <a:p>
            <a:pPr>
              <a:lnSpc>
                <a:spcPct val="100000"/>
              </a:lnSpc>
            </a:pPr>
            <a:r>
              <a:rPr lang="de-DE" sz="2000" b="1" dirty="0"/>
              <a:t>2018</a:t>
            </a:r>
            <a:r>
              <a:rPr lang="de-DE" sz="2000" dirty="0"/>
              <a:t>	More </a:t>
            </a:r>
            <a:r>
              <a:rPr lang="de-DE" sz="2000" dirty="0" err="1"/>
              <a:t>is</a:t>
            </a:r>
            <a:r>
              <a:rPr lang="de-DE" sz="2000" dirty="0"/>
              <a:t> </a:t>
            </a:r>
            <a:r>
              <a:rPr lang="de-DE" sz="2000" dirty="0" err="1"/>
              <a:t>coming</a:t>
            </a:r>
            <a:r>
              <a:rPr lang="de-DE" sz="2000" dirty="0"/>
              <a:t>…</a:t>
            </a:r>
          </a:p>
          <a:p>
            <a:pPr marL="457200" indent="-457200">
              <a:lnSpc>
                <a:spcPct val="100000"/>
              </a:lnSpc>
              <a:buAutoNum type="arabicPlain" startAt="2016"/>
            </a:pPr>
            <a:endParaRPr lang="de-DE" sz="2000" dirty="0"/>
          </a:p>
        </p:txBody>
      </p:sp>
      <p:sp>
        <p:nvSpPr>
          <p:cNvPr id="3" name="Titel 2"/>
          <p:cNvSpPr>
            <a:spLocks noGrp="1"/>
          </p:cNvSpPr>
          <p:nvPr>
            <p:ph type="title"/>
          </p:nvPr>
        </p:nvSpPr>
        <p:spPr/>
        <p:txBody>
          <a:bodyPr/>
          <a:lstStyle/>
          <a:p>
            <a:r>
              <a:rPr lang="de-DE" dirty="0"/>
              <a:t>Software Originals – Milestones </a:t>
            </a:r>
            <a:r>
              <a:rPr lang="de-DE" dirty="0" err="1"/>
              <a:t>since</a:t>
            </a:r>
            <a:r>
              <a:rPr lang="de-DE" dirty="0"/>
              <a:t> 1997</a:t>
            </a:r>
          </a:p>
        </p:txBody>
      </p:sp>
      <p:pic>
        <p:nvPicPr>
          <p:cNvPr id="13" name="Grafik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352" y="5495527"/>
            <a:ext cx="1328399" cy="885599"/>
          </a:xfrm>
          <a:prstGeom prst="rect">
            <a:avLst/>
          </a:prstGeom>
        </p:spPr>
      </p:pic>
      <p:pic>
        <p:nvPicPr>
          <p:cNvPr id="14" name="Grafik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6309" y="5495526"/>
            <a:ext cx="1328398" cy="885599"/>
          </a:xfrm>
          <a:prstGeom prst="rect">
            <a:avLst/>
          </a:prstGeom>
        </p:spPr>
      </p:pic>
      <p:pic>
        <p:nvPicPr>
          <p:cNvPr id="15" name="Grafik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29265" y="5495525"/>
            <a:ext cx="1328398" cy="885598"/>
          </a:xfrm>
          <a:prstGeom prst="rect">
            <a:avLst/>
          </a:prstGeom>
        </p:spPr>
      </p:pic>
      <p:pic>
        <p:nvPicPr>
          <p:cNvPr id="16" name="Grafik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12221" y="5495525"/>
            <a:ext cx="1328397" cy="885598"/>
          </a:xfrm>
          <a:prstGeom prst="rect">
            <a:avLst/>
          </a:prstGeom>
        </p:spPr>
      </p:pic>
      <p:pic>
        <p:nvPicPr>
          <p:cNvPr id="17" name="Grafik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95176" y="5482569"/>
            <a:ext cx="1328397" cy="885598"/>
          </a:xfrm>
          <a:prstGeom prst="rect">
            <a:avLst/>
          </a:prstGeom>
        </p:spPr>
      </p:pic>
      <p:pic>
        <p:nvPicPr>
          <p:cNvPr id="18" name="Grafik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78131" y="5482569"/>
            <a:ext cx="1328397" cy="885598"/>
          </a:xfrm>
          <a:prstGeom prst="rect">
            <a:avLst/>
          </a:prstGeom>
        </p:spPr>
      </p:pic>
      <p:pic>
        <p:nvPicPr>
          <p:cNvPr id="19" name="Grafik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161086" y="5482569"/>
            <a:ext cx="1328397" cy="885598"/>
          </a:xfrm>
          <a:prstGeom prst="rect">
            <a:avLst/>
          </a:prstGeom>
        </p:spPr>
      </p:pic>
      <p:pic>
        <p:nvPicPr>
          <p:cNvPr id="20" name="Grafik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638327" y="5482569"/>
            <a:ext cx="1328397" cy="885598"/>
          </a:xfrm>
          <a:prstGeom prst="rect">
            <a:avLst/>
          </a:prstGeom>
        </p:spPr>
      </p:pic>
      <p:sp>
        <p:nvSpPr>
          <p:cNvPr id="22" name="Textfeld 21"/>
          <p:cNvSpPr txBox="1"/>
          <p:nvPr/>
        </p:nvSpPr>
        <p:spPr>
          <a:xfrm>
            <a:off x="1343472" y="6450285"/>
            <a:ext cx="575799" cy="338554"/>
          </a:xfrm>
          <a:prstGeom prst="rect">
            <a:avLst/>
          </a:prstGeom>
          <a:noFill/>
        </p:spPr>
        <p:txBody>
          <a:bodyPr wrap="none" rtlCol="0">
            <a:spAutoFit/>
          </a:bodyPr>
          <a:lstStyle/>
          <a:p>
            <a:r>
              <a:rPr lang="de-DE" sz="1600" b="1" dirty="0">
                <a:solidFill>
                  <a:schemeClr val="bg1"/>
                </a:solidFill>
              </a:rPr>
              <a:t>1997</a:t>
            </a:r>
          </a:p>
        </p:txBody>
      </p:sp>
      <p:sp>
        <p:nvSpPr>
          <p:cNvPr id="24" name="Textfeld 23"/>
          <p:cNvSpPr txBox="1"/>
          <p:nvPr/>
        </p:nvSpPr>
        <p:spPr>
          <a:xfrm>
            <a:off x="3605564" y="6450285"/>
            <a:ext cx="575799" cy="338554"/>
          </a:xfrm>
          <a:prstGeom prst="rect">
            <a:avLst/>
          </a:prstGeom>
          <a:noFill/>
        </p:spPr>
        <p:txBody>
          <a:bodyPr wrap="none" rtlCol="0">
            <a:spAutoFit/>
          </a:bodyPr>
          <a:lstStyle/>
          <a:p>
            <a:r>
              <a:rPr lang="de-DE" sz="1600" b="1" dirty="0">
                <a:solidFill>
                  <a:schemeClr val="bg1"/>
                </a:solidFill>
              </a:rPr>
              <a:t>2002</a:t>
            </a:r>
          </a:p>
        </p:txBody>
      </p:sp>
      <p:sp>
        <p:nvSpPr>
          <p:cNvPr id="25" name="Textfeld 24"/>
          <p:cNvSpPr txBox="1"/>
          <p:nvPr/>
        </p:nvSpPr>
        <p:spPr>
          <a:xfrm>
            <a:off x="5021270" y="6452869"/>
            <a:ext cx="575799" cy="338554"/>
          </a:xfrm>
          <a:prstGeom prst="rect">
            <a:avLst/>
          </a:prstGeom>
          <a:noFill/>
        </p:spPr>
        <p:txBody>
          <a:bodyPr wrap="none" rtlCol="0">
            <a:spAutoFit/>
          </a:bodyPr>
          <a:lstStyle/>
          <a:p>
            <a:r>
              <a:rPr lang="de-DE" sz="1600" b="1" dirty="0">
                <a:solidFill>
                  <a:schemeClr val="bg1"/>
                </a:solidFill>
              </a:rPr>
              <a:t>2006</a:t>
            </a:r>
          </a:p>
        </p:txBody>
      </p:sp>
      <p:sp>
        <p:nvSpPr>
          <p:cNvPr id="26" name="Textfeld 25"/>
          <p:cNvSpPr txBox="1"/>
          <p:nvPr/>
        </p:nvSpPr>
        <p:spPr>
          <a:xfrm>
            <a:off x="6571474" y="6442615"/>
            <a:ext cx="575799" cy="338554"/>
          </a:xfrm>
          <a:prstGeom prst="rect">
            <a:avLst/>
          </a:prstGeom>
          <a:noFill/>
        </p:spPr>
        <p:txBody>
          <a:bodyPr wrap="none" rtlCol="0">
            <a:spAutoFit/>
          </a:bodyPr>
          <a:lstStyle/>
          <a:p>
            <a:r>
              <a:rPr lang="de-DE" sz="1600" b="1" dirty="0">
                <a:solidFill>
                  <a:schemeClr val="bg1"/>
                </a:solidFill>
              </a:rPr>
              <a:t>2009</a:t>
            </a:r>
          </a:p>
        </p:txBody>
      </p:sp>
      <p:sp>
        <p:nvSpPr>
          <p:cNvPr id="27" name="Textfeld 26"/>
          <p:cNvSpPr txBox="1"/>
          <p:nvPr/>
        </p:nvSpPr>
        <p:spPr>
          <a:xfrm>
            <a:off x="8030836" y="6445200"/>
            <a:ext cx="575799" cy="338554"/>
          </a:xfrm>
          <a:prstGeom prst="rect">
            <a:avLst/>
          </a:prstGeom>
          <a:noFill/>
        </p:spPr>
        <p:txBody>
          <a:bodyPr wrap="none" rtlCol="0">
            <a:spAutoFit/>
          </a:bodyPr>
          <a:lstStyle/>
          <a:p>
            <a:r>
              <a:rPr lang="de-DE" sz="1600" b="1" dirty="0">
                <a:solidFill>
                  <a:schemeClr val="bg1"/>
                </a:solidFill>
              </a:rPr>
              <a:t>2011</a:t>
            </a:r>
          </a:p>
        </p:txBody>
      </p:sp>
      <p:sp>
        <p:nvSpPr>
          <p:cNvPr id="28" name="Textfeld 27"/>
          <p:cNvSpPr txBox="1"/>
          <p:nvPr/>
        </p:nvSpPr>
        <p:spPr>
          <a:xfrm>
            <a:off x="9581040" y="6442615"/>
            <a:ext cx="575799" cy="338554"/>
          </a:xfrm>
          <a:prstGeom prst="rect">
            <a:avLst/>
          </a:prstGeom>
          <a:noFill/>
        </p:spPr>
        <p:txBody>
          <a:bodyPr wrap="none" rtlCol="0">
            <a:spAutoFit/>
          </a:bodyPr>
          <a:lstStyle/>
          <a:p>
            <a:r>
              <a:rPr lang="de-DE" sz="1600" b="1" dirty="0">
                <a:solidFill>
                  <a:schemeClr val="bg1"/>
                </a:solidFill>
              </a:rPr>
              <a:t>2013</a:t>
            </a:r>
          </a:p>
        </p:txBody>
      </p:sp>
      <p:sp>
        <p:nvSpPr>
          <p:cNvPr id="29" name="Textfeld 28"/>
          <p:cNvSpPr txBox="1"/>
          <p:nvPr/>
        </p:nvSpPr>
        <p:spPr>
          <a:xfrm>
            <a:off x="11064817" y="6449460"/>
            <a:ext cx="575799" cy="338554"/>
          </a:xfrm>
          <a:prstGeom prst="rect">
            <a:avLst/>
          </a:prstGeom>
          <a:noFill/>
        </p:spPr>
        <p:txBody>
          <a:bodyPr wrap="none" rtlCol="0">
            <a:spAutoFit/>
          </a:bodyPr>
          <a:lstStyle/>
          <a:p>
            <a:r>
              <a:rPr lang="de-DE" sz="1600" b="1" dirty="0">
                <a:solidFill>
                  <a:schemeClr val="bg1"/>
                </a:solidFill>
              </a:rPr>
              <a:t>2015</a:t>
            </a:r>
          </a:p>
        </p:txBody>
      </p:sp>
      <p:sp>
        <p:nvSpPr>
          <p:cNvPr id="4" name="Fußzeilenplatzhalter 3"/>
          <p:cNvSpPr>
            <a:spLocks noGrp="1"/>
          </p:cNvSpPr>
          <p:nvPr>
            <p:ph type="ftr" sz="quarter" idx="16"/>
          </p:nvPr>
        </p:nvSpPr>
        <p:spPr/>
        <p:txBody>
          <a:bodyPr/>
          <a:lstStyle/>
          <a:p>
            <a:r>
              <a:rPr lang="de-DE"/>
              <a:t>© estos Italia – ECS 2018</a:t>
            </a:r>
            <a:endParaRPr lang="de-DE" dirty="0"/>
          </a:p>
        </p:txBody>
      </p:sp>
      <p:sp>
        <p:nvSpPr>
          <p:cNvPr id="5" name="Foliennummernplatzhalter 4"/>
          <p:cNvSpPr>
            <a:spLocks noGrp="1"/>
          </p:cNvSpPr>
          <p:nvPr>
            <p:ph type="sldNum" sz="quarter" idx="17"/>
          </p:nvPr>
        </p:nvSpPr>
        <p:spPr/>
        <p:txBody>
          <a:bodyPr/>
          <a:lstStyle/>
          <a:p>
            <a:fld id="{C7C905D0-24F0-4A5D-A8FD-F45F8E9F1544}" type="slidenum">
              <a:rPr lang="de-DE" smtClean="0"/>
              <a:pPr/>
              <a:t>14</a:t>
            </a:fld>
            <a:endParaRPr lang="de-DE" dirty="0"/>
          </a:p>
        </p:txBody>
      </p:sp>
    </p:spTree>
    <p:extLst>
      <p:ext uri="{BB962C8B-B14F-4D97-AF65-F5344CB8AC3E}">
        <p14:creationId xmlns:p14="http://schemas.microsoft.com/office/powerpoint/2010/main" val="390285632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sz="quarter" idx="13"/>
          </p:nvPr>
        </p:nvSpPr>
        <p:spPr/>
        <p:txBody>
          <a:bodyPr/>
          <a:lstStyle/>
          <a:p>
            <a:endParaRPr lang="en-GB" dirty="0"/>
          </a:p>
        </p:txBody>
      </p:sp>
      <p:sp>
        <p:nvSpPr>
          <p:cNvPr id="7" name="Titel 6"/>
          <p:cNvSpPr>
            <a:spLocks noGrp="1"/>
          </p:cNvSpPr>
          <p:nvPr>
            <p:ph type="title"/>
          </p:nvPr>
        </p:nvSpPr>
        <p:spPr/>
        <p:txBody>
          <a:bodyPr/>
          <a:lstStyle/>
          <a:p>
            <a:r>
              <a:rPr lang="en-GB" dirty="0"/>
              <a:t>Strategic Alliance</a:t>
            </a:r>
          </a:p>
        </p:txBody>
      </p:sp>
      <p:sp>
        <p:nvSpPr>
          <p:cNvPr id="5" name="Foliennummernplatzhalter 4"/>
          <p:cNvSpPr>
            <a:spLocks noGrp="1"/>
          </p:cNvSpPr>
          <p:nvPr>
            <p:ph type="sldNum" sz="quarter" idx="16"/>
          </p:nvPr>
        </p:nvSpPr>
        <p:spPr/>
        <p:txBody>
          <a:bodyPr/>
          <a:lstStyle/>
          <a:p>
            <a:fld id="{C7C905D0-24F0-4A5D-A8FD-F45F8E9F1544}" type="slidenum">
              <a:rPr lang="de-DE" smtClean="0"/>
              <a:pPr/>
              <a:t>15</a:t>
            </a:fld>
            <a:endParaRPr lang="de-DE" dirty="0"/>
          </a:p>
        </p:txBody>
      </p:sp>
      <p:sp>
        <p:nvSpPr>
          <p:cNvPr id="9" name="Textplatzhalter 8"/>
          <p:cNvSpPr>
            <a:spLocks noGrp="1"/>
          </p:cNvSpPr>
          <p:nvPr>
            <p:ph type="body" sz="quarter" idx="17"/>
          </p:nvPr>
        </p:nvSpPr>
        <p:spPr/>
        <p:txBody>
          <a:bodyPr/>
          <a:lstStyle/>
          <a:p>
            <a:endParaRPr lang="en-GB"/>
          </a:p>
        </p:txBody>
      </p:sp>
      <p:pic>
        <p:nvPicPr>
          <p:cNvPr id="10" name="Grafik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6374" y="1707630"/>
            <a:ext cx="1807938" cy="1262509"/>
          </a:xfrm>
          <a:prstGeom prst="rect">
            <a:avLst/>
          </a:prstGeom>
        </p:spPr>
      </p:pic>
      <p:pic>
        <p:nvPicPr>
          <p:cNvPr id="11" name="Inhaltsplatzhalter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298" y="1586161"/>
            <a:ext cx="5040560" cy="1416881"/>
          </a:xfrm>
          <a:prstGeom prst="rect">
            <a:avLst/>
          </a:prstGeom>
        </p:spPr>
      </p:pic>
      <p:pic>
        <p:nvPicPr>
          <p:cNvPr id="12" name="Picture 2" descr="http://www.mugenterprise.com/sites/default/files/DevCon_tech_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22055" y="3374522"/>
            <a:ext cx="2090193" cy="1545966"/>
          </a:xfrm>
          <a:prstGeom prst="rect">
            <a:avLst/>
          </a:prstGeom>
          <a:noFill/>
          <a:extLst>
            <a:ext uri="{909E8E84-426E-40DD-AFC4-6F175D3DCCD1}">
              <a14:hiddenFill xmlns:a14="http://schemas.microsoft.com/office/drawing/2010/main">
                <a:solidFill>
                  <a:srgbClr val="FFFFFF"/>
                </a:solidFill>
              </a14:hiddenFill>
            </a:ext>
          </a:extLst>
        </p:spPr>
      </p:pic>
      <p:pic>
        <p:nvPicPr>
          <p:cNvPr id="14" name="Grafik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0774" y="3669067"/>
            <a:ext cx="1541192" cy="1204672"/>
          </a:xfrm>
          <a:prstGeom prst="rect">
            <a:avLst/>
          </a:prstGeom>
        </p:spPr>
      </p:pic>
      <p:pic>
        <p:nvPicPr>
          <p:cNvPr id="15" name="Picture 4" descr="http://www.eco4cloud.com/wp-content/themes/elaborate/timthumb/timthumb.php?src=http://www.eco4cloud.com/wp-content/uploads/2014/10/vmware.png&amp;w=770&amp;h=54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200456" y="1644653"/>
            <a:ext cx="1557727" cy="1092432"/>
          </a:xfrm>
          <a:prstGeom prst="rect">
            <a:avLst/>
          </a:prstGeom>
          <a:noFill/>
          <a:extLst>
            <a:ext uri="{909E8E84-426E-40DD-AFC4-6F175D3DCCD1}">
              <a14:hiddenFill xmlns:a14="http://schemas.microsoft.com/office/drawing/2010/main">
                <a:solidFill>
                  <a:srgbClr val="FFFFFF"/>
                </a:solidFill>
              </a14:hiddenFill>
            </a:ext>
          </a:extLst>
        </p:spPr>
      </p:pic>
      <p:pic>
        <p:nvPicPr>
          <p:cNvPr id="16" name="Grafik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75597" y="3617753"/>
            <a:ext cx="3160763" cy="829529"/>
          </a:xfrm>
          <a:prstGeom prst="rect">
            <a:avLst/>
          </a:prstGeom>
        </p:spPr>
      </p:pic>
      <p:pic>
        <p:nvPicPr>
          <p:cNvPr id="17" name="Picture 10" descr="http://www.estos.de/typo3temp/fl_realurl_image/snom-partner-technology-partner-c-250px-sn.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35296" y="3591676"/>
            <a:ext cx="958515" cy="1016674"/>
          </a:xfrm>
          <a:prstGeom prst="rect">
            <a:avLst/>
          </a:prstGeom>
          <a:noFill/>
          <a:extLst>
            <a:ext uri="{909E8E84-426E-40DD-AFC4-6F175D3DCCD1}">
              <a14:hiddenFill xmlns:a14="http://schemas.microsoft.com/office/drawing/2010/main">
                <a:solidFill>
                  <a:srgbClr val="FFFFFF"/>
                </a:solidFill>
              </a14:hiddenFill>
            </a:ext>
          </a:extLst>
        </p:spPr>
      </p:pic>
      <p:sp>
        <p:nvSpPr>
          <p:cNvPr id="3" name="Fußzeilenplatzhalter 2"/>
          <p:cNvSpPr>
            <a:spLocks noGrp="1"/>
          </p:cNvSpPr>
          <p:nvPr>
            <p:ph type="ftr" sz="quarter" idx="15"/>
          </p:nvPr>
        </p:nvSpPr>
        <p:spPr/>
        <p:txBody>
          <a:bodyPr/>
          <a:lstStyle/>
          <a:p>
            <a:r>
              <a:rPr lang="de-DE"/>
              <a:t>© estos Italia – ECS 2018</a:t>
            </a:r>
            <a:endParaRPr lang="de-DE" dirty="0"/>
          </a:p>
        </p:txBody>
      </p:sp>
      <p:pic>
        <p:nvPicPr>
          <p:cNvPr id="18" name="Inhaltsplatzhalter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39743" y="5049721"/>
            <a:ext cx="2156670" cy="1169206"/>
          </a:xfrm>
          <a:prstGeom prst="rect">
            <a:avLst/>
          </a:prstGeom>
        </p:spPr>
      </p:pic>
      <p:pic>
        <p:nvPicPr>
          <p:cNvPr id="19" name="Inhaltsplatzhalter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438183" y="5369382"/>
            <a:ext cx="2466129" cy="609548"/>
          </a:xfrm>
          <a:prstGeom prst="rect">
            <a:avLst/>
          </a:prstGeom>
        </p:spPr>
      </p:pic>
    </p:spTree>
    <p:extLst>
      <p:ext uri="{BB962C8B-B14F-4D97-AF65-F5344CB8AC3E}">
        <p14:creationId xmlns:p14="http://schemas.microsoft.com/office/powerpoint/2010/main" val="2431321115"/>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nhaltsplatzhalter 13"/>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2944757" y="2904483"/>
            <a:ext cx="1279035" cy="1597101"/>
          </a:xfrm>
        </p:spPr>
      </p:pic>
      <p:sp>
        <p:nvSpPr>
          <p:cNvPr id="7" name="Textplatzhalter 6"/>
          <p:cNvSpPr>
            <a:spLocks noGrp="1"/>
          </p:cNvSpPr>
          <p:nvPr>
            <p:ph type="body" idx="1"/>
          </p:nvPr>
        </p:nvSpPr>
        <p:spPr/>
        <p:txBody>
          <a:bodyPr/>
          <a:lstStyle/>
          <a:p>
            <a:r>
              <a:rPr lang="de-DE" dirty="0" err="1"/>
              <a:t>ProCall</a:t>
            </a:r>
            <a:r>
              <a:rPr lang="de-DE" dirty="0"/>
              <a:t> Enterprise</a:t>
            </a:r>
          </a:p>
        </p:txBody>
      </p:sp>
      <p:sp>
        <p:nvSpPr>
          <p:cNvPr id="9" name="Textplatzhalter 8"/>
          <p:cNvSpPr>
            <a:spLocks noGrp="1"/>
          </p:cNvSpPr>
          <p:nvPr>
            <p:ph type="body" sz="quarter" idx="3"/>
          </p:nvPr>
        </p:nvSpPr>
        <p:spPr/>
        <p:txBody>
          <a:bodyPr/>
          <a:lstStyle/>
          <a:p>
            <a:r>
              <a:rPr lang="de-DE" dirty="0"/>
              <a:t>ECSTA Serie</a:t>
            </a:r>
          </a:p>
        </p:txBody>
      </p:sp>
      <p:pic>
        <p:nvPicPr>
          <p:cNvPr id="13" name="Inhaltsplatzhalter 12"/>
          <p:cNvPicPr>
            <a:picLocks noGrp="1" noChangeAspect="1"/>
          </p:cNvPicPr>
          <p:nvPr>
            <p:ph sz="quarter" idx="13"/>
          </p:nvPr>
        </p:nvPicPr>
        <p:blipFill>
          <a:blip r:embed="rId4" cstate="print">
            <a:extLst>
              <a:ext uri="{28A0092B-C50C-407E-A947-70E740481C1C}">
                <a14:useLocalDpi xmlns:a14="http://schemas.microsoft.com/office/drawing/2010/main" val="0"/>
              </a:ext>
            </a:extLst>
          </a:blip>
          <a:stretch>
            <a:fillRect/>
          </a:stretch>
        </p:blipFill>
        <p:spPr>
          <a:xfrm>
            <a:off x="9624392" y="2774969"/>
            <a:ext cx="1170432" cy="1082040"/>
          </a:xfrm>
        </p:spPr>
      </p:pic>
      <p:sp>
        <p:nvSpPr>
          <p:cNvPr id="2" name="Titel 1"/>
          <p:cNvSpPr>
            <a:spLocks noGrp="1"/>
          </p:cNvSpPr>
          <p:nvPr>
            <p:ph type="title"/>
          </p:nvPr>
        </p:nvSpPr>
        <p:spPr/>
        <p:txBody>
          <a:bodyPr/>
          <a:lstStyle/>
          <a:p>
            <a:r>
              <a:rPr lang="de-DE" dirty="0" err="1"/>
              <a:t>Product</a:t>
            </a:r>
            <a:r>
              <a:rPr lang="de-DE" dirty="0"/>
              <a:t> </a:t>
            </a:r>
            <a:r>
              <a:rPr lang="de-DE" dirty="0" err="1"/>
              <a:t>Certification</a:t>
            </a:r>
            <a:endParaRPr lang="de-DE" dirty="0"/>
          </a:p>
        </p:txBody>
      </p:sp>
      <p:sp>
        <p:nvSpPr>
          <p:cNvPr id="20" name="Fußzeilenplatzhalter 19"/>
          <p:cNvSpPr>
            <a:spLocks noGrp="1"/>
          </p:cNvSpPr>
          <p:nvPr>
            <p:ph type="ftr" sz="quarter" idx="16"/>
          </p:nvPr>
        </p:nvSpPr>
        <p:spPr/>
        <p:txBody>
          <a:bodyPr/>
          <a:lstStyle/>
          <a:p>
            <a:r>
              <a:rPr lang="de-DE"/>
              <a:t>© estos Italia – ECS 2018</a:t>
            </a:r>
            <a:endParaRPr lang="de-DE" dirty="0"/>
          </a:p>
        </p:txBody>
      </p:sp>
      <p:sp>
        <p:nvSpPr>
          <p:cNvPr id="21" name="Foliennummernplatzhalter 20"/>
          <p:cNvSpPr>
            <a:spLocks noGrp="1"/>
          </p:cNvSpPr>
          <p:nvPr>
            <p:ph type="sldNum" sz="quarter" idx="17"/>
          </p:nvPr>
        </p:nvSpPr>
        <p:spPr/>
        <p:txBody>
          <a:bodyPr/>
          <a:lstStyle/>
          <a:p>
            <a:fld id="{C7C905D0-24F0-4A5D-A8FD-F45F8E9F1544}" type="slidenum">
              <a:rPr lang="de-DE" smtClean="0"/>
              <a:pPr/>
              <a:t>16</a:t>
            </a:fld>
            <a:endParaRPr lang="de-DE" dirty="0"/>
          </a:p>
        </p:txBody>
      </p:sp>
      <p:sp>
        <p:nvSpPr>
          <p:cNvPr id="12" name="Textplatzhalter 11"/>
          <p:cNvSpPr>
            <a:spLocks noGrp="1"/>
          </p:cNvSpPr>
          <p:nvPr>
            <p:ph type="body" sz="quarter" idx="18"/>
          </p:nvPr>
        </p:nvSpPr>
        <p:spPr/>
        <p:txBody>
          <a:bodyPr/>
          <a:lstStyle/>
          <a:p>
            <a:endParaRPr lang="de-DE"/>
          </a:p>
        </p:txBody>
      </p:sp>
      <p:pic>
        <p:nvPicPr>
          <p:cNvPr id="3" name="Picture 2" descr="https://www.fiducia.de/content/f8998-2/internetneu_1/konfiguration/website/_jcr_content/banklogo/banklogoGross.img.png/140015293476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5861" y="2160531"/>
            <a:ext cx="2147084" cy="539178"/>
          </a:xfrm>
          <a:prstGeom prst="rect">
            <a:avLst/>
          </a:prstGeom>
          <a:noFill/>
          <a:extLst>
            <a:ext uri="{909E8E84-426E-40DD-AFC4-6F175D3DCCD1}">
              <a14:hiddenFill xmlns:a14="http://schemas.microsoft.com/office/drawing/2010/main">
                <a:solidFill>
                  <a:srgbClr val="FFFFFF"/>
                </a:solidFill>
              </a14:hiddenFill>
            </a:ext>
          </a:extLst>
        </p:spPr>
      </p:pic>
      <p:pic>
        <p:nvPicPr>
          <p:cNvPr id="4" name="Inhaltsplatzhalter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7899" y="2578596"/>
            <a:ext cx="1925567" cy="2252164"/>
          </a:xfrm>
          <a:prstGeom prst="rect">
            <a:avLst/>
          </a:prstGeom>
        </p:spPr>
      </p:pic>
      <p:pic>
        <p:nvPicPr>
          <p:cNvPr id="5" name="Grafik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78076" y="2628874"/>
            <a:ext cx="1861940" cy="2177745"/>
          </a:xfrm>
          <a:prstGeom prst="rect">
            <a:avLst/>
          </a:prstGeom>
        </p:spPr>
      </p:pic>
      <p:pic>
        <p:nvPicPr>
          <p:cNvPr id="6" name="Inhaltsplatzhalter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26074" y="4522812"/>
            <a:ext cx="1885950" cy="1714500"/>
          </a:xfrm>
          <a:prstGeom prst="rect">
            <a:avLst/>
          </a:prstGeom>
        </p:spPr>
      </p:pic>
      <p:pic>
        <p:nvPicPr>
          <p:cNvPr id="16" name="Picture 2" descr="http://www.estos.de/typo3temp/pics/inno_cert_01_25b7423ccb.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7030" y="5012205"/>
            <a:ext cx="1610578" cy="416066"/>
          </a:xfrm>
          <a:prstGeom prst="rect">
            <a:avLst/>
          </a:prstGeom>
          <a:noFill/>
          <a:extLst>
            <a:ext uri="{909E8E84-426E-40DD-AFC4-6F175D3DCCD1}">
              <a14:hiddenFill xmlns:a14="http://schemas.microsoft.com/office/drawing/2010/main">
                <a:solidFill>
                  <a:srgbClr val="FFFFFF"/>
                </a:solidFill>
              </a14:hiddenFill>
            </a:ext>
          </a:extLst>
        </p:spPr>
      </p:pic>
      <p:pic>
        <p:nvPicPr>
          <p:cNvPr id="22" name="Grafik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10608" y="2866256"/>
            <a:ext cx="1825752" cy="1066800"/>
          </a:xfrm>
          <a:prstGeom prst="rect">
            <a:avLst/>
          </a:prstGeom>
        </p:spPr>
      </p:pic>
      <p:pic>
        <p:nvPicPr>
          <p:cNvPr id="23" name="Inhaltsplatzhalter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6684" y="4605742"/>
            <a:ext cx="1603132" cy="1482062"/>
          </a:xfrm>
          <a:prstGeom prst="rect">
            <a:avLst/>
          </a:prstGeom>
        </p:spPr>
      </p:pic>
    </p:spTree>
    <p:extLst>
      <p:ext uri="{BB962C8B-B14F-4D97-AF65-F5344CB8AC3E}">
        <p14:creationId xmlns:p14="http://schemas.microsoft.com/office/powerpoint/2010/main" val="2898818283"/>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Portfolio</a:t>
            </a:r>
          </a:p>
        </p:txBody>
      </p:sp>
      <p:sp>
        <p:nvSpPr>
          <p:cNvPr id="5" name="Fußzeilenplatzhalter 4"/>
          <p:cNvSpPr>
            <a:spLocks noGrp="1"/>
          </p:cNvSpPr>
          <p:nvPr>
            <p:ph type="ftr" sz="quarter" idx="15"/>
          </p:nvPr>
        </p:nvSpPr>
        <p:spPr/>
        <p:txBody>
          <a:bodyPr/>
          <a:lstStyle/>
          <a:p>
            <a:r>
              <a:rPr lang="de-DE"/>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17</a:t>
            </a:fld>
            <a:endParaRPr lang="de-DE" dirty="0"/>
          </a:p>
        </p:txBody>
      </p:sp>
      <p:sp>
        <p:nvSpPr>
          <p:cNvPr id="7" name="Textplatzhalter 6"/>
          <p:cNvSpPr>
            <a:spLocks noGrp="1"/>
          </p:cNvSpPr>
          <p:nvPr>
            <p:ph type="body" sz="quarter" idx="17"/>
          </p:nvPr>
        </p:nvSpPr>
        <p:spPr/>
        <p:txBody>
          <a:bodyPr/>
          <a:lstStyle/>
          <a:p>
            <a:endParaRPr lang="de-DE"/>
          </a:p>
        </p:txBody>
      </p:sp>
      <p:grpSp>
        <p:nvGrpSpPr>
          <p:cNvPr id="8" name="Gruppo 7">
            <a:extLst>
              <a:ext uri="{FF2B5EF4-FFF2-40B4-BE49-F238E27FC236}">
                <a16:creationId xmlns:a16="http://schemas.microsoft.com/office/drawing/2014/main" xmlns="" id="{672D9F19-D676-4310-8021-1EBFDF9B1854}"/>
              </a:ext>
            </a:extLst>
          </p:cNvPr>
          <p:cNvGrpSpPr/>
          <p:nvPr/>
        </p:nvGrpSpPr>
        <p:grpSpPr>
          <a:xfrm>
            <a:off x="1072670" y="980728"/>
            <a:ext cx="7000807" cy="3849834"/>
            <a:chOff x="1566891" y="1242143"/>
            <a:chExt cx="6011713" cy="3060583"/>
          </a:xfrm>
          <a:solidFill>
            <a:srgbClr val="7DB928"/>
          </a:solidFill>
        </p:grpSpPr>
        <p:sp>
          <p:nvSpPr>
            <p:cNvPr id="2" name="Callout: freccia a destra 1">
              <a:extLst>
                <a:ext uri="{FF2B5EF4-FFF2-40B4-BE49-F238E27FC236}">
                  <a16:creationId xmlns:a16="http://schemas.microsoft.com/office/drawing/2014/main" xmlns="" id="{6327A8BE-8FA0-4AE5-A334-10C9718817DE}"/>
                </a:ext>
              </a:extLst>
            </p:cNvPr>
            <p:cNvSpPr/>
            <p:nvPr/>
          </p:nvSpPr>
          <p:spPr>
            <a:xfrm>
              <a:off x="1566891" y="1242143"/>
              <a:ext cx="6011713" cy="3060583"/>
            </a:xfrm>
            <a:prstGeom prst="rightArrowCallout">
              <a:avLst>
                <a:gd name="adj1" fmla="val 48700"/>
                <a:gd name="adj2" fmla="val 47121"/>
                <a:gd name="adj3" fmla="val 56519"/>
                <a:gd name="adj4" fmla="val 649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Textfeld 8"/>
            <p:cNvSpPr txBox="1"/>
            <p:nvPr/>
          </p:nvSpPr>
          <p:spPr>
            <a:xfrm>
              <a:off x="1566891" y="1244205"/>
              <a:ext cx="2515432" cy="369332"/>
            </a:xfrm>
            <a:prstGeom prst="rect">
              <a:avLst/>
            </a:prstGeom>
            <a:grpFill/>
            <a:ln>
              <a:noFill/>
            </a:ln>
          </p:spPr>
          <p:txBody>
            <a:bodyPr wrap="none" rtlCol="0">
              <a:spAutoFit/>
            </a:bodyPr>
            <a:lstStyle/>
            <a:p>
              <a:r>
                <a:rPr lang="de-DE" b="1" dirty="0">
                  <a:solidFill>
                    <a:schemeClr val="bg1"/>
                  </a:solidFill>
                </a:rPr>
                <a:t>Unified Communications</a:t>
              </a:r>
            </a:p>
          </p:txBody>
        </p:sp>
        <p:sp>
          <p:nvSpPr>
            <p:cNvPr id="11" name="Textfeld 10"/>
            <p:cNvSpPr txBox="1"/>
            <p:nvPr/>
          </p:nvSpPr>
          <p:spPr>
            <a:xfrm>
              <a:off x="1587730" y="1669646"/>
              <a:ext cx="1471878" cy="369332"/>
            </a:xfrm>
            <a:prstGeom prst="rect">
              <a:avLst/>
            </a:prstGeom>
            <a:grpFill/>
            <a:ln>
              <a:noFill/>
            </a:ln>
          </p:spPr>
          <p:txBody>
            <a:bodyPr wrap="none" rtlCol="0">
              <a:spAutoFit/>
            </a:bodyPr>
            <a:lstStyle/>
            <a:p>
              <a:r>
                <a:rPr lang="de-DE" b="1" dirty="0" err="1">
                  <a:solidFill>
                    <a:schemeClr val="bg1"/>
                  </a:solidFill>
                </a:rPr>
                <a:t>Collaboration</a:t>
              </a:r>
              <a:endParaRPr lang="de-DE" b="1" dirty="0">
                <a:solidFill>
                  <a:schemeClr val="bg1"/>
                </a:solidFill>
              </a:endParaRPr>
            </a:p>
          </p:txBody>
        </p:sp>
        <p:sp>
          <p:nvSpPr>
            <p:cNvPr id="12" name="Textfeld 11"/>
            <p:cNvSpPr txBox="1"/>
            <p:nvPr/>
          </p:nvSpPr>
          <p:spPr>
            <a:xfrm>
              <a:off x="1587730" y="2739099"/>
              <a:ext cx="3618298" cy="369332"/>
            </a:xfrm>
            <a:prstGeom prst="rect">
              <a:avLst/>
            </a:prstGeom>
            <a:grpFill/>
            <a:ln>
              <a:noFill/>
            </a:ln>
          </p:spPr>
          <p:txBody>
            <a:bodyPr wrap="none" rtlCol="0">
              <a:spAutoFit/>
            </a:bodyPr>
            <a:lstStyle/>
            <a:p>
              <a:r>
                <a:rPr lang="de-DE" b="1" dirty="0" err="1">
                  <a:solidFill>
                    <a:schemeClr val="bg1"/>
                  </a:solidFill>
                </a:rPr>
                <a:t>Integrate</a:t>
              </a:r>
              <a:r>
                <a:rPr lang="de-DE" b="1" dirty="0">
                  <a:solidFill>
                    <a:schemeClr val="bg1"/>
                  </a:solidFill>
                </a:rPr>
                <a:t> &amp; </a:t>
              </a:r>
              <a:r>
                <a:rPr lang="de-DE" b="1" dirty="0" err="1">
                  <a:solidFill>
                    <a:schemeClr val="bg1"/>
                  </a:solidFill>
                </a:rPr>
                <a:t>synchronize</a:t>
              </a:r>
              <a:r>
                <a:rPr lang="de-DE" b="1" dirty="0">
                  <a:solidFill>
                    <a:schemeClr val="bg1"/>
                  </a:solidFill>
                </a:rPr>
                <a:t> </a:t>
              </a:r>
              <a:r>
                <a:rPr lang="de-DE" b="1" dirty="0" err="1">
                  <a:solidFill>
                    <a:schemeClr val="bg1"/>
                  </a:solidFill>
                </a:rPr>
                <a:t>contact</a:t>
              </a:r>
              <a:r>
                <a:rPr lang="de-DE" b="1" dirty="0">
                  <a:solidFill>
                    <a:schemeClr val="bg1"/>
                  </a:solidFill>
                </a:rPr>
                <a:t> </a:t>
              </a:r>
              <a:r>
                <a:rPr lang="de-DE" b="1" dirty="0" err="1">
                  <a:solidFill>
                    <a:schemeClr val="bg1"/>
                  </a:solidFill>
                </a:rPr>
                <a:t>data</a:t>
              </a:r>
              <a:endParaRPr lang="de-DE" b="1" dirty="0">
                <a:solidFill>
                  <a:schemeClr val="bg1"/>
                </a:solidFill>
              </a:endParaRPr>
            </a:p>
          </p:txBody>
        </p:sp>
        <p:sp>
          <p:nvSpPr>
            <p:cNvPr id="13" name="Textfeld 12"/>
            <p:cNvSpPr txBox="1"/>
            <p:nvPr/>
          </p:nvSpPr>
          <p:spPr>
            <a:xfrm>
              <a:off x="1566891" y="3371426"/>
              <a:ext cx="3300904" cy="369332"/>
            </a:xfrm>
            <a:prstGeom prst="rect">
              <a:avLst/>
            </a:prstGeom>
            <a:grpFill/>
            <a:ln>
              <a:noFill/>
            </a:ln>
          </p:spPr>
          <p:txBody>
            <a:bodyPr wrap="none" rtlCol="0">
              <a:spAutoFit/>
            </a:bodyPr>
            <a:lstStyle/>
            <a:p>
              <a:r>
                <a:rPr lang="de-DE" b="1" dirty="0">
                  <a:solidFill>
                    <a:schemeClr val="bg1"/>
                  </a:solidFill>
                </a:rPr>
                <a:t>CTI - </a:t>
              </a:r>
              <a:r>
                <a:rPr lang="de-DE" b="1" dirty="0" err="1">
                  <a:solidFill>
                    <a:schemeClr val="bg1"/>
                  </a:solidFill>
                </a:rPr>
                <a:t>integrate</a:t>
              </a:r>
              <a:r>
                <a:rPr lang="de-DE" b="1" dirty="0">
                  <a:solidFill>
                    <a:schemeClr val="bg1"/>
                  </a:solidFill>
                </a:rPr>
                <a:t> </a:t>
              </a:r>
              <a:r>
                <a:rPr lang="de-DE" b="1" dirty="0" err="1">
                  <a:solidFill>
                    <a:schemeClr val="bg1"/>
                  </a:solidFill>
                </a:rPr>
                <a:t>telephone</a:t>
              </a:r>
              <a:r>
                <a:rPr lang="de-DE" b="1" dirty="0">
                  <a:solidFill>
                    <a:schemeClr val="bg1"/>
                  </a:solidFill>
                </a:rPr>
                <a:t> </a:t>
              </a:r>
              <a:r>
                <a:rPr lang="de-DE" b="1" dirty="0" err="1">
                  <a:solidFill>
                    <a:schemeClr val="bg1"/>
                  </a:solidFill>
                </a:rPr>
                <a:t>systems</a:t>
              </a:r>
              <a:endParaRPr lang="de-DE" b="1" dirty="0">
                <a:solidFill>
                  <a:schemeClr val="bg1"/>
                </a:solidFill>
              </a:endParaRPr>
            </a:p>
          </p:txBody>
        </p:sp>
        <p:sp>
          <p:nvSpPr>
            <p:cNvPr id="14" name="Textfeld 13"/>
            <p:cNvSpPr txBox="1"/>
            <p:nvPr/>
          </p:nvSpPr>
          <p:spPr>
            <a:xfrm>
              <a:off x="1587730" y="3935456"/>
              <a:ext cx="3859939" cy="293616"/>
            </a:xfrm>
            <a:prstGeom prst="rect">
              <a:avLst/>
            </a:prstGeom>
            <a:grpFill/>
            <a:ln>
              <a:noFill/>
            </a:ln>
          </p:spPr>
          <p:txBody>
            <a:bodyPr wrap="square" rtlCol="0">
              <a:spAutoFit/>
            </a:bodyPr>
            <a:lstStyle/>
            <a:p>
              <a:r>
                <a:rPr lang="de-DE" b="1" dirty="0">
                  <a:solidFill>
                    <a:schemeClr val="bg1"/>
                  </a:solidFill>
                </a:rPr>
                <a:t>Modules </a:t>
              </a:r>
              <a:r>
                <a:rPr lang="de-DE" b="1" dirty="0" err="1">
                  <a:solidFill>
                    <a:schemeClr val="bg1"/>
                  </a:solidFill>
                </a:rPr>
                <a:t>for</a:t>
              </a:r>
              <a:r>
                <a:rPr lang="de-DE" b="1" dirty="0">
                  <a:solidFill>
                    <a:schemeClr val="bg1"/>
                  </a:solidFill>
                </a:rPr>
                <a:t> Microsoft Skype </a:t>
              </a:r>
              <a:r>
                <a:rPr lang="de-DE" b="1" dirty="0" err="1">
                  <a:solidFill>
                    <a:schemeClr val="bg1"/>
                  </a:solidFill>
                </a:rPr>
                <a:t>for</a:t>
              </a:r>
              <a:r>
                <a:rPr lang="de-DE" b="1" dirty="0">
                  <a:solidFill>
                    <a:schemeClr val="bg1"/>
                  </a:solidFill>
                </a:rPr>
                <a:t> Business</a:t>
              </a:r>
            </a:p>
          </p:txBody>
        </p:sp>
        <p:sp>
          <p:nvSpPr>
            <p:cNvPr id="15" name="Textfeld 14"/>
            <p:cNvSpPr txBox="1"/>
            <p:nvPr/>
          </p:nvSpPr>
          <p:spPr>
            <a:xfrm>
              <a:off x="1587730" y="2218918"/>
              <a:ext cx="1882247" cy="369332"/>
            </a:xfrm>
            <a:prstGeom prst="rect">
              <a:avLst/>
            </a:prstGeom>
            <a:grpFill/>
            <a:ln>
              <a:noFill/>
            </a:ln>
          </p:spPr>
          <p:txBody>
            <a:bodyPr wrap="none" rtlCol="0">
              <a:spAutoFit/>
            </a:bodyPr>
            <a:lstStyle/>
            <a:p>
              <a:r>
                <a:rPr lang="de-DE" b="1" dirty="0">
                  <a:solidFill>
                    <a:schemeClr val="bg1"/>
                  </a:solidFill>
                </a:rPr>
                <a:t>Unified Messaging</a:t>
              </a:r>
            </a:p>
          </p:txBody>
        </p:sp>
      </p:grpSp>
      <p:sp>
        <p:nvSpPr>
          <p:cNvPr id="17" name="Textfeld 8">
            <a:extLst>
              <a:ext uri="{FF2B5EF4-FFF2-40B4-BE49-F238E27FC236}">
                <a16:creationId xmlns:a16="http://schemas.microsoft.com/office/drawing/2014/main" xmlns="" id="{B56F84D1-3CF9-4CBA-86A4-567E1B770B45}"/>
              </a:ext>
            </a:extLst>
          </p:cNvPr>
          <p:cNvSpPr txBox="1"/>
          <p:nvPr/>
        </p:nvSpPr>
        <p:spPr>
          <a:xfrm>
            <a:off x="8073477" y="2598003"/>
            <a:ext cx="1882502" cy="830997"/>
          </a:xfrm>
          <a:prstGeom prst="rect">
            <a:avLst/>
          </a:prstGeom>
          <a:noFill/>
        </p:spPr>
        <p:txBody>
          <a:bodyPr wrap="none" rtlCol="0">
            <a:spAutoFit/>
          </a:bodyPr>
          <a:lstStyle/>
          <a:p>
            <a:pPr algn="ctr"/>
            <a:r>
              <a:rPr lang="de-DE" sz="2400" b="1" dirty="0"/>
              <a:t>professional </a:t>
            </a:r>
          </a:p>
          <a:p>
            <a:pPr algn="ctr"/>
            <a:r>
              <a:rPr lang="de-DE" sz="2400" b="1" dirty="0" err="1"/>
              <a:t>services</a:t>
            </a:r>
            <a:endParaRPr lang="de-DE" sz="2400" b="1" dirty="0"/>
          </a:p>
        </p:txBody>
      </p:sp>
      <p:pic>
        <p:nvPicPr>
          <p:cNvPr id="20" name="Immagine 19">
            <a:extLst>
              <a:ext uri="{FF2B5EF4-FFF2-40B4-BE49-F238E27FC236}">
                <a16:creationId xmlns:a16="http://schemas.microsoft.com/office/drawing/2014/main" xmlns="" id="{C5FCDEB9-34BA-4447-8F10-FE907A29A6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040" y="2662448"/>
            <a:ext cx="576064" cy="581637"/>
          </a:xfrm>
          <a:prstGeom prst="rect">
            <a:avLst/>
          </a:prstGeom>
        </p:spPr>
      </p:pic>
    </p:spTree>
    <p:extLst>
      <p:ext uri="{BB962C8B-B14F-4D97-AF65-F5344CB8AC3E}">
        <p14:creationId xmlns:p14="http://schemas.microsoft.com/office/powerpoint/2010/main" val="1483250913"/>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nhaltsplatzhalter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2797" y="1443338"/>
            <a:ext cx="10575943" cy="4476149"/>
          </a:xfrm>
          <a:prstGeom prst="rect">
            <a:avLst/>
          </a:prstGeom>
        </p:spPr>
      </p:pic>
      <p:sp>
        <p:nvSpPr>
          <p:cNvPr id="3" name="Titel 2"/>
          <p:cNvSpPr>
            <a:spLocks noGrp="1"/>
          </p:cNvSpPr>
          <p:nvPr>
            <p:ph type="title"/>
          </p:nvPr>
        </p:nvSpPr>
        <p:spPr/>
        <p:txBody>
          <a:bodyPr/>
          <a:lstStyle/>
          <a:p>
            <a:r>
              <a:rPr lang="de-DE" dirty="0"/>
              <a:t>Portfolio</a:t>
            </a:r>
          </a:p>
        </p:txBody>
      </p:sp>
      <p:sp>
        <p:nvSpPr>
          <p:cNvPr id="5" name="Fußzeilenplatzhalter 4"/>
          <p:cNvSpPr>
            <a:spLocks noGrp="1"/>
          </p:cNvSpPr>
          <p:nvPr>
            <p:ph type="ftr" sz="quarter" idx="15"/>
          </p:nvPr>
        </p:nvSpPr>
        <p:spPr/>
        <p:txBody>
          <a:bodyPr/>
          <a:lstStyle/>
          <a:p>
            <a:r>
              <a:rPr lang="de-DE"/>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18</a:t>
            </a:fld>
            <a:endParaRPr lang="de-DE" dirty="0"/>
          </a:p>
        </p:txBody>
      </p:sp>
      <p:sp>
        <p:nvSpPr>
          <p:cNvPr id="7" name="Textplatzhalter 6"/>
          <p:cNvSpPr>
            <a:spLocks noGrp="1"/>
          </p:cNvSpPr>
          <p:nvPr>
            <p:ph type="body" sz="quarter" idx="17"/>
          </p:nvPr>
        </p:nvSpPr>
        <p:spPr/>
        <p:txBody>
          <a:bodyPr/>
          <a:lstStyle/>
          <a:p>
            <a:endParaRPr lang="de-DE"/>
          </a:p>
        </p:txBody>
      </p:sp>
      <p:sp>
        <p:nvSpPr>
          <p:cNvPr id="9" name="Textfeld 8"/>
          <p:cNvSpPr txBox="1"/>
          <p:nvPr/>
        </p:nvSpPr>
        <p:spPr>
          <a:xfrm>
            <a:off x="3431704" y="1080372"/>
            <a:ext cx="2515432" cy="369332"/>
          </a:xfrm>
          <a:prstGeom prst="rect">
            <a:avLst/>
          </a:prstGeom>
          <a:noFill/>
        </p:spPr>
        <p:txBody>
          <a:bodyPr wrap="none" rtlCol="0">
            <a:spAutoFit/>
          </a:bodyPr>
          <a:lstStyle/>
          <a:p>
            <a:r>
              <a:rPr lang="de-DE" dirty="0"/>
              <a:t>Unified Communications</a:t>
            </a:r>
          </a:p>
        </p:txBody>
      </p:sp>
      <p:sp>
        <p:nvSpPr>
          <p:cNvPr id="11" name="Textfeld 10"/>
          <p:cNvSpPr txBox="1"/>
          <p:nvPr/>
        </p:nvSpPr>
        <p:spPr>
          <a:xfrm>
            <a:off x="9089519" y="1073524"/>
            <a:ext cx="1471878" cy="369332"/>
          </a:xfrm>
          <a:prstGeom prst="rect">
            <a:avLst/>
          </a:prstGeom>
          <a:noFill/>
        </p:spPr>
        <p:txBody>
          <a:bodyPr wrap="none" rtlCol="0">
            <a:spAutoFit/>
          </a:bodyPr>
          <a:lstStyle/>
          <a:p>
            <a:r>
              <a:rPr lang="de-DE" dirty="0" err="1"/>
              <a:t>Collaboration</a:t>
            </a:r>
            <a:endParaRPr lang="de-DE" dirty="0"/>
          </a:p>
        </p:txBody>
      </p:sp>
      <p:sp>
        <p:nvSpPr>
          <p:cNvPr id="12" name="Textfeld 11"/>
          <p:cNvSpPr txBox="1"/>
          <p:nvPr/>
        </p:nvSpPr>
        <p:spPr>
          <a:xfrm>
            <a:off x="4341485" y="2782271"/>
            <a:ext cx="3618298" cy="369332"/>
          </a:xfrm>
          <a:prstGeom prst="rect">
            <a:avLst/>
          </a:prstGeom>
          <a:noFill/>
        </p:spPr>
        <p:txBody>
          <a:bodyPr wrap="none" rtlCol="0">
            <a:spAutoFit/>
          </a:bodyPr>
          <a:lstStyle/>
          <a:p>
            <a:r>
              <a:rPr lang="de-DE" dirty="0" err="1"/>
              <a:t>Integrate</a:t>
            </a:r>
            <a:r>
              <a:rPr lang="de-DE" dirty="0"/>
              <a:t> &amp; </a:t>
            </a:r>
            <a:r>
              <a:rPr lang="de-DE" dirty="0" err="1"/>
              <a:t>synchronize</a:t>
            </a:r>
            <a:r>
              <a:rPr lang="de-DE" dirty="0"/>
              <a:t> </a:t>
            </a:r>
            <a:r>
              <a:rPr lang="de-DE" dirty="0" err="1"/>
              <a:t>contact</a:t>
            </a:r>
            <a:r>
              <a:rPr lang="de-DE" dirty="0"/>
              <a:t> </a:t>
            </a:r>
            <a:r>
              <a:rPr lang="de-DE" dirty="0" err="1"/>
              <a:t>data</a:t>
            </a:r>
            <a:endParaRPr lang="de-DE" dirty="0"/>
          </a:p>
        </p:txBody>
      </p:sp>
      <p:sp>
        <p:nvSpPr>
          <p:cNvPr id="13" name="Textfeld 12"/>
          <p:cNvSpPr txBox="1"/>
          <p:nvPr/>
        </p:nvSpPr>
        <p:spPr>
          <a:xfrm>
            <a:off x="8175006" y="2781789"/>
            <a:ext cx="3300904" cy="369332"/>
          </a:xfrm>
          <a:prstGeom prst="rect">
            <a:avLst/>
          </a:prstGeom>
          <a:noFill/>
        </p:spPr>
        <p:txBody>
          <a:bodyPr wrap="none" rtlCol="0">
            <a:spAutoFit/>
          </a:bodyPr>
          <a:lstStyle/>
          <a:p>
            <a:r>
              <a:rPr lang="de-DE" dirty="0"/>
              <a:t>CTI - </a:t>
            </a:r>
            <a:r>
              <a:rPr lang="de-DE" dirty="0" err="1"/>
              <a:t>integrate</a:t>
            </a:r>
            <a:r>
              <a:rPr lang="de-DE" dirty="0"/>
              <a:t> </a:t>
            </a:r>
            <a:r>
              <a:rPr lang="de-DE" dirty="0" err="1"/>
              <a:t>telephone</a:t>
            </a:r>
            <a:r>
              <a:rPr lang="de-DE" dirty="0"/>
              <a:t> </a:t>
            </a:r>
            <a:r>
              <a:rPr lang="de-DE" dirty="0" err="1"/>
              <a:t>systems</a:t>
            </a:r>
            <a:endParaRPr lang="de-DE" dirty="0"/>
          </a:p>
        </p:txBody>
      </p:sp>
      <p:sp>
        <p:nvSpPr>
          <p:cNvPr id="14" name="Textfeld 13"/>
          <p:cNvSpPr txBox="1"/>
          <p:nvPr/>
        </p:nvSpPr>
        <p:spPr>
          <a:xfrm>
            <a:off x="4151784" y="4557752"/>
            <a:ext cx="4092787" cy="369332"/>
          </a:xfrm>
          <a:prstGeom prst="rect">
            <a:avLst/>
          </a:prstGeom>
          <a:noFill/>
        </p:spPr>
        <p:txBody>
          <a:bodyPr wrap="none" rtlCol="0">
            <a:spAutoFit/>
          </a:bodyPr>
          <a:lstStyle/>
          <a:p>
            <a:r>
              <a:rPr lang="de-DE" dirty="0"/>
              <a:t>Modules </a:t>
            </a:r>
            <a:r>
              <a:rPr lang="de-DE" dirty="0" err="1"/>
              <a:t>for</a:t>
            </a:r>
            <a:r>
              <a:rPr lang="de-DE" dirty="0"/>
              <a:t> Microsoft Skype </a:t>
            </a:r>
            <a:r>
              <a:rPr lang="de-DE" dirty="0" err="1"/>
              <a:t>for</a:t>
            </a:r>
            <a:r>
              <a:rPr lang="de-DE" dirty="0"/>
              <a:t> Business</a:t>
            </a:r>
          </a:p>
        </p:txBody>
      </p:sp>
      <p:sp>
        <p:nvSpPr>
          <p:cNvPr id="15" name="Textfeld 14"/>
          <p:cNvSpPr txBox="1"/>
          <p:nvPr/>
        </p:nvSpPr>
        <p:spPr>
          <a:xfrm>
            <a:off x="1587730" y="2782271"/>
            <a:ext cx="1882247" cy="369332"/>
          </a:xfrm>
          <a:prstGeom prst="rect">
            <a:avLst/>
          </a:prstGeom>
          <a:noFill/>
        </p:spPr>
        <p:txBody>
          <a:bodyPr wrap="none" rtlCol="0">
            <a:spAutoFit/>
          </a:bodyPr>
          <a:lstStyle/>
          <a:p>
            <a:r>
              <a:rPr lang="de-DE" dirty="0"/>
              <a:t>Unified Messaging</a:t>
            </a:r>
          </a:p>
        </p:txBody>
      </p:sp>
    </p:spTree>
    <p:extLst>
      <p:ext uri="{BB962C8B-B14F-4D97-AF65-F5344CB8AC3E}">
        <p14:creationId xmlns:p14="http://schemas.microsoft.com/office/powerpoint/2010/main" val="3932614378"/>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Inhaltsplatzhalter 19"/>
          <p:cNvSpPr>
            <a:spLocks noGrp="1"/>
          </p:cNvSpPr>
          <p:nvPr>
            <p:ph sz="quarter" idx="13"/>
          </p:nvPr>
        </p:nvSpPr>
        <p:spPr/>
        <p:txBody>
          <a:bodyPr/>
          <a:lstStyle/>
          <a:p>
            <a:r>
              <a:rPr lang="en-US" b="1" dirty="0"/>
              <a:t>Product Launch Corridor P (preferred)</a:t>
            </a:r>
          </a:p>
        </p:txBody>
      </p:sp>
      <p:sp>
        <p:nvSpPr>
          <p:cNvPr id="21" name="Inhaltsplatzhalter 20"/>
          <p:cNvSpPr>
            <a:spLocks noGrp="1"/>
          </p:cNvSpPr>
          <p:nvPr>
            <p:ph sz="quarter" idx="14"/>
          </p:nvPr>
        </p:nvSpPr>
        <p:spPr/>
        <p:txBody>
          <a:bodyPr/>
          <a:lstStyle/>
          <a:p>
            <a:r>
              <a:rPr lang="en-US" b="1" dirty="0"/>
              <a:t>Product Launch Corridor F (fallback)</a:t>
            </a:r>
          </a:p>
        </p:txBody>
      </p:sp>
      <p:sp>
        <p:nvSpPr>
          <p:cNvPr id="5" name="Fußzeilenplatzhalter 4"/>
          <p:cNvSpPr>
            <a:spLocks noGrp="1"/>
          </p:cNvSpPr>
          <p:nvPr>
            <p:ph type="ftr" sz="quarter" idx="16"/>
          </p:nvPr>
        </p:nvSpPr>
        <p:spPr/>
        <p:txBody>
          <a:bodyPr/>
          <a:lstStyle/>
          <a:p>
            <a:r>
              <a:rPr lang="en-US"/>
              <a:t>© estos Italia – ECS 2018</a:t>
            </a:r>
            <a:endParaRPr lang="en-US" dirty="0"/>
          </a:p>
        </p:txBody>
      </p:sp>
      <p:sp>
        <p:nvSpPr>
          <p:cNvPr id="6" name="Foliennummernplatzhalter 5"/>
          <p:cNvSpPr>
            <a:spLocks noGrp="1"/>
          </p:cNvSpPr>
          <p:nvPr>
            <p:ph type="sldNum" sz="quarter" idx="17"/>
          </p:nvPr>
        </p:nvSpPr>
        <p:spPr/>
        <p:txBody>
          <a:bodyPr/>
          <a:lstStyle/>
          <a:p>
            <a:fld id="{C7C905D0-24F0-4A5D-A8FD-F45F8E9F1544}" type="slidenum">
              <a:rPr lang="en-US" smtClean="0"/>
              <a:pPr/>
              <a:t>19</a:t>
            </a:fld>
            <a:endParaRPr lang="en-US" dirty="0"/>
          </a:p>
        </p:txBody>
      </p:sp>
      <p:sp>
        <p:nvSpPr>
          <p:cNvPr id="22" name="Textplatzhalter 21"/>
          <p:cNvSpPr>
            <a:spLocks noGrp="1"/>
          </p:cNvSpPr>
          <p:nvPr>
            <p:ph type="body" sz="quarter" idx="18"/>
          </p:nvPr>
        </p:nvSpPr>
        <p:spPr/>
        <p:txBody>
          <a:bodyPr/>
          <a:lstStyle/>
          <a:p>
            <a:r>
              <a:rPr lang="en-US" dirty="0" err="1"/>
              <a:t>Quelle</a:t>
            </a:r>
            <a:r>
              <a:rPr lang="en-US" dirty="0"/>
              <a:t>: https://wiki.estos.de/display/PRO</a:t>
            </a:r>
          </a:p>
        </p:txBody>
      </p:sp>
      <p:graphicFrame>
        <p:nvGraphicFramePr>
          <p:cNvPr id="26" name="Inhaltsplatzhalter 1"/>
          <p:cNvGraphicFramePr>
            <a:graphicFrameLocks/>
          </p:cNvGraphicFramePr>
          <p:nvPr>
            <p:extLst/>
          </p:nvPr>
        </p:nvGraphicFramePr>
        <p:xfrm>
          <a:off x="719138" y="2276872"/>
          <a:ext cx="10863264" cy="1010920"/>
        </p:xfrm>
        <a:graphic>
          <a:graphicData uri="http://schemas.openxmlformats.org/drawingml/2006/table">
            <a:tbl>
              <a:tblPr bandRow="1">
                <a:tableStyleId>{073A0DAA-6AF3-43AB-8588-CEC1D06C72B9}</a:tableStyleId>
              </a:tblPr>
              <a:tblGrid>
                <a:gridCol w="905272">
                  <a:extLst>
                    <a:ext uri="{9D8B030D-6E8A-4147-A177-3AD203B41FA5}">
                      <a16:colId xmlns:a16="http://schemas.microsoft.com/office/drawing/2014/main" xmlns="" val="2404777752"/>
                    </a:ext>
                  </a:extLst>
                </a:gridCol>
                <a:gridCol w="905272">
                  <a:extLst>
                    <a:ext uri="{9D8B030D-6E8A-4147-A177-3AD203B41FA5}">
                      <a16:colId xmlns:a16="http://schemas.microsoft.com/office/drawing/2014/main" xmlns="" val="2290990992"/>
                    </a:ext>
                  </a:extLst>
                </a:gridCol>
                <a:gridCol w="905272">
                  <a:extLst>
                    <a:ext uri="{9D8B030D-6E8A-4147-A177-3AD203B41FA5}">
                      <a16:colId xmlns:a16="http://schemas.microsoft.com/office/drawing/2014/main" xmlns="" val="2297821009"/>
                    </a:ext>
                  </a:extLst>
                </a:gridCol>
                <a:gridCol w="905272">
                  <a:extLst>
                    <a:ext uri="{9D8B030D-6E8A-4147-A177-3AD203B41FA5}">
                      <a16:colId xmlns:a16="http://schemas.microsoft.com/office/drawing/2014/main" xmlns="" val="925868925"/>
                    </a:ext>
                  </a:extLst>
                </a:gridCol>
                <a:gridCol w="905272">
                  <a:extLst>
                    <a:ext uri="{9D8B030D-6E8A-4147-A177-3AD203B41FA5}">
                      <a16:colId xmlns:a16="http://schemas.microsoft.com/office/drawing/2014/main" xmlns="" val="799075018"/>
                    </a:ext>
                  </a:extLst>
                </a:gridCol>
                <a:gridCol w="905272">
                  <a:extLst>
                    <a:ext uri="{9D8B030D-6E8A-4147-A177-3AD203B41FA5}">
                      <a16:colId xmlns:a16="http://schemas.microsoft.com/office/drawing/2014/main" xmlns="" val="3596898807"/>
                    </a:ext>
                  </a:extLst>
                </a:gridCol>
                <a:gridCol w="905272">
                  <a:extLst>
                    <a:ext uri="{9D8B030D-6E8A-4147-A177-3AD203B41FA5}">
                      <a16:colId xmlns:a16="http://schemas.microsoft.com/office/drawing/2014/main" xmlns="" val="4030745228"/>
                    </a:ext>
                  </a:extLst>
                </a:gridCol>
                <a:gridCol w="905272">
                  <a:extLst>
                    <a:ext uri="{9D8B030D-6E8A-4147-A177-3AD203B41FA5}">
                      <a16:colId xmlns:a16="http://schemas.microsoft.com/office/drawing/2014/main" xmlns="" val="488418910"/>
                    </a:ext>
                  </a:extLst>
                </a:gridCol>
                <a:gridCol w="905272">
                  <a:extLst>
                    <a:ext uri="{9D8B030D-6E8A-4147-A177-3AD203B41FA5}">
                      <a16:colId xmlns:a16="http://schemas.microsoft.com/office/drawing/2014/main" xmlns="" val="1529127720"/>
                    </a:ext>
                  </a:extLst>
                </a:gridCol>
                <a:gridCol w="905272">
                  <a:extLst>
                    <a:ext uri="{9D8B030D-6E8A-4147-A177-3AD203B41FA5}">
                      <a16:colId xmlns:a16="http://schemas.microsoft.com/office/drawing/2014/main" xmlns="" val="1193119083"/>
                    </a:ext>
                  </a:extLst>
                </a:gridCol>
                <a:gridCol w="905272">
                  <a:extLst>
                    <a:ext uri="{9D8B030D-6E8A-4147-A177-3AD203B41FA5}">
                      <a16:colId xmlns:a16="http://schemas.microsoft.com/office/drawing/2014/main" xmlns="" val="1419022454"/>
                    </a:ext>
                  </a:extLst>
                </a:gridCol>
                <a:gridCol w="905272">
                  <a:extLst>
                    <a:ext uri="{9D8B030D-6E8A-4147-A177-3AD203B41FA5}">
                      <a16:colId xmlns:a16="http://schemas.microsoft.com/office/drawing/2014/main" xmlns="" val="1494675495"/>
                    </a:ext>
                  </a:extLst>
                </a:gridCol>
              </a:tblGrid>
              <a:tr h="370840">
                <a:tc>
                  <a:txBody>
                    <a:bodyPr/>
                    <a:lstStyle/>
                    <a:p>
                      <a:endParaRPr lang="de-DE" dirty="0"/>
                    </a:p>
                    <a:p>
                      <a:endParaRPr lang="de-DE" dirty="0"/>
                    </a:p>
                  </a:txBody>
                  <a:tcPr/>
                </a:tc>
                <a:tc>
                  <a:txBody>
                    <a:bodyPr/>
                    <a:lstStyle/>
                    <a:p>
                      <a:endParaRPr lang="de-DE" dirty="0"/>
                    </a:p>
                  </a:txBody>
                  <a:tcPr/>
                </a:tc>
                <a:tc>
                  <a:txBody>
                    <a:bodyPr/>
                    <a:lstStyle/>
                    <a:p>
                      <a:endParaRPr lang="de-DE"/>
                    </a:p>
                  </a:txBody>
                  <a:tcPr/>
                </a:tc>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xmlns="" val="1984818115"/>
                  </a:ext>
                </a:extLst>
              </a:tr>
              <a:tr h="370840">
                <a:tc>
                  <a:txBody>
                    <a:bodyPr/>
                    <a:lstStyle/>
                    <a:p>
                      <a:pPr algn="ctr"/>
                      <a:r>
                        <a:rPr lang="de-DE" dirty="0"/>
                        <a:t>1</a:t>
                      </a:r>
                    </a:p>
                  </a:txBody>
                  <a:tcPr/>
                </a:tc>
                <a:tc>
                  <a:txBody>
                    <a:bodyPr/>
                    <a:lstStyle/>
                    <a:p>
                      <a:pPr algn="ctr"/>
                      <a:r>
                        <a:rPr lang="de-DE" dirty="0"/>
                        <a:t>2</a:t>
                      </a:r>
                    </a:p>
                  </a:txBody>
                  <a:tcPr/>
                </a:tc>
                <a:tc>
                  <a:txBody>
                    <a:bodyPr/>
                    <a:lstStyle/>
                    <a:p>
                      <a:pPr algn="ctr"/>
                      <a:r>
                        <a:rPr lang="de-DE" dirty="0"/>
                        <a:t>3</a:t>
                      </a:r>
                    </a:p>
                  </a:txBody>
                  <a:tcPr/>
                </a:tc>
                <a:tc>
                  <a:txBody>
                    <a:bodyPr/>
                    <a:lstStyle/>
                    <a:p>
                      <a:pPr algn="ctr"/>
                      <a:r>
                        <a:rPr lang="de-DE" dirty="0"/>
                        <a:t>4</a:t>
                      </a:r>
                    </a:p>
                  </a:txBody>
                  <a:tcPr/>
                </a:tc>
                <a:tc>
                  <a:txBody>
                    <a:bodyPr/>
                    <a:lstStyle/>
                    <a:p>
                      <a:pPr algn="ctr"/>
                      <a:r>
                        <a:rPr lang="de-DE" dirty="0"/>
                        <a:t>5</a:t>
                      </a:r>
                    </a:p>
                  </a:txBody>
                  <a:tcPr/>
                </a:tc>
                <a:tc>
                  <a:txBody>
                    <a:bodyPr/>
                    <a:lstStyle/>
                    <a:p>
                      <a:pPr algn="ctr"/>
                      <a:r>
                        <a:rPr lang="de-DE" dirty="0"/>
                        <a:t>6</a:t>
                      </a:r>
                    </a:p>
                  </a:txBody>
                  <a:tcPr/>
                </a:tc>
                <a:tc>
                  <a:txBody>
                    <a:bodyPr/>
                    <a:lstStyle/>
                    <a:p>
                      <a:pPr algn="ctr"/>
                      <a:r>
                        <a:rPr lang="de-DE" dirty="0"/>
                        <a:t>7</a:t>
                      </a:r>
                    </a:p>
                  </a:txBody>
                  <a:tcPr/>
                </a:tc>
                <a:tc>
                  <a:txBody>
                    <a:bodyPr/>
                    <a:lstStyle/>
                    <a:p>
                      <a:pPr algn="ctr"/>
                      <a:r>
                        <a:rPr lang="de-DE" dirty="0"/>
                        <a:t>8</a:t>
                      </a:r>
                    </a:p>
                  </a:txBody>
                  <a:tcPr/>
                </a:tc>
                <a:tc>
                  <a:txBody>
                    <a:bodyPr/>
                    <a:lstStyle/>
                    <a:p>
                      <a:pPr algn="ctr"/>
                      <a:r>
                        <a:rPr lang="de-DE" dirty="0"/>
                        <a:t>9</a:t>
                      </a:r>
                    </a:p>
                  </a:txBody>
                  <a:tcPr/>
                </a:tc>
                <a:tc>
                  <a:txBody>
                    <a:bodyPr/>
                    <a:lstStyle/>
                    <a:p>
                      <a:pPr algn="ctr"/>
                      <a:r>
                        <a:rPr lang="de-DE" dirty="0"/>
                        <a:t>10</a:t>
                      </a:r>
                    </a:p>
                  </a:txBody>
                  <a:tcPr/>
                </a:tc>
                <a:tc>
                  <a:txBody>
                    <a:bodyPr/>
                    <a:lstStyle/>
                    <a:p>
                      <a:pPr algn="ctr"/>
                      <a:r>
                        <a:rPr lang="de-DE" dirty="0"/>
                        <a:t>11</a:t>
                      </a:r>
                    </a:p>
                  </a:txBody>
                  <a:tcPr/>
                </a:tc>
                <a:tc>
                  <a:txBody>
                    <a:bodyPr/>
                    <a:lstStyle/>
                    <a:p>
                      <a:pPr algn="ctr"/>
                      <a:r>
                        <a:rPr lang="de-DE" dirty="0"/>
                        <a:t>12</a:t>
                      </a:r>
                    </a:p>
                  </a:txBody>
                  <a:tcPr/>
                </a:tc>
                <a:extLst>
                  <a:ext uri="{0D108BD9-81ED-4DB2-BD59-A6C34878D82A}">
                    <a16:rowId xmlns:a16="http://schemas.microsoft.com/office/drawing/2014/main" xmlns="" val="2707258770"/>
                  </a:ext>
                </a:extLst>
              </a:tr>
            </a:tbl>
          </a:graphicData>
        </a:graphic>
      </p:graphicFrame>
      <p:sp>
        <p:nvSpPr>
          <p:cNvPr id="27" name="Multiplizieren 26"/>
          <p:cNvSpPr/>
          <p:nvPr/>
        </p:nvSpPr>
        <p:spPr>
          <a:xfrm>
            <a:off x="718867" y="2276872"/>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Multiplizieren 27"/>
          <p:cNvSpPr/>
          <p:nvPr/>
        </p:nvSpPr>
        <p:spPr>
          <a:xfrm>
            <a:off x="7032104" y="2276872"/>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Multiplizieren 28"/>
          <p:cNvSpPr/>
          <p:nvPr/>
        </p:nvSpPr>
        <p:spPr>
          <a:xfrm>
            <a:off x="10669763" y="2261762"/>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Stern mit 5 Zacken 29"/>
          <p:cNvSpPr/>
          <p:nvPr/>
        </p:nvSpPr>
        <p:spPr>
          <a:xfrm>
            <a:off x="4511824" y="2331628"/>
            <a:ext cx="576064" cy="504056"/>
          </a:xfrm>
          <a:prstGeom prst="star5">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tern mit 5 Zacken 30"/>
          <p:cNvSpPr/>
          <p:nvPr/>
        </p:nvSpPr>
        <p:spPr>
          <a:xfrm>
            <a:off x="5407355" y="2327628"/>
            <a:ext cx="576064" cy="504056"/>
          </a:xfrm>
          <a:prstGeom prst="star5">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Pfeil nach rechts 34"/>
          <p:cNvSpPr/>
          <p:nvPr/>
        </p:nvSpPr>
        <p:spPr>
          <a:xfrm>
            <a:off x="1649681" y="2348880"/>
            <a:ext cx="2657401" cy="504056"/>
          </a:xfrm>
          <a:prstGeom prst="rightArrow">
            <a:avLst/>
          </a:prstGeom>
          <a:ln/>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a:t>Field trial</a:t>
            </a:r>
          </a:p>
        </p:txBody>
      </p:sp>
      <p:sp>
        <p:nvSpPr>
          <p:cNvPr id="23" name="Raute 22"/>
          <p:cNvSpPr/>
          <p:nvPr/>
        </p:nvSpPr>
        <p:spPr>
          <a:xfrm>
            <a:off x="3231554" y="2032080"/>
            <a:ext cx="396000" cy="396000"/>
          </a:xfrm>
          <a:prstGeom prst="diamond">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24" name="Textfeld 23"/>
          <p:cNvSpPr txBox="1"/>
          <p:nvPr/>
        </p:nvSpPr>
        <p:spPr>
          <a:xfrm>
            <a:off x="2764147" y="1673676"/>
            <a:ext cx="1330814" cy="369332"/>
          </a:xfrm>
          <a:prstGeom prst="rect">
            <a:avLst/>
          </a:prstGeom>
          <a:noFill/>
        </p:spPr>
        <p:txBody>
          <a:bodyPr wrap="none" rtlCol="0">
            <a:spAutoFit/>
          </a:bodyPr>
          <a:lstStyle/>
          <a:p>
            <a:r>
              <a:rPr lang="en-US" dirty="0"/>
              <a:t>GA Approval</a:t>
            </a:r>
          </a:p>
        </p:txBody>
      </p:sp>
      <p:graphicFrame>
        <p:nvGraphicFramePr>
          <p:cNvPr id="52" name="Inhaltsplatzhalter 1"/>
          <p:cNvGraphicFramePr>
            <a:graphicFrameLocks/>
          </p:cNvGraphicFramePr>
          <p:nvPr>
            <p:extLst/>
          </p:nvPr>
        </p:nvGraphicFramePr>
        <p:xfrm>
          <a:off x="719138" y="4938360"/>
          <a:ext cx="10863264" cy="1010920"/>
        </p:xfrm>
        <a:graphic>
          <a:graphicData uri="http://schemas.openxmlformats.org/drawingml/2006/table">
            <a:tbl>
              <a:tblPr bandRow="1">
                <a:tableStyleId>{073A0DAA-6AF3-43AB-8588-CEC1D06C72B9}</a:tableStyleId>
              </a:tblPr>
              <a:tblGrid>
                <a:gridCol w="905272">
                  <a:extLst>
                    <a:ext uri="{9D8B030D-6E8A-4147-A177-3AD203B41FA5}">
                      <a16:colId xmlns:a16="http://schemas.microsoft.com/office/drawing/2014/main" xmlns="" val="2404777752"/>
                    </a:ext>
                  </a:extLst>
                </a:gridCol>
                <a:gridCol w="905272">
                  <a:extLst>
                    <a:ext uri="{9D8B030D-6E8A-4147-A177-3AD203B41FA5}">
                      <a16:colId xmlns:a16="http://schemas.microsoft.com/office/drawing/2014/main" xmlns="" val="2290990992"/>
                    </a:ext>
                  </a:extLst>
                </a:gridCol>
                <a:gridCol w="905272">
                  <a:extLst>
                    <a:ext uri="{9D8B030D-6E8A-4147-A177-3AD203B41FA5}">
                      <a16:colId xmlns:a16="http://schemas.microsoft.com/office/drawing/2014/main" xmlns="" val="2297821009"/>
                    </a:ext>
                  </a:extLst>
                </a:gridCol>
                <a:gridCol w="905272">
                  <a:extLst>
                    <a:ext uri="{9D8B030D-6E8A-4147-A177-3AD203B41FA5}">
                      <a16:colId xmlns:a16="http://schemas.microsoft.com/office/drawing/2014/main" xmlns="" val="925868925"/>
                    </a:ext>
                  </a:extLst>
                </a:gridCol>
                <a:gridCol w="905272">
                  <a:extLst>
                    <a:ext uri="{9D8B030D-6E8A-4147-A177-3AD203B41FA5}">
                      <a16:colId xmlns:a16="http://schemas.microsoft.com/office/drawing/2014/main" xmlns="" val="799075018"/>
                    </a:ext>
                  </a:extLst>
                </a:gridCol>
                <a:gridCol w="905272">
                  <a:extLst>
                    <a:ext uri="{9D8B030D-6E8A-4147-A177-3AD203B41FA5}">
                      <a16:colId xmlns:a16="http://schemas.microsoft.com/office/drawing/2014/main" xmlns="" val="3596898807"/>
                    </a:ext>
                  </a:extLst>
                </a:gridCol>
                <a:gridCol w="905272">
                  <a:extLst>
                    <a:ext uri="{9D8B030D-6E8A-4147-A177-3AD203B41FA5}">
                      <a16:colId xmlns:a16="http://schemas.microsoft.com/office/drawing/2014/main" xmlns="" val="4030745228"/>
                    </a:ext>
                  </a:extLst>
                </a:gridCol>
                <a:gridCol w="905272">
                  <a:extLst>
                    <a:ext uri="{9D8B030D-6E8A-4147-A177-3AD203B41FA5}">
                      <a16:colId xmlns:a16="http://schemas.microsoft.com/office/drawing/2014/main" xmlns="" val="488418910"/>
                    </a:ext>
                  </a:extLst>
                </a:gridCol>
                <a:gridCol w="905272">
                  <a:extLst>
                    <a:ext uri="{9D8B030D-6E8A-4147-A177-3AD203B41FA5}">
                      <a16:colId xmlns:a16="http://schemas.microsoft.com/office/drawing/2014/main" xmlns="" val="1529127720"/>
                    </a:ext>
                  </a:extLst>
                </a:gridCol>
                <a:gridCol w="905272">
                  <a:extLst>
                    <a:ext uri="{9D8B030D-6E8A-4147-A177-3AD203B41FA5}">
                      <a16:colId xmlns:a16="http://schemas.microsoft.com/office/drawing/2014/main" xmlns="" val="1193119083"/>
                    </a:ext>
                  </a:extLst>
                </a:gridCol>
                <a:gridCol w="905272">
                  <a:extLst>
                    <a:ext uri="{9D8B030D-6E8A-4147-A177-3AD203B41FA5}">
                      <a16:colId xmlns:a16="http://schemas.microsoft.com/office/drawing/2014/main" xmlns="" val="1419022454"/>
                    </a:ext>
                  </a:extLst>
                </a:gridCol>
                <a:gridCol w="905272">
                  <a:extLst>
                    <a:ext uri="{9D8B030D-6E8A-4147-A177-3AD203B41FA5}">
                      <a16:colId xmlns:a16="http://schemas.microsoft.com/office/drawing/2014/main" xmlns="" val="1494675495"/>
                    </a:ext>
                  </a:extLst>
                </a:gridCol>
              </a:tblGrid>
              <a:tr h="370840">
                <a:tc>
                  <a:txBody>
                    <a:bodyPr/>
                    <a:lstStyle/>
                    <a:p>
                      <a:endParaRPr lang="de-DE" dirty="0"/>
                    </a:p>
                    <a:p>
                      <a:endParaRPr lang="de-DE" dirty="0"/>
                    </a:p>
                  </a:txBody>
                  <a:tcPr/>
                </a:tc>
                <a:tc>
                  <a:txBody>
                    <a:bodyPr/>
                    <a:lstStyle/>
                    <a:p>
                      <a:endParaRPr lang="de-DE" dirty="0"/>
                    </a:p>
                  </a:txBody>
                  <a:tcPr/>
                </a:tc>
                <a:tc>
                  <a:txBody>
                    <a:bodyPr/>
                    <a:lstStyle/>
                    <a:p>
                      <a:endParaRPr lang="de-DE" dirty="0"/>
                    </a:p>
                  </a:txBody>
                  <a:tcPr/>
                </a:tc>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xmlns="" val="1984818115"/>
                  </a:ext>
                </a:extLst>
              </a:tr>
              <a:tr h="370840">
                <a:tc>
                  <a:txBody>
                    <a:bodyPr/>
                    <a:lstStyle/>
                    <a:p>
                      <a:pPr algn="ctr"/>
                      <a:r>
                        <a:rPr lang="de-DE" dirty="0"/>
                        <a:t>1</a:t>
                      </a:r>
                    </a:p>
                  </a:txBody>
                  <a:tcPr/>
                </a:tc>
                <a:tc>
                  <a:txBody>
                    <a:bodyPr/>
                    <a:lstStyle/>
                    <a:p>
                      <a:pPr algn="ctr"/>
                      <a:r>
                        <a:rPr lang="de-DE" dirty="0"/>
                        <a:t>2</a:t>
                      </a:r>
                    </a:p>
                  </a:txBody>
                  <a:tcPr/>
                </a:tc>
                <a:tc>
                  <a:txBody>
                    <a:bodyPr/>
                    <a:lstStyle/>
                    <a:p>
                      <a:pPr algn="ctr"/>
                      <a:r>
                        <a:rPr lang="de-DE" dirty="0"/>
                        <a:t>3</a:t>
                      </a:r>
                    </a:p>
                  </a:txBody>
                  <a:tcPr/>
                </a:tc>
                <a:tc>
                  <a:txBody>
                    <a:bodyPr/>
                    <a:lstStyle/>
                    <a:p>
                      <a:pPr algn="ctr"/>
                      <a:r>
                        <a:rPr lang="de-DE" dirty="0"/>
                        <a:t>4</a:t>
                      </a:r>
                    </a:p>
                  </a:txBody>
                  <a:tcPr/>
                </a:tc>
                <a:tc>
                  <a:txBody>
                    <a:bodyPr/>
                    <a:lstStyle/>
                    <a:p>
                      <a:pPr algn="ctr"/>
                      <a:r>
                        <a:rPr lang="de-DE" dirty="0"/>
                        <a:t>5</a:t>
                      </a:r>
                    </a:p>
                  </a:txBody>
                  <a:tcPr/>
                </a:tc>
                <a:tc>
                  <a:txBody>
                    <a:bodyPr/>
                    <a:lstStyle/>
                    <a:p>
                      <a:pPr algn="ctr"/>
                      <a:r>
                        <a:rPr lang="de-DE" dirty="0"/>
                        <a:t>6</a:t>
                      </a:r>
                    </a:p>
                  </a:txBody>
                  <a:tcPr/>
                </a:tc>
                <a:tc>
                  <a:txBody>
                    <a:bodyPr/>
                    <a:lstStyle/>
                    <a:p>
                      <a:pPr algn="ctr"/>
                      <a:r>
                        <a:rPr lang="de-DE" dirty="0"/>
                        <a:t>7</a:t>
                      </a:r>
                    </a:p>
                  </a:txBody>
                  <a:tcPr/>
                </a:tc>
                <a:tc>
                  <a:txBody>
                    <a:bodyPr/>
                    <a:lstStyle/>
                    <a:p>
                      <a:pPr algn="ctr"/>
                      <a:r>
                        <a:rPr lang="de-DE" dirty="0"/>
                        <a:t>8</a:t>
                      </a:r>
                    </a:p>
                  </a:txBody>
                  <a:tcPr/>
                </a:tc>
                <a:tc>
                  <a:txBody>
                    <a:bodyPr/>
                    <a:lstStyle/>
                    <a:p>
                      <a:pPr algn="ctr"/>
                      <a:r>
                        <a:rPr lang="de-DE" dirty="0"/>
                        <a:t>9</a:t>
                      </a:r>
                    </a:p>
                  </a:txBody>
                  <a:tcPr/>
                </a:tc>
                <a:tc>
                  <a:txBody>
                    <a:bodyPr/>
                    <a:lstStyle/>
                    <a:p>
                      <a:pPr algn="ctr"/>
                      <a:r>
                        <a:rPr lang="de-DE" dirty="0"/>
                        <a:t>10</a:t>
                      </a:r>
                    </a:p>
                  </a:txBody>
                  <a:tcPr/>
                </a:tc>
                <a:tc>
                  <a:txBody>
                    <a:bodyPr/>
                    <a:lstStyle/>
                    <a:p>
                      <a:pPr algn="ctr"/>
                      <a:r>
                        <a:rPr lang="de-DE" dirty="0"/>
                        <a:t>11</a:t>
                      </a:r>
                    </a:p>
                  </a:txBody>
                  <a:tcPr/>
                </a:tc>
                <a:tc>
                  <a:txBody>
                    <a:bodyPr/>
                    <a:lstStyle/>
                    <a:p>
                      <a:pPr algn="ctr"/>
                      <a:r>
                        <a:rPr lang="de-DE" dirty="0"/>
                        <a:t>12</a:t>
                      </a:r>
                    </a:p>
                  </a:txBody>
                  <a:tcPr/>
                </a:tc>
                <a:extLst>
                  <a:ext uri="{0D108BD9-81ED-4DB2-BD59-A6C34878D82A}">
                    <a16:rowId xmlns:a16="http://schemas.microsoft.com/office/drawing/2014/main" xmlns="" val="2707258770"/>
                  </a:ext>
                </a:extLst>
              </a:tr>
            </a:tbl>
          </a:graphicData>
        </a:graphic>
      </p:graphicFrame>
      <p:sp>
        <p:nvSpPr>
          <p:cNvPr id="53" name="Multiplizieren 52"/>
          <p:cNvSpPr/>
          <p:nvPr/>
        </p:nvSpPr>
        <p:spPr>
          <a:xfrm>
            <a:off x="718867" y="4938360"/>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Multiplizieren 54"/>
          <p:cNvSpPr/>
          <p:nvPr/>
        </p:nvSpPr>
        <p:spPr>
          <a:xfrm>
            <a:off x="10669763" y="4923250"/>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Stern mit 5 Zacken 57"/>
          <p:cNvSpPr/>
          <p:nvPr/>
        </p:nvSpPr>
        <p:spPr>
          <a:xfrm>
            <a:off x="8992216" y="5010368"/>
            <a:ext cx="576064" cy="504056"/>
          </a:xfrm>
          <a:prstGeom prst="star5">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aute 62"/>
          <p:cNvSpPr/>
          <p:nvPr/>
        </p:nvSpPr>
        <p:spPr>
          <a:xfrm>
            <a:off x="7788232" y="4692538"/>
            <a:ext cx="396000" cy="396000"/>
          </a:xfrm>
          <a:prstGeom prst="diamond">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64" name="Textfeld 63"/>
          <p:cNvSpPr txBox="1"/>
          <p:nvPr/>
        </p:nvSpPr>
        <p:spPr>
          <a:xfrm>
            <a:off x="7285466" y="4318404"/>
            <a:ext cx="1330814" cy="369332"/>
          </a:xfrm>
          <a:prstGeom prst="rect">
            <a:avLst/>
          </a:prstGeom>
          <a:noFill/>
        </p:spPr>
        <p:txBody>
          <a:bodyPr wrap="none" rtlCol="0">
            <a:spAutoFit/>
          </a:bodyPr>
          <a:lstStyle/>
          <a:p>
            <a:r>
              <a:rPr lang="en-US" dirty="0"/>
              <a:t>GA Approval</a:t>
            </a:r>
          </a:p>
        </p:txBody>
      </p:sp>
      <p:sp>
        <p:nvSpPr>
          <p:cNvPr id="66" name="Multiplizieren 65"/>
          <p:cNvSpPr/>
          <p:nvPr/>
        </p:nvSpPr>
        <p:spPr>
          <a:xfrm>
            <a:off x="7032104" y="4950656"/>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Multiplizieren 38"/>
          <p:cNvSpPr/>
          <p:nvPr/>
        </p:nvSpPr>
        <p:spPr>
          <a:xfrm>
            <a:off x="6137693" y="2267121"/>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Multiplizieren 39"/>
          <p:cNvSpPr/>
          <p:nvPr/>
        </p:nvSpPr>
        <p:spPr>
          <a:xfrm>
            <a:off x="6130977" y="4960217"/>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Pfeil nach rechts 58"/>
          <p:cNvSpPr/>
          <p:nvPr/>
        </p:nvSpPr>
        <p:spPr>
          <a:xfrm>
            <a:off x="7030893" y="5015273"/>
            <a:ext cx="1812220" cy="504056"/>
          </a:xfrm>
          <a:prstGeom prst="rightArrow">
            <a:avLst/>
          </a:prstGeom>
          <a:ln/>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a:t>Field trial</a:t>
            </a:r>
          </a:p>
        </p:txBody>
      </p:sp>
      <p:sp>
        <p:nvSpPr>
          <p:cNvPr id="41" name="Multiplizieren 40"/>
          <p:cNvSpPr/>
          <p:nvPr/>
        </p:nvSpPr>
        <p:spPr>
          <a:xfrm>
            <a:off x="9756438" y="2261762"/>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Multiplizieren 41"/>
          <p:cNvSpPr/>
          <p:nvPr/>
        </p:nvSpPr>
        <p:spPr>
          <a:xfrm>
            <a:off x="9756438" y="4921138"/>
            <a:ext cx="912637" cy="648072"/>
          </a:xfrm>
          <a:prstGeom prst="mathMultiply">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aute 42"/>
          <p:cNvSpPr/>
          <p:nvPr/>
        </p:nvSpPr>
        <p:spPr>
          <a:xfrm>
            <a:off x="4154091" y="2029141"/>
            <a:ext cx="396000" cy="396000"/>
          </a:xfrm>
          <a:prstGeom prst="diamond">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44" name="Textfeld 43"/>
          <p:cNvSpPr txBox="1"/>
          <p:nvPr/>
        </p:nvSpPr>
        <p:spPr>
          <a:xfrm>
            <a:off x="4135251" y="1688252"/>
            <a:ext cx="445956" cy="369332"/>
          </a:xfrm>
          <a:prstGeom prst="rect">
            <a:avLst/>
          </a:prstGeom>
          <a:noFill/>
        </p:spPr>
        <p:txBody>
          <a:bodyPr wrap="none" rtlCol="0">
            <a:spAutoFit/>
          </a:bodyPr>
          <a:lstStyle/>
          <a:p>
            <a:r>
              <a:rPr lang="en-US" dirty="0"/>
              <a:t>GA</a:t>
            </a:r>
          </a:p>
        </p:txBody>
      </p:sp>
      <p:sp>
        <p:nvSpPr>
          <p:cNvPr id="45" name="Raute 44"/>
          <p:cNvSpPr/>
          <p:nvPr/>
        </p:nvSpPr>
        <p:spPr>
          <a:xfrm>
            <a:off x="8652328" y="4693893"/>
            <a:ext cx="396000" cy="396000"/>
          </a:xfrm>
          <a:prstGeom prst="diamond">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46" name="Textfeld 45"/>
          <p:cNvSpPr txBox="1"/>
          <p:nvPr/>
        </p:nvSpPr>
        <p:spPr>
          <a:xfrm>
            <a:off x="8616280" y="4353004"/>
            <a:ext cx="445956" cy="369332"/>
          </a:xfrm>
          <a:prstGeom prst="rect">
            <a:avLst/>
          </a:prstGeom>
          <a:noFill/>
        </p:spPr>
        <p:txBody>
          <a:bodyPr wrap="none" rtlCol="0">
            <a:spAutoFit/>
          </a:bodyPr>
          <a:lstStyle/>
          <a:p>
            <a:r>
              <a:rPr lang="en-US" dirty="0"/>
              <a:t>GA</a:t>
            </a:r>
          </a:p>
        </p:txBody>
      </p:sp>
      <p:grpSp>
        <p:nvGrpSpPr>
          <p:cNvPr id="3" name="Gruppieren 2"/>
          <p:cNvGrpSpPr/>
          <p:nvPr/>
        </p:nvGrpSpPr>
        <p:grpSpPr>
          <a:xfrm>
            <a:off x="5514152" y="5157192"/>
            <a:ext cx="1410369" cy="253083"/>
            <a:chOff x="4277698" y="4498585"/>
            <a:chExt cx="1410369" cy="295759"/>
          </a:xfrm>
        </p:grpSpPr>
        <p:sp>
          <p:nvSpPr>
            <p:cNvPr id="36" name="Rechteck 35"/>
            <p:cNvSpPr/>
            <p:nvPr/>
          </p:nvSpPr>
          <p:spPr>
            <a:xfrm>
              <a:off x="4581207" y="4504256"/>
              <a:ext cx="207720" cy="288032"/>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dirty="0"/>
            </a:p>
          </p:txBody>
        </p:sp>
        <p:sp>
          <p:nvSpPr>
            <p:cNvPr id="37" name="Rechteck 36"/>
            <p:cNvSpPr/>
            <p:nvPr/>
          </p:nvSpPr>
          <p:spPr>
            <a:xfrm>
              <a:off x="4880168" y="4504256"/>
              <a:ext cx="207720" cy="288032"/>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dirty="0"/>
            </a:p>
          </p:txBody>
        </p:sp>
        <p:sp>
          <p:nvSpPr>
            <p:cNvPr id="38" name="Rechteck 37"/>
            <p:cNvSpPr/>
            <p:nvPr/>
          </p:nvSpPr>
          <p:spPr>
            <a:xfrm>
              <a:off x="5182722" y="4504256"/>
              <a:ext cx="207720" cy="288032"/>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dirty="0"/>
            </a:p>
          </p:txBody>
        </p:sp>
        <p:sp>
          <p:nvSpPr>
            <p:cNvPr id="47" name="Rechteck 46"/>
            <p:cNvSpPr/>
            <p:nvPr/>
          </p:nvSpPr>
          <p:spPr>
            <a:xfrm>
              <a:off x="5480347" y="4498585"/>
              <a:ext cx="207720" cy="288032"/>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dirty="0"/>
            </a:p>
          </p:txBody>
        </p:sp>
        <p:sp>
          <p:nvSpPr>
            <p:cNvPr id="48" name="Rechteck 47"/>
            <p:cNvSpPr/>
            <p:nvPr/>
          </p:nvSpPr>
          <p:spPr>
            <a:xfrm>
              <a:off x="4277698" y="4506312"/>
              <a:ext cx="207720" cy="288032"/>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dirty="0"/>
            </a:p>
          </p:txBody>
        </p:sp>
      </p:grpSp>
      <p:sp>
        <p:nvSpPr>
          <p:cNvPr id="49" name="Titolo 2">
            <a:extLst>
              <a:ext uri="{FF2B5EF4-FFF2-40B4-BE49-F238E27FC236}">
                <a16:creationId xmlns:a16="http://schemas.microsoft.com/office/drawing/2014/main" xmlns="" id="{D06A0D7F-A41B-4952-A3D7-AE2E8AEF7A4C}"/>
              </a:ext>
            </a:extLst>
          </p:cNvPr>
          <p:cNvSpPr txBox="1">
            <a:spLocks/>
          </p:cNvSpPr>
          <p:nvPr/>
        </p:nvSpPr>
        <p:spPr>
          <a:xfrm>
            <a:off x="872400" y="425999"/>
            <a:ext cx="10862400" cy="612000"/>
          </a:xfrm>
          <a:prstGeom prst="rect">
            <a:avLst/>
          </a:prstGeom>
        </p:spPr>
        <p:txBody>
          <a:bodyPr vert="horz" lIns="0" tIns="0" rIns="0" bIns="0" rtlCol="0" anchor="ctr">
            <a:normAutofit/>
          </a:bodyPr>
          <a:lstStyle>
            <a:lvl1pPr algn="l" defTabSz="914239" rtl="0" eaLnBrk="1" latinLnBrk="0" hangingPunct="1">
              <a:spcBef>
                <a:spcPct val="0"/>
              </a:spcBef>
              <a:buNone/>
              <a:defRPr sz="3600" b="0" i="0" kern="1200">
                <a:solidFill>
                  <a:srgbClr val="7DB928"/>
                </a:solidFill>
                <a:latin typeface="+mj-lt"/>
                <a:ea typeface="+mj-ea"/>
                <a:cs typeface="Source Sans Pro Light" pitchFamily="34" charset="0"/>
              </a:defRPr>
            </a:lvl1pPr>
          </a:lstStyle>
          <a:p>
            <a:r>
              <a:rPr lang="it-IT"/>
              <a:t>Cicli di rilascio software</a:t>
            </a:r>
            <a:endParaRPr lang="it-IT" dirty="0"/>
          </a:p>
        </p:txBody>
      </p:sp>
    </p:spTree>
    <p:extLst>
      <p:ext uri="{BB962C8B-B14F-4D97-AF65-F5344CB8AC3E}">
        <p14:creationId xmlns:p14="http://schemas.microsoft.com/office/powerpoint/2010/main" val="2573629900"/>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23CB01A-86B5-438E-8407-3A6A25569FA6}"/>
              </a:ext>
            </a:extLst>
          </p:cNvPr>
          <p:cNvSpPr>
            <a:spLocks noGrp="1"/>
          </p:cNvSpPr>
          <p:nvPr>
            <p:ph type="title"/>
          </p:nvPr>
        </p:nvSpPr>
        <p:spPr/>
        <p:txBody>
          <a:bodyPr/>
          <a:lstStyle/>
          <a:p>
            <a:r>
              <a:rPr lang="it-IT" dirty="0"/>
              <a:t>Prima d’iniziare…</a:t>
            </a:r>
          </a:p>
        </p:txBody>
      </p:sp>
      <p:sp>
        <p:nvSpPr>
          <p:cNvPr id="4" name="Segnaposto piè di pagina 3">
            <a:extLst>
              <a:ext uri="{FF2B5EF4-FFF2-40B4-BE49-F238E27FC236}">
                <a16:creationId xmlns:a16="http://schemas.microsoft.com/office/drawing/2014/main" xmlns="" id="{1DBFC2FF-B479-4D87-9486-8A8BA7BCA0D8}"/>
              </a:ext>
            </a:extLst>
          </p:cNvPr>
          <p:cNvSpPr>
            <a:spLocks noGrp="1"/>
          </p:cNvSpPr>
          <p:nvPr>
            <p:ph type="ftr" sz="quarter" idx="11"/>
          </p:nvPr>
        </p:nvSpPr>
        <p:spPr/>
        <p:txBody>
          <a:bodyPr/>
          <a:lstStyle/>
          <a:p>
            <a:r>
              <a:rPr lang="de-DE" dirty="0"/>
              <a:t>© estos Italia – ECS 2018</a:t>
            </a:r>
          </a:p>
        </p:txBody>
      </p:sp>
      <p:sp>
        <p:nvSpPr>
          <p:cNvPr id="5" name="Segnaposto numero diapositiva 4">
            <a:extLst>
              <a:ext uri="{FF2B5EF4-FFF2-40B4-BE49-F238E27FC236}">
                <a16:creationId xmlns:a16="http://schemas.microsoft.com/office/drawing/2014/main" xmlns="" id="{66207422-744B-4782-8CF7-918AF1C37877}"/>
              </a:ext>
            </a:extLst>
          </p:cNvPr>
          <p:cNvSpPr>
            <a:spLocks noGrp="1"/>
          </p:cNvSpPr>
          <p:nvPr>
            <p:ph type="sldNum" sz="quarter" idx="12"/>
          </p:nvPr>
        </p:nvSpPr>
        <p:spPr/>
        <p:txBody>
          <a:bodyPr/>
          <a:lstStyle/>
          <a:p>
            <a:fld id="{C7C905D0-24F0-4A5D-A8FD-F45F8E9F1544}" type="slidenum">
              <a:rPr lang="de-DE" smtClean="0"/>
              <a:pPr/>
              <a:t>2</a:t>
            </a:fld>
            <a:endParaRPr lang="de-DE" dirty="0"/>
          </a:p>
        </p:txBody>
      </p:sp>
      <p:sp>
        <p:nvSpPr>
          <p:cNvPr id="6" name="Segnaposto testo 5">
            <a:extLst>
              <a:ext uri="{FF2B5EF4-FFF2-40B4-BE49-F238E27FC236}">
                <a16:creationId xmlns:a16="http://schemas.microsoft.com/office/drawing/2014/main" xmlns="" id="{3902426B-155F-4278-BE36-DF53406D1623}"/>
              </a:ext>
            </a:extLst>
          </p:cNvPr>
          <p:cNvSpPr>
            <a:spLocks noGrp="1"/>
          </p:cNvSpPr>
          <p:nvPr>
            <p:ph type="body" sz="quarter" idx="17"/>
          </p:nvPr>
        </p:nvSpPr>
        <p:spPr>
          <a:xfrm>
            <a:off x="442502" y="5955200"/>
            <a:ext cx="10863532" cy="288032"/>
          </a:xfrm>
        </p:spPr>
        <p:txBody>
          <a:bodyPr/>
          <a:lstStyle/>
          <a:p>
            <a:endParaRPr lang="it-IT"/>
          </a:p>
        </p:txBody>
      </p:sp>
      <p:pic>
        <p:nvPicPr>
          <p:cNvPr id="12" name="Immagine 11">
            <a:extLst>
              <a:ext uri="{FF2B5EF4-FFF2-40B4-BE49-F238E27FC236}">
                <a16:creationId xmlns:a16="http://schemas.microsoft.com/office/drawing/2014/main" xmlns="" id="{41A8A502-3CCD-498A-BE4C-DD186BF6ED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8015" y="1153484"/>
            <a:ext cx="3465238" cy="4801716"/>
          </a:xfrm>
          <a:prstGeom prst="rect">
            <a:avLst/>
          </a:prstGeom>
        </p:spPr>
      </p:pic>
    </p:spTree>
    <p:extLst>
      <p:ext uri="{BB962C8B-B14F-4D97-AF65-F5344CB8AC3E}">
        <p14:creationId xmlns:p14="http://schemas.microsoft.com/office/powerpoint/2010/main" val="3108306517"/>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xmlns="" id="{6ACC7227-808B-4ED4-904B-41231C0F35F0}"/>
              </a:ext>
            </a:extLst>
          </p:cNvPr>
          <p:cNvSpPr>
            <a:spLocks noGrp="1"/>
          </p:cNvSpPr>
          <p:nvPr>
            <p:ph type="title"/>
          </p:nvPr>
        </p:nvSpPr>
        <p:spPr/>
        <p:txBody>
          <a:bodyPr/>
          <a:lstStyle/>
          <a:p>
            <a:r>
              <a:rPr lang="it-IT" dirty="0"/>
              <a:t>Analisi mercato UC</a:t>
            </a:r>
          </a:p>
        </p:txBody>
      </p:sp>
      <p:sp>
        <p:nvSpPr>
          <p:cNvPr id="9" name="Sottotitolo 8">
            <a:extLst>
              <a:ext uri="{FF2B5EF4-FFF2-40B4-BE49-F238E27FC236}">
                <a16:creationId xmlns:a16="http://schemas.microsoft.com/office/drawing/2014/main" xmlns="" id="{2DE9FFDC-DD95-4EE7-BE84-C55895166C04}"/>
              </a:ext>
            </a:extLst>
          </p:cNvPr>
          <p:cNvSpPr>
            <a:spLocks noGrp="1"/>
          </p:cNvSpPr>
          <p:nvPr>
            <p:ph type="subTitle" idx="1"/>
          </p:nvPr>
        </p:nvSpPr>
        <p:spPr/>
        <p:txBody>
          <a:bodyPr/>
          <a:lstStyle/>
          <a:p>
            <a:endParaRPr lang="it-IT"/>
          </a:p>
        </p:txBody>
      </p:sp>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spTree>
    <p:extLst>
      <p:ext uri="{BB962C8B-B14F-4D97-AF65-F5344CB8AC3E}">
        <p14:creationId xmlns:p14="http://schemas.microsoft.com/office/powerpoint/2010/main" val="3838772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xmlns="" id="{808E0F15-9E9E-4A10-8FA1-C359D393D488}"/>
              </a:ext>
            </a:extLst>
          </p:cNvPr>
          <p:cNvSpPr>
            <a:spLocks noGrp="1"/>
          </p:cNvSpPr>
          <p:nvPr>
            <p:ph type="title"/>
          </p:nvPr>
        </p:nvSpPr>
        <p:spPr/>
        <p:txBody>
          <a:bodyPr>
            <a:normAutofit/>
          </a:bodyPr>
          <a:lstStyle/>
          <a:p>
            <a:r>
              <a:rPr lang="en-US" sz="3200" dirty="0"/>
              <a:t>Market size of UC</a:t>
            </a:r>
            <a:r>
              <a:rPr lang="en-US" sz="2400" dirty="0"/>
              <a:t>s</a:t>
            </a:r>
            <a:r>
              <a:rPr lang="en-US" sz="3200" dirty="0"/>
              <a:t> in Europe from 2012 to 2023, by application</a:t>
            </a:r>
            <a:endParaRPr lang="it-IT" sz="3200" dirty="0"/>
          </a:p>
        </p:txBody>
      </p:sp>
      <p:sp>
        <p:nvSpPr>
          <p:cNvPr id="5" name="Segnaposto piè di pagina 4">
            <a:extLst>
              <a:ext uri="{FF2B5EF4-FFF2-40B4-BE49-F238E27FC236}">
                <a16:creationId xmlns:a16="http://schemas.microsoft.com/office/drawing/2014/main" xmlns="" id="{40BABA66-EB90-4453-A22E-982D95296F97}"/>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224732DA-FB4B-4889-93A6-B49D58334D5C}"/>
              </a:ext>
            </a:extLst>
          </p:cNvPr>
          <p:cNvSpPr>
            <a:spLocks noGrp="1"/>
          </p:cNvSpPr>
          <p:nvPr>
            <p:ph type="sldNum" sz="quarter" idx="16"/>
          </p:nvPr>
        </p:nvSpPr>
        <p:spPr/>
        <p:txBody>
          <a:bodyPr/>
          <a:lstStyle/>
          <a:p>
            <a:fld id="{C7C905D0-24F0-4A5D-A8FD-F45F8E9F1544}" type="slidenum">
              <a:rPr lang="de-DE" smtClean="0"/>
              <a:pPr/>
              <a:t>21</a:t>
            </a:fld>
            <a:endParaRPr lang="de-DE" dirty="0"/>
          </a:p>
        </p:txBody>
      </p:sp>
      <p:sp>
        <p:nvSpPr>
          <p:cNvPr id="7" name="Segnaposto testo 6">
            <a:extLst>
              <a:ext uri="{FF2B5EF4-FFF2-40B4-BE49-F238E27FC236}">
                <a16:creationId xmlns:a16="http://schemas.microsoft.com/office/drawing/2014/main" xmlns="" id="{32E7226A-C270-44D4-B79E-B8B8BAD78B34}"/>
              </a:ext>
            </a:extLst>
          </p:cNvPr>
          <p:cNvSpPr>
            <a:spLocks noGrp="1"/>
          </p:cNvSpPr>
          <p:nvPr>
            <p:ph type="body" sz="quarter" idx="17"/>
          </p:nvPr>
        </p:nvSpPr>
        <p:spPr/>
        <p:txBody>
          <a:bodyPr/>
          <a:lstStyle/>
          <a:p>
            <a:endParaRPr lang="it-IT"/>
          </a:p>
        </p:txBody>
      </p:sp>
      <p:pic>
        <p:nvPicPr>
          <p:cNvPr id="10" name="Immagine 9">
            <a:extLst>
              <a:ext uri="{FF2B5EF4-FFF2-40B4-BE49-F238E27FC236}">
                <a16:creationId xmlns:a16="http://schemas.microsoft.com/office/drawing/2014/main" xmlns="" id="{0D9F5CB6-EF68-417E-BA1A-815753BA1688}"/>
              </a:ext>
            </a:extLst>
          </p:cNvPr>
          <p:cNvPicPr>
            <a:picLocks noChangeAspect="1"/>
          </p:cNvPicPr>
          <p:nvPr/>
        </p:nvPicPr>
        <p:blipFill>
          <a:blip r:embed="rId2"/>
          <a:stretch>
            <a:fillRect/>
          </a:stretch>
        </p:blipFill>
        <p:spPr>
          <a:xfrm>
            <a:off x="2711624" y="1290637"/>
            <a:ext cx="6657975" cy="4276725"/>
          </a:xfrm>
          <a:prstGeom prst="rect">
            <a:avLst/>
          </a:prstGeom>
        </p:spPr>
      </p:pic>
    </p:spTree>
    <p:extLst>
      <p:ext uri="{BB962C8B-B14F-4D97-AF65-F5344CB8AC3E}">
        <p14:creationId xmlns:p14="http://schemas.microsoft.com/office/powerpoint/2010/main" val="341384927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gnaposto contenuto 8">
            <a:extLst>
              <a:ext uri="{FF2B5EF4-FFF2-40B4-BE49-F238E27FC236}">
                <a16:creationId xmlns:a16="http://schemas.microsoft.com/office/drawing/2014/main" xmlns="" id="{F1C40C75-E5B2-4143-8C4E-653DAB1072F5}"/>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601272" y="1485012"/>
            <a:ext cx="7098994" cy="4392801"/>
          </a:xfrm>
        </p:spPr>
      </p:pic>
      <p:sp>
        <p:nvSpPr>
          <p:cNvPr id="3" name="Titolo 2">
            <a:extLst>
              <a:ext uri="{FF2B5EF4-FFF2-40B4-BE49-F238E27FC236}">
                <a16:creationId xmlns:a16="http://schemas.microsoft.com/office/drawing/2014/main" xmlns="" id="{954066DE-C711-44F9-8A52-70B873E4EAA3}"/>
              </a:ext>
            </a:extLst>
          </p:cNvPr>
          <p:cNvSpPr>
            <a:spLocks noGrp="1"/>
          </p:cNvSpPr>
          <p:nvPr>
            <p:ph type="title"/>
          </p:nvPr>
        </p:nvSpPr>
        <p:spPr/>
        <p:txBody>
          <a:bodyPr/>
          <a:lstStyle/>
          <a:p>
            <a:r>
              <a:rPr lang="it-IT" dirty="0"/>
              <a:t>On-</a:t>
            </a:r>
            <a:r>
              <a:rPr lang="it-IT" dirty="0" err="1"/>
              <a:t>Premises</a:t>
            </a:r>
            <a:r>
              <a:rPr lang="it-IT" dirty="0"/>
              <a:t>, </a:t>
            </a:r>
            <a:r>
              <a:rPr lang="it-IT" dirty="0" err="1"/>
              <a:t>Infrastructure</a:t>
            </a:r>
            <a:r>
              <a:rPr lang="it-IT" dirty="0"/>
              <a:t> </a:t>
            </a:r>
            <a:r>
              <a:rPr lang="it-IT" dirty="0" err="1"/>
              <a:t>as</a:t>
            </a:r>
            <a:r>
              <a:rPr lang="it-IT" dirty="0"/>
              <a:t> a Service o pure </a:t>
            </a:r>
            <a:r>
              <a:rPr lang="it-IT" dirty="0" err="1"/>
              <a:t>Saas</a:t>
            </a:r>
            <a:r>
              <a:rPr lang="it-IT" dirty="0"/>
              <a:t>?</a:t>
            </a:r>
          </a:p>
        </p:txBody>
      </p:sp>
      <p:sp>
        <p:nvSpPr>
          <p:cNvPr id="5" name="Segnaposto piè di pagina 4">
            <a:extLst>
              <a:ext uri="{FF2B5EF4-FFF2-40B4-BE49-F238E27FC236}">
                <a16:creationId xmlns:a16="http://schemas.microsoft.com/office/drawing/2014/main" xmlns="" id="{27D21130-7CA8-4B35-9387-E0BB165A7E21}"/>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2E31890F-DE84-48E6-9D87-531E814CDD72}"/>
              </a:ext>
            </a:extLst>
          </p:cNvPr>
          <p:cNvSpPr>
            <a:spLocks noGrp="1"/>
          </p:cNvSpPr>
          <p:nvPr>
            <p:ph type="sldNum" sz="quarter" idx="16"/>
          </p:nvPr>
        </p:nvSpPr>
        <p:spPr/>
        <p:txBody>
          <a:bodyPr/>
          <a:lstStyle/>
          <a:p>
            <a:fld id="{C7C905D0-24F0-4A5D-A8FD-F45F8E9F1544}" type="slidenum">
              <a:rPr lang="de-DE" smtClean="0"/>
              <a:pPr/>
              <a:t>22</a:t>
            </a:fld>
            <a:endParaRPr lang="de-DE" dirty="0"/>
          </a:p>
        </p:txBody>
      </p:sp>
      <p:sp>
        <p:nvSpPr>
          <p:cNvPr id="7" name="Segnaposto testo 6">
            <a:extLst>
              <a:ext uri="{FF2B5EF4-FFF2-40B4-BE49-F238E27FC236}">
                <a16:creationId xmlns:a16="http://schemas.microsoft.com/office/drawing/2014/main" xmlns="" id="{0EBBFB7E-26F9-4ECD-B30E-FA88F0A0FC95}"/>
              </a:ext>
            </a:extLst>
          </p:cNvPr>
          <p:cNvSpPr>
            <a:spLocks noGrp="1"/>
          </p:cNvSpPr>
          <p:nvPr>
            <p:ph type="body" sz="quarter" idx="17"/>
          </p:nvPr>
        </p:nvSpPr>
        <p:spPr/>
        <p:txBody>
          <a:bodyPr/>
          <a:lstStyle/>
          <a:p>
            <a:endParaRPr lang="it-IT"/>
          </a:p>
        </p:txBody>
      </p:sp>
    </p:spTree>
    <p:extLst>
      <p:ext uri="{BB962C8B-B14F-4D97-AF65-F5344CB8AC3E}">
        <p14:creationId xmlns:p14="http://schemas.microsoft.com/office/powerpoint/2010/main" val="4264401981"/>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xmlns="" id="{6639E100-BF95-4C3E-85A6-B9D513768437}"/>
              </a:ext>
            </a:extLst>
          </p:cNvPr>
          <p:cNvSpPr>
            <a:spLocks noGrp="1"/>
          </p:cNvSpPr>
          <p:nvPr>
            <p:ph type="title"/>
          </p:nvPr>
        </p:nvSpPr>
        <p:spPr/>
        <p:txBody>
          <a:bodyPr>
            <a:normAutofit fontScale="90000"/>
          </a:bodyPr>
          <a:lstStyle/>
          <a:p>
            <a:r>
              <a:rPr lang="it-IT" dirty="0"/>
              <a:t>S.W.O.T. </a:t>
            </a:r>
            <a:r>
              <a:rPr lang="it-IT" dirty="0" err="1"/>
              <a:t>analysis</a:t>
            </a:r>
            <a:r>
              <a:rPr lang="it-IT" dirty="0"/>
              <a:t> </a:t>
            </a:r>
            <a:r>
              <a:rPr lang="it-IT" sz="1600" dirty="0"/>
              <a:t>forza (</a:t>
            </a:r>
            <a:r>
              <a:rPr lang="it-IT" sz="1600" b="1" i="1" dirty="0" err="1"/>
              <a:t>S</a:t>
            </a:r>
            <a:r>
              <a:rPr lang="it-IT" sz="1600" i="1" dirty="0" err="1"/>
              <a:t>trengths</a:t>
            </a:r>
            <a:r>
              <a:rPr lang="it-IT" sz="1600" dirty="0"/>
              <a:t>), le debolezze (</a:t>
            </a:r>
            <a:r>
              <a:rPr lang="it-IT" sz="1600" b="1" i="1" dirty="0" err="1"/>
              <a:t>W</a:t>
            </a:r>
            <a:r>
              <a:rPr lang="it-IT" sz="1600" i="1" dirty="0" err="1"/>
              <a:t>eaknesses</a:t>
            </a:r>
            <a:r>
              <a:rPr lang="it-IT" sz="1600" dirty="0"/>
              <a:t>), le opportunità (</a:t>
            </a:r>
            <a:r>
              <a:rPr lang="it-IT" sz="1600" b="1" i="1" dirty="0" err="1"/>
              <a:t>O</a:t>
            </a:r>
            <a:r>
              <a:rPr lang="it-IT" sz="1600" i="1" dirty="0" err="1"/>
              <a:t>pportunities</a:t>
            </a:r>
            <a:r>
              <a:rPr lang="it-IT" sz="1600" dirty="0"/>
              <a:t>) e le minacce (</a:t>
            </a:r>
            <a:r>
              <a:rPr lang="it-IT" sz="1600" b="1" i="1" dirty="0" err="1"/>
              <a:t>T</a:t>
            </a:r>
            <a:r>
              <a:rPr lang="it-IT" sz="1600" i="1" dirty="0" err="1"/>
              <a:t>hreats</a:t>
            </a:r>
            <a:r>
              <a:rPr lang="it-IT" sz="1600" dirty="0"/>
              <a:t>) </a:t>
            </a:r>
          </a:p>
        </p:txBody>
      </p:sp>
      <p:sp>
        <p:nvSpPr>
          <p:cNvPr id="3" name="Segnaposto piè di pagina 2">
            <a:extLst>
              <a:ext uri="{FF2B5EF4-FFF2-40B4-BE49-F238E27FC236}">
                <a16:creationId xmlns:a16="http://schemas.microsoft.com/office/drawing/2014/main" xmlns="" id="{59F8F82A-C35F-4482-8368-91DB38415214}"/>
              </a:ext>
            </a:extLst>
          </p:cNvPr>
          <p:cNvSpPr>
            <a:spLocks noGrp="1"/>
          </p:cNvSpPr>
          <p:nvPr>
            <p:ph type="ftr" sz="quarter" idx="11"/>
          </p:nvPr>
        </p:nvSpPr>
        <p:spPr/>
        <p:txBody>
          <a:bodyPr/>
          <a:lstStyle/>
          <a:p>
            <a:r>
              <a:rPr lang="de-DE"/>
              <a:t>© estos Italia – ECS 2018</a:t>
            </a:r>
            <a:endParaRPr lang="de-DE" dirty="0"/>
          </a:p>
        </p:txBody>
      </p:sp>
      <p:sp>
        <p:nvSpPr>
          <p:cNvPr id="4" name="Segnaposto numero diapositiva 3">
            <a:extLst>
              <a:ext uri="{FF2B5EF4-FFF2-40B4-BE49-F238E27FC236}">
                <a16:creationId xmlns:a16="http://schemas.microsoft.com/office/drawing/2014/main" xmlns="" id="{8CC4F667-03C3-41BE-99B0-06D4626D204B}"/>
              </a:ext>
            </a:extLst>
          </p:cNvPr>
          <p:cNvSpPr>
            <a:spLocks noGrp="1"/>
          </p:cNvSpPr>
          <p:nvPr>
            <p:ph type="sldNum" sz="quarter" idx="12"/>
          </p:nvPr>
        </p:nvSpPr>
        <p:spPr/>
        <p:txBody>
          <a:bodyPr/>
          <a:lstStyle/>
          <a:p>
            <a:fld id="{C7C905D0-24F0-4A5D-A8FD-F45F8E9F1544}" type="slidenum">
              <a:rPr lang="de-DE" smtClean="0"/>
              <a:pPr/>
              <a:t>23</a:t>
            </a:fld>
            <a:endParaRPr lang="de-DE" dirty="0"/>
          </a:p>
        </p:txBody>
      </p:sp>
      <p:sp>
        <p:nvSpPr>
          <p:cNvPr id="9" name="Segnaposto testo 8">
            <a:extLst>
              <a:ext uri="{FF2B5EF4-FFF2-40B4-BE49-F238E27FC236}">
                <a16:creationId xmlns:a16="http://schemas.microsoft.com/office/drawing/2014/main" xmlns="" id="{48DF16F1-D556-4CB8-A5C4-1CC8363B5BAA}"/>
              </a:ext>
            </a:extLst>
          </p:cNvPr>
          <p:cNvSpPr>
            <a:spLocks noGrp="1"/>
          </p:cNvSpPr>
          <p:nvPr>
            <p:ph type="body" sz="quarter" idx="17"/>
          </p:nvPr>
        </p:nvSpPr>
        <p:spPr/>
        <p:txBody>
          <a:bodyPr/>
          <a:lstStyle/>
          <a:p>
            <a:endParaRPr lang="it-IT"/>
          </a:p>
        </p:txBody>
      </p:sp>
      <p:pic>
        <p:nvPicPr>
          <p:cNvPr id="5" name="Immagine 4">
            <a:extLst>
              <a:ext uri="{FF2B5EF4-FFF2-40B4-BE49-F238E27FC236}">
                <a16:creationId xmlns:a16="http://schemas.microsoft.com/office/drawing/2014/main" xmlns="" id="{A0CF7991-B5E6-4392-83D0-DDF01FC3617A}"/>
              </a:ext>
            </a:extLst>
          </p:cNvPr>
          <p:cNvPicPr>
            <a:picLocks noChangeAspect="1"/>
          </p:cNvPicPr>
          <p:nvPr/>
        </p:nvPicPr>
        <p:blipFill>
          <a:blip r:embed="rId2">
            <a:duotone>
              <a:schemeClr val="accent5">
                <a:shade val="45000"/>
                <a:satMod val="135000"/>
              </a:schemeClr>
              <a:prstClr val="white"/>
            </a:duotone>
          </a:blip>
          <a:stretch>
            <a:fillRect/>
          </a:stretch>
        </p:blipFill>
        <p:spPr>
          <a:xfrm>
            <a:off x="1703512" y="1175568"/>
            <a:ext cx="8675712" cy="4506863"/>
          </a:xfrm>
          <a:prstGeom prst="rect">
            <a:avLst/>
          </a:prstGeom>
        </p:spPr>
      </p:pic>
    </p:spTree>
    <p:extLst>
      <p:ext uri="{BB962C8B-B14F-4D97-AF65-F5344CB8AC3E}">
        <p14:creationId xmlns:p14="http://schemas.microsoft.com/office/powerpoint/2010/main" val="3044128308"/>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xmlns="" id="{808E0F15-9E9E-4A10-8FA1-C359D393D488}"/>
              </a:ext>
            </a:extLst>
          </p:cNvPr>
          <p:cNvSpPr>
            <a:spLocks noGrp="1"/>
          </p:cNvSpPr>
          <p:nvPr>
            <p:ph type="title"/>
          </p:nvPr>
        </p:nvSpPr>
        <p:spPr/>
        <p:txBody>
          <a:bodyPr>
            <a:normAutofit fontScale="90000"/>
          </a:bodyPr>
          <a:lstStyle/>
          <a:p>
            <a:r>
              <a:rPr lang="en-US" dirty="0" err="1"/>
              <a:t>Regolamento</a:t>
            </a:r>
            <a:r>
              <a:rPr lang="en-US" dirty="0"/>
              <a:t> </a:t>
            </a:r>
            <a:r>
              <a:rPr lang="en-US" dirty="0" err="1"/>
              <a:t>Europeo</a:t>
            </a:r>
            <a:r>
              <a:rPr lang="en-US" dirty="0"/>
              <a:t> in </a:t>
            </a:r>
            <a:r>
              <a:rPr lang="en-US" dirty="0" err="1"/>
              <a:t>materia</a:t>
            </a:r>
            <a:r>
              <a:rPr lang="en-US" dirty="0"/>
              <a:t> di </a:t>
            </a:r>
            <a:r>
              <a:rPr lang="en-US" dirty="0" err="1"/>
              <a:t>protezione</a:t>
            </a:r>
            <a:r>
              <a:rPr lang="en-US" dirty="0"/>
              <a:t> </a:t>
            </a:r>
            <a:r>
              <a:rPr lang="en-US" dirty="0" err="1"/>
              <a:t>dei</a:t>
            </a:r>
            <a:r>
              <a:rPr lang="en-US" dirty="0"/>
              <a:t> </a:t>
            </a:r>
            <a:r>
              <a:rPr lang="en-US" dirty="0" err="1"/>
              <a:t>dati</a:t>
            </a:r>
            <a:r>
              <a:rPr lang="en-US" dirty="0"/>
              <a:t> </a:t>
            </a:r>
            <a:r>
              <a:rPr lang="en-US" dirty="0" err="1"/>
              <a:t>personali</a:t>
            </a:r>
            <a:endParaRPr lang="it-IT" dirty="0"/>
          </a:p>
        </p:txBody>
      </p:sp>
      <p:sp>
        <p:nvSpPr>
          <p:cNvPr id="5" name="Segnaposto piè di pagina 4">
            <a:extLst>
              <a:ext uri="{FF2B5EF4-FFF2-40B4-BE49-F238E27FC236}">
                <a16:creationId xmlns:a16="http://schemas.microsoft.com/office/drawing/2014/main" xmlns="" id="{40BABA66-EB90-4453-A22E-982D95296F97}"/>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224732DA-FB4B-4889-93A6-B49D58334D5C}"/>
              </a:ext>
            </a:extLst>
          </p:cNvPr>
          <p:cNvSpPr>
            <a:spLocks noGrp="1"/>
          </p:cNvSpPr>
          <p:nvPr>
            <p:ph type="sldNum" sz="quarter" idx="16"/>
          </p:nvPr>
        </p:nvSpPr>
        <p:spPr/>
        <p:txBody>
          <a:bodyPr/>
          <a:lstStyle/>
          <a:p>
            <a:fld id="{C7C905D0-24F0-4A5D-A8FD-F45F8E9F1544}" type="slidenum">
              <a:rPr lang="de-DE" smtClean="0"/>
              <a:pPr/>
              <a:t>24</a:t>
            </a:fld>
            <a:endParaRPr lang="de-DE" dirty="0"/>
          </a:p>
        </p:txBody>
      </p:sp>
      <p:sp>
        <p:nvSpPr>
          <p:cNvPr id="7" name="Segnaposto testo 6">
            <a:extLst>
              <a:ext uri="{FF2B5EF4-FFF2-40B4-BE49-F238E27FC236}">
                <a16:creationId xmlns:a16="http://schemas.microsoft.com/office/drawing/2014/main" xmlns="" id="{32E7226A-C270-44D4-B79E-B8B8BAD78B34}"/>
              </a:ext>
            </a:extLst>
          </p:cNvPr>
          <p:cNvSpPr>
            <a:spLocks noGrp="1"/>
          </p:cNvSpPr>
          <p:nvPr>
            <p:ph type="body" sz="quarter" idx="17"/>
          </p:nvPr>
        </p:nvSpPr>
        <p:spPr/>
        <p:txBody>
          <a:bodyPr/>
          <a:lstStyle/>
          <a:p>
            <a:endParaRPr lang="it-IT"/>
          </a:p>
        </p:txBody>
      </p:sp>
      <p:sp>
        <p:nvSpPr>
          <p:cNvPr id="8" name="Segnaposto contenuto 5">
            <a:extLst>
              <a:ext uri="{FF2B5EF4-FFF2-40B4-BE49-F238E27FC236}">
                <a16:creationId xmlns:a16="http://schemas.microsoft.com/office/drawing/2014/main" xmlns="" id="{ABFC3822-A012-4D4D-8804-FEE58C0042A6}"/>
              </a:ext>
            </a:extLst>
          </p:cNvPr>
          <p:cNvSpPr>
            <a:spLocks noGrp="1"/>
          </p:cNvSpPr>
          <p:nvPr>
            <p:ph sz="quarter" idx="13"/>
          </p:nvPr>
        </p:nvSpPr>
        <p:spPr>
          <a:xfrm>
            <a:off x="719667" y="1124744"/>
            <a:ext cx="10862733" cy="2304256"/>
          </a:xfrm>
        </p:spPr>
        <p:txBody>
          <a:bodyPr/>
          <a:lstStyle/>
          <a:p>
            <a:pPr marL="342900" indent="-342900">
              <a:buFontTx/>
              <a:buChar char="-"/>
            </a:pPr>
            <a:r>
              <a:rPr lang="it-IT" dirty="0"/>
              <a:t>GDPR (General Data </a:t>
            </a:r>
            <a:r>
              <a:rPr lang="it-IT" dirty="0" err="1"/>
              <a:t>Protection</a:t>
            </a:r>
            <a:r>
              <a:rPr lang="it-IT" dirty="0"/>
              <a:t> </a:t>
            </a:r>
            <a:r>
              <a:rPr lang="it-IT" dirty="0" err="1"/>
              <a:t>Regulation</a:t>
            </a:r>
            <a:r>
              <a:rPr lang="it-IT" dirty="0"/>
              <a:t>) che in Italia abrogherà la direttiva 95/46/CE</a:t>
            </a:r>
          </a:p>
          <a:p>
            <a:pPr marL="342900" indent="-342900">
              <a:buFontTx/>
              <a:buChar char="-"/>
            </a:pPr>
            <a:r>
              <a:rPr lang="it-IT" dirty="0"/>
              <a:t>Diritti degli interessati:</a:t>
            </a:r>
          </a:p>
          <a:p>
            <a:pPr marL="1085719" lvl="1" indent="-342900">
              <a:buFontTx/>
              <a:buChar char="-"/>
            </a:pPr>
            <a:r>
              <a:rPr lang="it-IT" dirty="0"/>
              <a:t>Accesso, cancellazione / oblio, limitazione del trattamento, opposizione, portabilità</a:t>
            </a:r>
          </a:p>
          <a:p>
            <a:pPr marL="1085719" lvl="1" indent="-342900">
              <a:buFontTx/>
              <a:buChar char="-"/>
            </a:pPr>
            <a:r>
              <a:rPr lang="it-IT" dirty="0"/>
              <a:t>Titolare, responsabile, incaricato del trattamento</a:t>
            </a:r>
          </a:p>
          <a:p>
            <a:pPr marL="1085719" lvl="1" indent="-342900">
              <a:buFontTx/>
              <a:buChar char="-"/>
            </a:pPr>
            <a:r>
              <a:rPr lang="it-IT" dirty="0"/>
              <a:t>Trasferimento internazionale di dati</a:t>
            </a:r>
          </a:p>
        </p:txBody>
      </p:sp>
      <p:sp>
        <p:nvSpPr>
          <p:cNvPr id="9" name="Segnaposto contenuto 5">
            <a:extLst>
              <a:ext uri="{FF2B5EF4-FFF2-40B4-BE49-F238E27FC236}">
                <a16:creationId xmlns:a16="http://schemas.microsoft.com/office/drawing/2014/main" xmlns="" id="{3F2B43F6-526D-48BA-9449-32664235E84B}"/>
              </a:ext>
            </a:extLst>
          </p:cNvPr>
          <p:cNvSpPr txBox="1">
            <a:spLocks/>
          </p:cNvSpPr>
          <p:nvPr/>
        </p:nvSpPr>
        <p:spPr>
          <a:xfrm>
            <a:off x="719667" y="3668145"/>
            <a:ext cx="10862733" cy="912983"/>
          </a:xfrm>
          <a:prstGeom prst="rect">
            <a:avLst/>
          </a:prstGeom>
        </p:spPr>
        <p:txBody>
          <a:bodyPr tIns="0" rIns="0" bIns="0">
            <a:normAutofit/>
          </a:bodyPr>
          <a:lstStyle>
            <a:lvl1pPr marL="0" indent="0" algn="l" defTabSz="914239" rtl="0" eaLnBrk="1" latinLnBrk="0" hangingPunct="1">
              <a:lnSpc>
                <a:spcPct val="150000"/>
              </a:lnSpc>
              <a:spcBef>
                <a:spcPct val="20000"/>
              </a:spcBef>
              <a:buClr>
                <a:srgbClr val="4D4D4D"/>
              </a:buClr>
              <a:buFont typeface="Source Sans Pro Light" panose="020B0604020202020204" pitchFamily="34" charset="0"/>
              <a:buNone/>
              <a:defRPr lang="de-DE" sz="2200" kern="1200" smtClean="0">
                <a:solidFill>
                  <a:schemeClr val="tx1"/>
                </a:solidFill>
                <a:latin typeface="+mn-lt"/>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lang="de-DE" sz="1800" kern="1200" smtClean="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lang="de-DE" sz="1400" kern="1200" smtClean="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lang="de-DE" sz="1400" kern="1200" smtClean="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lang="de-DE"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342900" indent="-342900">
              <a:buFontTx/>
              <a:buChar char="-"/>
            </a:pPr>
            <a:r>
              <a:rPr lang="it-IT" sz="3200" dirty="0">
                <a:solidFill>
                  <a:srgbClr val="7DB928"/>
                </a:solidFill>
                <a:latin typeface="+mj-lt"/>
                <a:ea typeface="+mj-ea"/>
              </a:rPr>
              <a:t>Soluzione -&gt;  </a:t>
            </a:r>
            <a:r>
              <a:rPr lang="it-IT" sz="3200" dirty="0" err="1">
                <a:solidFill>
                  <a:srgbClr val="7DB928"/>
                </a:solidFill>
                <a:latin typeface="+mj-lt"/>
                <a:ea typeface="+mj-ea"/>
              </a:rPr>
              <a:t>ProCall</a:t>
            </a:r>
            <a:r>
              <a:rPr lang="it-IT" sz="3200" dirty="0">
                <a:solidFill>
                  <a:srgbClr val="7DB928"/>
                </a:solidFill>
                <a:latin typeface="+mj-lt"/>
                <a:ea typeface="+mj-ea"/>
              </a:rPr>
              <a:t> 6.1 Enterprise</a:t>
            </a:r>
          </a:p>
        </p:txBody>
      </p:sp>
    </p:spTree>
    <p:extLst>
      <p:ext uri="{BB962C8B-B14F-4D97-AF65-F5344CB8AC3E}">
        <p14:creationId xmlns:p14="http://schemas.microsoft.com/office/powerpoint/2010/main" val="169606365"/>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xmlns="" id="{808E0F15-9E9E-4A10-8FA1-C359D393D488}"/>
              </a:ext>
            </a:extLst>
          </p:cNvPr>
          <p:cNvSpPr>
            <a:spLocks noGrp="1"/>
          </p:cNvSpPr>
          <p:nvPr>
            <p:ph type="title"/>
          </p:nvPr>
        </p:nvSpPr>
        <p:spPr/>
        <p:txBody>
          <a:bodyPr>
            <a:normAutofit fontScale="90000"/>
          </a:bodyPr>
          <a:lstStyle/>
          <a:p>
            <a:r>
              <a:rPr lang="en-US" dirty="0" err="1"/>
              <a:t>Regolamento</a:t>
            </a:r>
            <a:r>
              <a:rPr lang="en-US" dirty="0"/>
              <a:t> </a:t>
            </a:r>
            <a:r>
              <a:rPr lang="en-US" dirty="0" err="1"/>
              <a:t>Europeo</a:t>
            </a:r>
            <a:r>
              <a:rPr lang="en-US" dirty="0"/>
              <a:t> in </a:t>
            </a:r>
            <a:r>
              <a:rPr lang="en-US" dirty="0" err="1"/>
              <a:t>materia</a:t>
            </a:r>
            <a:r>
              <a:rPr lang="en-US" dirty="0"/>
              <a:t> di </a:t>
            </a:r>
            <a:r>
              <a:rPr lang="en-US" dirty="0" err="1"/>
              <a:t>protezione</a:t>
            </a:r>
            <a:r>
              <a:rPr lang="en-US" dirty="0"/>
              <a:t> </a:t>
            </a:r>
            <a:r>
              <a:rPr lang="en-US" dirty="0" err="1"/>
              <a:t>dei</a:t>
            </a:r>
            <a:r>
              <a:rPr lang="en-US" dirty="0"/>
              <a:t> </a:t>
            </a:r>
            <a:r>
              <a:rPr lang="en-US" dirty="0" err="1"/>
              <a:t>dati</a:t>
            </a:r>
            <a:r>
              <a:rPr lang="en-US" dirty="0"/>
              <a:t> </a:t>
            </a:r>
            <a:r>
              <a:rPr lang="en-US" dirty="0" err="1"/>
              <a:t>personali</a:t>
            </a:r>
            <a:endParaRPr lang="it-IT" dirty="0"/>
          </a:p>
        </p:txBody>
      </p:sp>
      <p:sp>
        <p:nvSpPr>
          <p:cNvPr id="5" name="Segnaposto piè di pagina 4">
            <a:extLst>
              <a:ext uri="{FF2B5EF4-FFF2-40B4-BE49-F238E27FC236}">
                <a16:creationId xmlns:a16="http://schemas.microsoft.com/office/drawing/2014/main" xmlns="" id="{40BABA66-EB90-4453-A22E-982D95296F97}"/>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224732DA-FB4B-4889-93A6-B49D58334D5C}"/>
              </a:ext>
            </a:extLst>
          </p:cNvPr>
          <p:cNvSpPr>
            <a:spLocks noGrp="1"/>
          </p:cNvSpPr>
          <p:nvPr>
            <p:ph type="sldNum" sz="quarter" idx="16"/>
          </p:nvPr>
        </p:nvSpPr>
        <p:spPr/>
        <p:txBody>
          <a:bodyPr/>
          <a:lstStyle/>
          <a:p>
            <a:fld id="{C7C905D0-24F0-4A5D-A8FD-F45F8E9F1544}" type="slidenum">
              <a:rPr lang="de-DE" smtClean="0"/>
              <a:pPr/>
              <a:t>25</a:t>
            </a:fld>
            <a:endParaRPr lang="de-DE" dirty="0"/>
          </a:p>
        </p:txBody>
      </p:sp>
      <p:sp>
        <p:nvSpPr>
          <p:cNvPr id="7" name="Segnaposto testo 6">
            <a:extLst>
              <a:ext uri="{FF2B5EF4-FFF2-40B4-BE49-F238E27FC236}">
                <a16:creationId xmlns:a16="http://schemas.microsoft.com/office/drawing/2014/main" xmlns="" id="{32E7226A-C270-44D4-B79E-B8B8BAD78B34}"/>
              </a:ext>
            </a:extLst>
          </p:cNvPr>
          <p:cNvSpPr>
            <a:spLocks noGrp="1"/>
          </p:cNvSpPr>
          <p:nvPr>
            <p:ph type="body" sz="quarter" idx="17"/>
          </p:nvPr>
        </p:nvSpPr>
        <p:spPr/>
        <p:txBody>
          <a:bodyPr/>
          <a:lstStyle/>
          <a:p>
            <a:endParaRPr lang="it-IT"/>
          </a:p>
        </p:txBody>
      </p:sp>
      <p:sp>
        <p:nvSpPr>
          <p:cNvPr id="8" name="Segnaposto contenuto 5">
            <a:extLst>
              <a:ext uri="{FF2B5EF4-FFF2-40B4-BE49-F238E27FC236}">
                <a16:creationId xmlns:a16="http://schemas.microsoft.com/office/drawing/2014/main" xmlns="" id="{ABFC3822-A012-4D4D-8804-FEE58C0042A6}"/>
              </a:ext>
            </a:extLst>
          </p:cNvPr>
          <p:cNvSpPr>
            <a:spLocks noGrp="1"/>
          </p:cNvSpPr>
          <p:nvPr>
            <p:ph sz="quarter" idx="13"/>
          </p:nvPr>
        </p:nvSpPr>
        <p:spPr>
          <a:xfrm>
            <a:off x="719667" y="1124744"/>
            <a:ext cx="10862733" cy="4752528"/>
          </a:xfrm>
        </p:spPr>
        <p:txBody>
          <a:bodyPr>
            <a:normAutofit fontScale="92500" lnSpcReduction="20000"/>
          </a:bodyPr>
          <a:lstStyle/>
          <a:p>
            <a:r>
              <a:rPr lang="it-IT" dirty="0"/>
              <a:t>- Il </a:t>
            </a:r>
            <a:r>
              <a:rPr lang="it-IT" b="1" dirty="0"/>
              <a:t>diritto di accesso </a:t>
            </a:r>
            <a:r>
              <a:rPr lang="it-IT" dirty="0"/>
              <a:t>prevede in ogni caso il diritto di ricevere una copia</a:t>
            </a:r>
          </a:p>
          <a:p>
            <a:r>
              <a:rPr lang="it-IT" dirty="0"/>
              <a:t>dei dati personali oggetto di trattamento.</a:t>
            </a:r>
          </a:p>
          <a:p>
            <a:r>
              <a:rPr lang="it-IT" dirty="0"/>
              <a:t>- Il </a:t>
            </a:r>
            <a:r>
              <a:rPr lang="it-IT" b="1" dirty="0"/>
              <a:t>diritto cosiddetto “all’oblio” </a:t>
            </a:r>
            <a:r>
              <a:rPr lang="it-IT" dirty="0"/>
              <a:t>si configura come un diritto alla cancellazione</a:t>
            </a:r>
          </a:p>
          <a:p>
            <a:r>
              <a:rPr lang="it-IT" dirty="0"/>
              <a:t>dei propri dati personali in forma rafforzata.</a:t>
            </a:r>
          </a:p>
          <a:p>
            <a:r>
              <a:rPr lang="it-IT" dirty="0"/>
              <a:t>- Il </a:t>
            </a:r>
            <a:r>
              <a:rPr lang="it-IT" b="1" dirty="0"/>
              <a:t>diritto di limitazione del trattamento </a:t>
            </a:r>
            <a:r>
              <a:rPr lang="it-IT" dirty="0"/>
              <a:t>è più esteso rispetto al “blocco” del</a:t>
            </a:r>
          </a:p>
          <a:p>
            <a:r>
              <a:rPr lang="it-IT" dirty="0"/>
              <a:t>trattamento di cui all’art. 7, comma 3, lettera a), del Codice: in particolare,</a:t>
            </a:r>
          </a:p>
          <a:p>
            <a:r>
              <a:rPr lang="it-IT" dirty="0"/>
              <a:t>è esercitabile non solo in caso di violazione dei presupposti di liceità</a:t>
            </a:r>
          </a:p>
          <a:p>
            <a:r>
              <a:rPr lang="it-IT" dirty="0"/>
              <a:t>del trattamento (quale alternativa alla cancellazione dei dati stessi), bensì</a:t>
            </a:r>
          </a:p>
          <a:p>
            <a:r>
              <a:rPr lang="it-IT" dirty="0"/>
              <a:t>anche se l’interessato chiede la rettifica dei dati (in attesa di tale rettifica</a:t>
            </a:r>
          </a:p>
          <a:p>
            <a:r>
              <a:rPr lang="it-IT" dirty="0"/>
              <a:t>da parte del titolare).</a:t>
            </a:r>
          </a:p>
        </p:txBody>
      </p:sp>
    </p:spTree>
    <p:extLst>
      <p:ext uri="{BB962C8B-B14F-4D97-AF65-F5344CB8AC3E}">
        <p14:creationId xmlns:p14="http://schemas.microsoft.com/office/powerpoint/2010/main" val="964174256"/>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xmlns="" id="{6ACC7227-808B-4ED4-904B-41231C0F35F0}"/>
              </a:ext>
            </a:extLst>
          </p:cNvPr>
          <p:cNvSpPr>
            <a:spLocks noGrp="1"/>
          </p:cNvSpPr>
          <p:nvPr>
            <p:ph type="title"/>
          </p:nvPr>
        </p:nvSpPr>
        <p:spPr/>
        <p:txBody>
          <a:bodyPr/>
          <a:lstStyle/>
          <a:p>
            <a:r>
              <a:rPr lang="it-IT" dirty="0"/>
              <a:t>La soluzione </a:t>
            </a:r>
            <a:r>
              <a:rPr lang="it-IT" dirty="0" err="1"/>
              <a:t>estos</a:t>
            </a:r>
            <a:endParaRPr lang="it-IT" dirty="0"/>
          </a:p>
        </p:txBody>
      </p:sp>
      <p:sp>
        <p:nvSpPr>
          <p:cNvPr id="9" name="Sottotitolo 8">
            <a:extLst>
              <a:ext uri="{FF2B5EF4-FFF2-40B4-BE49-F238E27FC236}">
                <a16:creationId xmlns:a16="http://schemas.microsoft.com/office/drawing/2014/main" xmlns="" id="{2DE9FFDC-DD95-4EE7-BE84-C55895166C04}"/>
              </a:ext>
            </a:extLst>
          </p:cNvPr>
          <p:cNvSpPr>
            <a:spLocks noGrp="1"/>
          </p:cNvSpPr>
          <p:nvPr>
            <p:ph type="subTitle" idx="1"/>
          </p:nvPr>
        </p:nvSpPr>
        <p:spPr/>
        <p:txBody>
          <a:bodyPr/>
          <a:lstStyle/>
          <a:p>
            <a:endParaRPr lang="it-IT"/>
          </a:p>
        </p:txBody>
      </p:sp>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spTree>
    <p:extLst>
      <p:ext uri="{BB962C8B-B14F-4D97-AF65-F5344CB8AC3E}">
        <p14:creationId xmlns:p14="http://schemas.microsoft.com/office/powerpoint/2010/main" val="6351581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La </a:t>
            </a:r>
            <a:r>
              <a:rPr lang="de-DE" dirty="0" err="1"/>
              <a:t>soluzione</a:t>
            </a:r>
            <a:r>
              <a:rPr lang="de-DE" dirty="0"/>
              <a:t> </a:t>
            </a:r>
            <a:r>
              <a:rPr lang="de-DE" dirty="0" err="1"/>
              <a:t>estos</a:t>
            </a:r>
            <a:r>
              <a:rPr lang="de-DE" dirty="0"/>
              <a:t> (</a:t>
            </a:r>
            <a:r>
              <a:rPr lang="de-DE" dirty="0" err="1"/>
              <a:t>informatica</a:t>
            </a:r>
            <a:r>
              <a:rPr lang="de-DE" dirty="0"/>
              <a:t>)</a:t>
            </a:r>
          </a:p>
        </p:txBody>
      </p:sp>
      <p:sp>
        <p:nvSpPr>
          <p:cNvPr id="5" name="Fußzeilenplatzhalter 4"/>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27</a:t>
            </a:fld>
            <a:endParaRPr lang="de-DE" dirty="0"/>
          </a:p>
        </p:txBody>
      </p:sp>
      <p:pic>
        <p:nvPicPr>
          <p:cNvPr id="9" name="Grafik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7731" y="5400705"/>
            <a:ext cx="8228829" cy="720976"/>
          </a:xfrm>
          <a:prstGeom prst="rect">
            <a:avLst/>
          </a:prstGeom>
        </p:spPr>
      </p:pic>
      <p:sp>
        <p:nvSpPr>
          <p:cNvPr id="10" name="Segnaposto contenuto 2">
            <a:extLst>
              <a:ext uri="{FF2B5EF4-FFF2-40B4-BE49-F238E27FC236}">
                <a16:creationId xmlns:a16="http://schemas.microsoft.com/office/drawing/2014/main" xmlns="" id="{B0111867-6F2A-4C17-A1F2-C9DEA29E9E36}"/>
              </a:ext>
            </a:extLst>
          </p:cNvPr>
          <p:cNvSpPr>
            <a:spLocks noGrp="1"/>
          </p:cNvSpPr>
          <p:nvPr/>
        </p:nvSpPr>
        <p:spPr>
          <a:xfrm>
            <a:off x="757199" y="1035533"/>
            <a:ext cx="8856984" cy="2017768"/>
          </a:xfrm>
          <a:prstGeom prst="rect">
            <a:avLst/>
          </a:prstGeom>
        </p:spPr>
        <p:txBody>
          <a:bodyPr tIns="0" rIns="0" bIns="0">
            <a:normAutofit/>
          </a:bodyPr>
          <a:lstStyle>
            <a:lvl1pPr marL="0" indent="0" algn="l" defTabSz="914239" rtl="0" eaLnBrk="1" latinLnBrk="0" hangingPunct="1">
              <a:spcBef>
                <a:spcPct val="20000"/>
              </a:spcBef>
              <a:buClr>
                <a:srgbClr val="4D4D4D"/>
              </a:buClr>
              <a:buFont typeface="Arial" panose="020B0604020202020204" pitchFamily="34" charset="0"/>
              <a:buNone/>
              <a:defRPr sz="2200" kern="1200">
                <a:solidFill>
                  <a:schemeClr val="tx1"/>
                </a:solidFill>
                <a:latin typeface="+mn-lt"/>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Frutiger 55 Roman" panose="02000503040000020004" pitchFamily="2" charset="0"/>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sz="1400" kern="1200">
                <a:solidFill>
                  <a:schemeClr val="tx1"/>
                </a:solidFill>
                <a:latin typeface="Frutiger 55 Roman" panose="02000503040000020004" pitchFamily="2" charset="0"/>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Frutiger 55 Roman" panose="02000503040000020004" pitchFamily="2" charset="0"/>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Frutiger 55 Roman" panose="02000503040000020004" pitchFamily="2" charset="0"/>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it-IT" sz="2000" b="1" dirty="0"/>
              <a:t>Estos </a:t>
            </a:r>
            <a:r>
              <a:rPr lang="it-IT" sz="2000" b="1" dirty="0" err="1"/>
              <a:t>ProCall</a:t>
            </a:r>
            <a:r>
              <a:rPr lang="it-IT" sz="2000" b="1" dirty="0"/>
              <a:t> Enterprise è una Suite di Unified Communications per aziende</a:t>
            </a:r>
          </a:p>
          <a:p>
            <a:pPr algn="just"/>
            <a:endParaRPr lang="it-IT" sz="2000" b="1" dirty="0"/>
          </a:p>
          <a:p>
            <a:pPr algn="just"/>
            <a:r>
              <a:rPr lang="it-IT" sz="2000" b="1" dirty="0"/>
              <a:t>Integrandosi con il </a:t>
            </a:r>
            <a:r>
              <a:rPr lang="it-IT" sz="2000" b="1" dirty="0">
                <a:solidFill>
                  <a:srgbClr val="FF0000"/>
                </a:solidFill>
              </a:rPr>
              <a:t>PBX esistente </a:t>
            </a:r>
            <a:r>
              <a:rPr lang="it-IT" sz="2000" b="1" dirty="0"/>
              <a:t>(tramite TAPI) e con i </a:t>
            </a:r>
            <a:r>
              <a:rPr lang="it-IT" sz="2000" b="1" dirty="0" err="1">
                <a:solidFill>
                  <a:srgbClr val="FF0000"/>
                </a:solidFill>
              </a:rPr>
              <a:t>disp</a:t>
            </a:r>
            <a:r>
              <a:rPr lang="it-IT" sz="2000" b="1" dirty="0">
                <a:solidFill>
                  <a:srgbClr val="FF0000"/>
                </a:solidFill>
              </a:rPr>
              <a:t>. mobili </a:t>
            </a:r>
            <a:r>
              <a:rPr lang="it-IT" sz="2000" b="1" dirty="0"/>
              <a:t>migliora la comunicazione quotidiana di collaboratori tramite funzionalità come la CTI, gestione </a:t>
            </a:r>
            <a:r>
              <a:rPr lang="it-IT" sz="2000" b="1" dirty="0" err="1"/>
              <a:t>Presence</a:t>
            </a:r>
            <a:r>
              <a:rPr lang="it-IT" sz="2000" b="1" dirty="0"/>
              <a:t>, </a:t>
            </a:r>
            <a:r>
              <a:rPr lang="it-IT" sz="2000" b="1" dirty="0" err="1"/>
              <a:t>Instant</a:t>
            </a:r>
            <a:r>
              <a:rPr lang="it-IT" sz="2000" b="1" dirty="0"/>
              <a:t> Messaging e Audio/Video.</a:t>
            </a:r>
          </a:p>
        </p:txBody>
      </p:sp>
      <p:pic>
        <p:nvPicPr>
          <p:cNvPr id="11" name="Picture 2" descr="Risultati immagini per estos procall">
            <a:extLst>
              <a:ext uri="{FF2B5EF4-FFF2-40B4-BE49-F238E27FC236}">
                <a16:creationId xmlns:a16="http://schemas.microsoft.com/office/drawing/2014/main" xmlns="" id="{B73F3484-A152-473F-BCCA-06664F4BEE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92006" y="601806"/>
            <a:ext cx="1676602" cy="2395146"/>
          </a:xfrm>
          <a:prstGeom prst="rect">
            <a:avLst/>
          </a:prstGeom>
          <a:ln>
            <a:noFill/>
          </a:ln>
          <a:effectLst>
            <a:outerShdw blurRad="292100" dist="139700" dir="2700000" algn="tl" rotWithShape="0">
              <a:srgbClr val="333333">
                <a:alpha val="65000"/>
              </a:srgbClr>
            </a:outerShdw>
          </a:effectLst>
        </p:spPr>
        <p:style>
          <a:lnRef idx="2">
            <a:schemeClr val="accent2">
              <a:shade val="50000"/>
            </a:schemeClr>
          </a:lnRef>
          <a:fillRef idx="1">
            <a:schemeClr val="accent2"/>
          </a:fillRef>
          <a:effectRef idx="0">
            <a:schemeClr val="accent2"/>
          </a:effectRef>
          <a:fontRef idx="minor">
            <a:schemeClr val="lt1"/>
          </a:fontRef>
        </p:style>
      </p:pic>
      <p:sp>
        <p:nvSpPr>
          <p:cNvPr id="12" name="Segnaposto contenuto 2">
            <a:extLst>
              <a:ext uri="{FF2B5EF4-FFF2-40B4-BE49-F238E27FC236}">
                <a16:creationId xmlns:a16="http://schemas.microsoft.com/office/drawing/2014/main" xmlns="" id="{2B773D52-2FD8-427A-B128-EBB02E589708}"/>
              </a:ext>
            </a:extLst>
          </p:cNvPr>
          <p:cNvSpPr>
            <a:spLocks noGrp="1"/>
          </p:cNvSpPr>
          <p:nvPr/>
        </p:nvSpPr>
        <p:spPr>
          <a:xfrm>
            <a:off x="2260735" y="3149567"/>
            <a:ext cx="9073008" cy="2016224"/>
          </a:xfrm>
          <a:prstGeom prst="rect">
            <a:avLst/>
          </a:prstGeom>
        </p:spPr>
        <p:txBody>
          <a:bodyPr tIns="0" rIns="0" bIns="0">
            <a:normAutofit/>
          </a:bodyPr>
          <a:lstStyle>
            <a:lvl1pPr marL="0" indent="0" algn="l" defTabSz="914239" rtl="0" eaLnBrk="1" latinLnBrk="0" hangingPunct="1">
              <a:spcBef>
                <a:spcPct val="20000"/>
              </a:spcBef>
              <a:buClr>
                <a:srgbClr val="4D4D4D"/>
              </a:buClr>
              <a:buFont typeface="Arial" panose="020B0604020202020204" pitchFamily="34" charset="0"/>
              <a:buNone/>
              <a:defRPr sz="2200" kern="1200">
                <a:solidFill>
                  <a:schemeClr val="tx1"/>
                </a:solidFill>
                <a:latin typeface="+mn-lt"/>
                <a:ea typeface="+mn-ea"/>
                <a:cs typeface="Arial" pitchFamily="34" charset="0"/>
              </a:defRPr>
            </a:lvl1pPr>
            <a:lvl2pPr marL="742819" indent="-285700" algn="l" defTabSz="914239" rtl="0" eaLnBrk="1" latinLnBrk="0" hangingPunct="1">
              <a:spcBef>
                <a:spcPct val="20000"/>
              </a:spcBef>
              <a:buClr>
                <a:srgbClr val="4D4D4D"/>
              </a:buClr>
              <a:buFont typeface="Arial" panose="020B0604020202020204" pitchFamily="34" charset="0"/>
              <a:buChar char="●"/>
              <a:defRPr sz="1800" kern="1200">
                <a:solidFill>
                  <a:schemeClr val="tx1"/>
                </a:solidFill>
                <a:latin typeface="Frutiger 55 Roman" panose="02000503040000020004" pitchFamily="2" charset="0"/>
                <a:ea typeface="+mn-ea"/>
                <a:cs typeface="Arial" pitchFamily="34" charset="0"/>
              </a:defRPr>
            </a:lvl2pPr>
            <a:lvl3pPr marL="1142798" indent="-228560" algn="l" defTabSz="914239" rtl="0" eaLnBrk="1" latinLnBrk="0" hangingPunct="1">
              <a:spcBef>
                <a:spcPct val="20000"/>
              </a:spcBef>
              <a:buClr>
                <a:srgbClr val="4D4D4D"/>
              </a:buClr>
              <a:buFont typeface="Arial" panose="020B0604020202020204" pitchFamily="34" charset="0"/>
              <a:buChar char="●"/>
              <a:defRPr sz="1400" kern="1200">
                <a:solidFill>
                  <a:schemeClr val="tx1"/>
                </a:solidFill>
                <a:latin typeface="Frutiger 55 Roman" panose="02000503040000020004" pitchFamily="2" charset="0"/>
                <a:ea typeface="+mn-ea"/>
                <a:cs typeface="Arial" pitchFamily="34" charset="0"/>
              </a:defRPr>
            </a:lvl3pPr>
            <a:lvl4pPr marL="1599918"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Frutiger 55 Roman" panose="02000503040000020004" pitchFamily="2" charset="0"/>
                <a:ea typeface="+mn-ea"/>
                <a:cs typeface="+mn-cs"/>
              </a:defRPr>
            </a:lvl4pPr>
            <a:lvl5pPr marL="2057037" indent="-228560" algn="l" defTabSz="914239" rtl="0" eaLnBrk="1" latinLnBrk="0" hangingPunct="1">
              <a:spcBef>
                <a:spcPct val="20000"/>
              </a:spcBef>
              <a:buClr>
                <a:srgbClr val="4D4D4D"/>
              </a:buClr>
              <a:buFont typeface="Symbol" panose="05050102010706020507" pitchFamily="18" charset="2"/>
              <a:buChar char="-"/>
              <a:defRPr sz="1400" kern="1200">
                <a:solidFill>
                  <a:schemeClr val="tx1"/>
                </a:solidFill>
                <a:latin typeface="Frutiger 55 Roman" panose="02000503040000020004" pitchFamily="2" charset="0"/>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it-IT" sz="2000" b="1" dirty="0"/>
              <a:t>Permette l’</a:t>
            </a:r>
            <a:r>
              <a:rPr lang="it-IT" sz="2000" b="1" dirty="0">
                <a:solidFill>
                  <a:srgbClr val="FF0000"/>
                </a:solidFill>
              </a:rPr>
              <a:t>integrazione</a:t>
            </a:r>
            <a:r>
              <a:rPr lang="it-IT" sz="2000" b="1" dirty="0"/>
              <a:t> tra </a:t>
            </a:r>
            <a:r>
              <a:rPr lang="it-IT" sz="2000" b="1" dirty="0">
                <a:solidFill>
                  <a:srgbClr val="FF0000"/>
                </a:solidFill>
              </a:rPr>
              <a:t>PBX</a:t>
            </a:r>
            <a:r>
              <a:rPr lang="it-IT" sz="2000" b="1" dirty="0"/>
              <a:t> e dati aziendali provenienti da diversi DB di diverse </a:t>
            </a:r>
            <a:r>
              <a:rPr lang="it-IT" sz="2000" b="1" dirty="0">
                <a:solidFill>
                  <a:srgbClr val="FF0000"/>
                </a:solidFill>
              </a:rPr>
              <a:t>applicazioni</a:t>
            </a:r>
            <a:r>
              <a:rPr lang="it-IT" sz="2000" b="1" dirty="0"/>
              <a:t> (ERP, CRM, </a:t>
            </a:r>
            <a:r>
              <a:rPr lang="it-IT" sz="2000" b="1" dirty="0" err="1"/>
              <a:t>etc</a:t>
            </a:r>
            <a:r>
              <a:rPr lang="it-IT" sz="2000" b="1" dirty="0"/>
              <a:t>) </a:t>
            </a:r>
          </a:p>
          <a:p>
            <a:pPr algn="just"/>
            <a:endParaRPr lang="it-IT" sz="2000" b="1" dirty="0"/>
          </a:p>
          <a:p>
            <a:pPr algn="just"/>
            <a:r>
              <a:rPr lang="it-IT" sz="2000" b="1" dirty="0"/>
              <a:t>Questa soluzione fornisce servizi che permettono di semplificare e velocizzare il flusso di lavoro e aiutano l'utente ad ottimizzare le attività ricorrenti così da ridurre al minimo gli errori.</a:t>
            </a:r>
          </a:p>
        </p:txBody>
      </p:sp>
      <p:pic>
        <p:nvPicPr>
          <p:cNvPr id="13" name="Picture 2">
            <a:extLst>
              <a:ext uri="{FF2B5EF4-FFF2-40B4-BE49-F238E27FC236}">
                <a16:creationId xmlns:a16="http://schemas.microsoft.com/office/drawing/2014/main" xmlns="" id="{A1A07A55-5E73-4851-873C-C37B1272237E}"/>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887" b="100000" l="0" r="97842">
                        <a14:foregroundMark x1="16906" y1="887" x2="86691" y2="887"/>
                        <a14:foregroundMark x1="94604" y1="3014" x2="94604" y2="3014"/>
                        <a14:foregroundMark x1="97482" y1="6206" x2="98201" y2="92199"/>
                        <a14:foregroundMark x1="64029" y1="41312" x2="73022" y2="41312"/>
                        <a14:foregroundMark x1="15468" y1="2305" x2="6115" y2="3369"/>
                        <a14:foregroundMark x1="2518" y1="5851" x2="3957" y2="92908"/>
                        <a14:foregroundMark x1="14748" y1="98227" x2="82374" y2="97518"/>
                        <a14:foregroundMark x1="88849" y1="97518" x2="95324" y2="92908"/>
                        <a14:foregroundMark x1="24820" y1="20213" x2="33094" y2="92553"/>
                        <a14:foregroundMark x1="53957" y1="16667" x2="60432" y2="87411"/>
                        <a14:foregroundMark x1="82374" y1="16667" x2="82374" y2="34574"/>
                        <a14:foregroundMark x1="6835" y1="29610" x2="94604" y2="30674"/>
                        <a14:foregroundMark x1="16187" y1="89362" x2="14748" y2="20567"/>
                      </a14:backgroundRemoval>
                    </a14:imgEffect>
                  </a14:imgLayer>
                </a14:imgProps>
              </a:ext>
              <a:ext uri="{28A0092B-C50C-407E-A947-70E740481C1C}">
                <a14:useLocalDpi xmlns:a14="http://schemas.microsoft.com/office/drawing/2010/main" val="0"/>
              </a:ext>
            </a:extLst>
          </a:blip>
          <a:srcRect/>
          <a:stretch>
            <a:fillRect/>
          </a:stretch>
        </p:blipFill>
        <p:spPr bwMode="auto">
          <a:xfrm>
            <a:off x="793236" y="3121317"/>
            <a:ext cx="1332115" cy="27011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2904830"/>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a:t>Scenario tradizionale </a:t>
            </a:r>
            <a:r>
              <a:rPr lang="it-IT" sz="2800" dirty="0"/>
              <a:t>(non U.C. e non integrato)</a:t>
            </a:r>
          </a:p>
        </p:txBody>
      </p:sp>
      <p:sp>
        <p:nvSpPr>
          <p:cNvPr id="7" name="Segnaposto numero diapositiva 6"/>
          <p:cNvSpPr>
            <a:spLocks noGrp="1"/>
          </p:cNvSpPr>
          <p:nvPr>
            <p:ph type="sldNum" sz="quarter" idx="17"/>
          </p:nvPr>
        </p:nvSpPr>
        <p:spPr/>
        <p:txBody>
          <a:bodyPr/>
          <a:lstStyle/>
          <a:p>
            <a:fld id="{C7C905D0-24F0-4A5D-A8FD-F45F8E9F1544}" type="slidenum">
              <a:rPr lang="de-DE" smtClean="0"/>
              <a:pPr/>
              <a:t>28</a:t>
            </a:fld>
            <a:endParaRPr lang="de-DE" dirty="0"/>
          </a:p>
        </p:txBody>
      </p:sp>
      <p:pic>
        <p:nvPicPr>
          <p:cNvPr id="4098" name="Picture 2" descr="Risultati immagini per pbx centrale telefonica"/>
          <p:cNvPicPr>
            <a:picLocks noChangeAspect="1" noChangeArrowheads="1"/>
          </p:cNvPicPr>
          <p:nvPr/>
        </p:nvPicPr>
        <p:blipFill rotWithShape="1">
          <a:blip r:embed="rId2">
            <a:extLst>
              <a:ext uri="{28A0092B-C50C-407E-A947-70E740481C1C}">
                <a14:useLocalDpi xmlns:a14="http://schemas.microsoft.com/office/drawing/2010/main" val="0"/>
              </a:ext>
            </a:extLst>
          </a:blip>
          <a:srcRect r="26967" b="19870"/>
          <a:stretch/>
        </p:blipFill>
        <p:spPr bwMode="auto">
          <a:xfrm>
            <a:off x="904799" y="1356590"/>
            <a:ext cx="3179295" cy="198068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uppo 10"/>
          <p:cNvGrpSpPr/>
          <p:nvPr/>
        </p:nvGrpSpPr>
        <p:grpSpPr>
          <a:xfrm>
            <a:off x="2207568" y="4892210"/>
            <a:ext cx="3312368" cy="1561126"/>
            <a:chOff x="1881226" y="4037090"/>
            <a:chExt cx="3804306" cy="1836409"/>
          </a:xfrm>
        </p:grpSpPr>
        <p:pic>
          <p:nvPicPr>
            <p:cNvPr id="15" name="Picture 2" descr="Risultati immagini per er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1226" y="4037090"/>
              <a:ext cx="1226442" cy="12464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Risultati immagini per crm"/>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9949" b="73026" l="4538" r="90000">
                          <a14:foregroundMark x1="17846" y1="35385" x2="17846" y2="35385"/>
                          <a14:foregroundMark x1="13077" y1="29641" x2="13077" y2="29641"/>
                          <a14:foregroundMark x1="11923" y1="26154" x2="8462" y2="38359"/>
                          <a14:foregroundMark x1="8923" y1="36615" x2="12923" y2="47282"/>
                          <a14:foregroundMark x1="12385" y1="47692" x2="19923" y2="43897"/>
                          <a14:foregroundMark x1="31000" y1="54872" x2="30615" y2="29641"/>
                          <a14:foregroundMark x1="32385" y1="31077" x2="41077" y2="34256"/>
                          <a14:foregroundMark x1="41692" y1="36000" x2="39154" y2="45949"/>
                          <a14:foregroundMark x1="38000" y1="45949" x2="43692" y2="57641"/>
                          <a14:foregroundMark x1="57077" y1="62462" x2="57077" y2="35179"/>
                          <a14:foregroundMark x1="60077" y1="37436" x2="65308" y2="64000"/>
                          <a14:foregroundMark x1="65769" y1="63077" x2="72923" y2="39282"/>
                          <a14:foregroundMark x1="76077" y1="40410" x2="73231" y2="66564"/>
                          <a14:foregroundMark x1="59385" y1="45333" x2="59615" y2="54872"/>
                          <a14:backgroundMark x1="12846" y1="51179" x2="21538" y2="54359"/>
                          <a14:backgroundMark x1="30077" y1="56615" x2="77154" y2="71897"/>
                          <a14:backgroundMark x1="53462" y1="63179" x2="53308" y2="61026"/>
                        </a14:backgroundRemoval>
                      </a14:imgEffect>
                    </a14:imgLayer>
                  </a14:imgProps>
                </a:ext>
                <a:ext uri="{28A0092B-C50C-407E-A947-70E740481C1C}">
                  <a14:useLocalDpi xmlns:a14="http://schemas.microsoft.com/office/drawing/2010/main" val="0"/>
                </a:ext>
              </a:extLst>
            </a:blip>
            <a:srcRect l="4417" t="7735" r="7561" b="24455"/>
            <a:stretch/>
          </p:blipFill>
          <p:spPr bwMode="auto">
            <a:xfrm>
              <a:off x="4220799" y="4192240"/>
              <a:ext cx="1464733" cy="8466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descr="Risultati immagini per directory ldap"/>
            <p:cNvPicPr>
              <a:picLocks noChangeAspect="1" noChangeArrowheads="1"/>
            </p:cNvPicPr>
            <p:nvPr/>
          </p:nvPicPr>
          <p:blipFill rotWithShape="1">
            <a:blip r:embed="rId6">
              <a:extLst>
                <a:ext uri="{28A0092B-C50C-407E-A947-70E740481C1C}">
                  <a14:useLocalDpi xmlns:a14="http://schemas.microsoft.com/office/drawing/2010/main" val="0"/>
                </a:ext>
              </a:extLst>
            </a:blip>
            <a:srcRect l="4363" t="15213" r="4443"/>
            <a:stretch/>
          </p:blipFill>
          <p:spPr bwMode="auto">
            <a:xfrm>
              <a:off x="2790113" y="5056336"/>
              <a:ext cx="2103331" cy="8171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2" name="Freccia tridirezionale 1"/>
            <p:cNvSpPr/>
            <p:nvPr/>
          </p:nvSpPr>
          <p:spPr>
            <a:xfrm rot="10800000">
              <a:off x="3309267" y="4408264"/>
              <a:ext cx="792089" cy="504056"/>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8" name="AutoShape 9" descr="Risultati immagini per pc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026" name="Picture 2"/>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490" b="100000" l="0" r="100000">
                        <a14:foregroundMark x1="30392" y1="3922" x2="93627" y2="3922"/>
                      </a14:backgroundRemoval>
                    </a14:imgEffect>
                  </a14:imgLayer>
                </a14:imgProps>
              </a:ext>
              <a:ext uri="{28A0092B-C50C-407E-A947-70E740481C1C}">
                <a14:useLocalDpi xmlns:a14="http://schemas.microsoft.com/office/drawing/2010/main" val="0"/>
              </a:ext>
            </a:extLst>
          </a:blip>
          <a:srcRect/>
          <a:stretch>
            <a:fillRect/>
          </a:stretch>
        </p:blipFill>
        <p:spPr bwMode="auto">
          <a:xfrm>
            <a:off x="8981648" y="3501677"/>
            <a:ext cx="1141472" cy="1141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021626" y="2276872"/>
            <a:ext cx="792454" cy="792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Connettore 1 20"/>
          <p:cNvCxnSpPr/>
          <p:nvPr/>
        </p:nvCxnSpPr>
        <p:spPr>
          <a:xfrm>
            <a:off x="4084094" y="2276872"/>
            <a:ext cx="4897554" cy="477880"/>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Connettore 1 32"/>
          <p:cNvCxnSpPr/>
          <p:nvPr/>
        </p:nvCxnSpPr>
        <p:spPr>
          <a:xfrm>
            <a:off x="767408" y="3331996"/>
            <a:ext cx="11017224" cy="5275"/>
          </a:xfrm>
          <a:prstGeom prst="line">
            <a:avLst/>
          </a:prstGeom>
          <a:ln w="73025" cmpd="sng">
            <a:solidFill>
              <a:schemeClr val="tx1">
                <a:lumMod val="65000"/>
                <a:lumOff val="35000"/>
              </a:schemeClr>
            </a:solidFill>
            <a:prstDash val="lgDashDot"/>
          </a:ln>
        </p:spPr>
        <p:style>
          <a:lnRef idx="1">
            <a:schemeClr val="accent1"/>
          </a:lnRef>
          <a:fillRef idx="0">
            <a:schemeClr val="accent1"/>
          </a:fillRef>
          <a:effectRef idx="0">
            <a:schemeClr val="accent1"/>
          </a:effectRef>
          <a:fontRef idx="minor">
            <a:schemeClr val="tx1"/>
          </a:fontRef>
        </p:style>
      </p:cxnSp>
      <p:grpSp>
        <p:nvGrpSpPr>
          <p:cNvPr id="5" name="Gruppo 4"/>
          <p:cNvGrpSpPr/>
          <p:nvPr/>
        </p:nvGrpSpPr>
        <p:grpSpPr>
          <a:xfrm>
            <a:off x="4373009" y="2076367"/>
            <a:ext cx="4099255" cy="488537"/>
            <a:chOff x="4373009" y="2076367"/>
            <a:chExt cx="4099255" cy="488537"/>
          </a:xfrm>
        </p:grpSpPr>
        <p:cxnSp>
          <p:nvCxnSpPr>
            <p:cNvPr id="25" name="Connettore 2 24"/>
            <p:cNvCxnSpPr/>
            <p:nvPr/>
          </p:nvCxnSpPr>
          <p:spPr>
            <a:xfrm flipH="1" flipV="1">
              <a:off x="4373009" y="2143420"/>
              <a:ext cx="4099255" cy="421484"/>
            </a:xfrm>
            <a:prstGeom prst="straightConnector1">
              <a:avLst/>
            </a:prstGeom>
            <a:ln w="38100">
              <a:solidFill>
                <a:schemeClr val="accent5">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7" name="CasellaDiTesto 36"/>
            <p:cNvSpPr txBox="1"/>
            <p:nvPr/>
          </p:nvSpPr>
          <p:spPr>
            <a:xfrm rot="299632">
              <a:off x="5697180" y="2076367"/>
              <a:ext cx="2376264" cy="369332"/>
            </a:xfrm>
            <a:prstGeom prst="rect">
              <a:avLst/>
            </a:prstGeom>
            <a:noFill/>
          </p:spPr>
          <p:txBody>
            <a:bodyPr wrap="square" rtlCol="0">
              <a:spAutoFit/>
            </a:bodyPr>
            <a:lstStyle/>
            <a:p>
              <a:r>
                <a:rPr lang="it-IT" dirty="0">
                  <a:solidFill>
                    <a:schemeClr val="accent5">
                      <a:lumMod val="75000"/>
                    </a:schemeClr>
                  </a:solidFill>
                </a:rPr>
                <a:t>Funzioni telefoniche</a:t>
              </a:r>
            </a:p>
          </p:txBody>
        </p:sp>
      </p:grpSp>
      <p:grpSp>
        <p:nvGrpSpPr>
          <p:cNvPr id="3" name="Gruppo 2"/>
          <p:cNvGrpSpPr/>
          <p:nvPr/>
        </p:nvGrpSpPr>
        <p:grpSpPr>
          <a:xfrm>
            <a:off x="5625819" y="4299730"/>
            <a:ext cx="3134478" cy="1200329"/>
            <a:chOff x="6374661" y="4351933"/>
            <a:chExt cx="2381418" cy="987999"/>
          </a:xfrm>
        </p:grpSpPr>
        <p:cxnSp>
          <p:nvCxnSpPr>
            <p:cNvPr id="27" name="Connettore 2 26"/>
            <p:cNvCxnSpPr>
              <a:cxnSpLocks/>
            </p:cNvCxnSpPr>
            <p:nvPr/>
          </p:nvCxnSpPr>
          <p:spPr>
            <a:xfrm flipH="1">
              <a:off x="6374661" y="4351933"/>
              <a:ext cx="2381418" cy="987999"/>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0" name="CasellaDiTesto 49"/>
            <p:cNvSpPr txBox="1"/>
            <p:nvPr/>
          </p:nvSpPr>
          <p:spPr>
            <a:xfrm rot="20445646">
              <a:off x="6707827" y="4553441"/>
              <a:ext cx="1604300" cy="337820"/>
            </a:xfrm>
            <a:prstGeom prst="rect">
              <a:avLst/>
            </a:prstGeom>
            <a:noFill/>
          </p:spPr>
          <p:txBody>
            <a:bodyPr wrap="square" rtlCol="0">
              <a:spAutoFit/>
            </a:bodyPr>
            <a:lstStyle/>
            <a:p>
              <a:r>
                <a:rPr lang="it-IT" dirty="0">
                  <a:solidFill>
                    <a:srgbClr val="FF0000"/>
                  </a:solidFill>
                </a:rPr>
                <a:t>Funzioni applicative</a:t>
              </a:r>
            </a:p>
          </p:txBody>
        </p:sp>
      </p:grpSp>
      <p:sp>
        <p:nvSpPr>
          <p:cNvPr id="41" name="Rettangolo arrotondato 40"/>
          <p:cNvSpPr/>
          <p:nvPr/>
        </p:nvSpPr>
        <p:spPr>
          <a:xfrm>
            <a:off x="361497" y="980728"/>
            <a:ext cx="11495143" cy="56166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3" name="CasellaDiTesto 52"/>
          <p:cNvSpPr txBox="1"/>
          <p:nvPr/>
        </p:nvSpPr>
        <p:spPr>
          <a:xfrm>
            <a:off x="3993344" y="2924943"/>
            <a:ext cx="2750728" cy="461665"/>
          </a:xfrm>
          <a:prstGeom prst="rect">
            <a:avLst/>
          </a:prstGeom>
          <a:noFill/>
        </p:spPr>
        <p:txBody>
          <a:bodyPr wrap="square" rtlCol="0">
            <a:spAutoFit/>
          </a:bodyPr>
          <a:lstStyle/>
          <a:p>
            <a:r>
              <a:rPr lang="it-IT" sz="2400" dirty="0"/>
              <a:t>AMBIENTI SEPARATI</a:t>
            </a:r>
          </a:p>
        </p:txBody>
      </p:sp>
      <p:pic>
        <p:nvPicPr>
          <p:cNvPr id="4108" name="Picture 12"/>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0" b="100000" l="0" r="100000">
                        <a14:foregroundMark x1="51556" y1="32000" x2="51556" y2="32000"/>
                        <a14:foregroundMark x1="49778" y1="65778" x2="49778" y2="65778"/>
                        <a14:foregroundMark x1="29333" y1="65778" x2="67111" y2="67556"/>
                        <a14:foregroundMark x1="44000" y1="32000" x2="56000" y2="32000"/>
                        <a14:foregroundMark x1="51556" y1="22667" x2="48889"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8215624" y="2843636"/>
            <a:ext cx="976720" cy="97672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23" name="CasellaDiTesto 22"/>
          <p:cNvSpPr txBox="1"/>
          <p:nvPr/>
        </p:nvSpPr>
        <p:spPr>
          <a:xfrm>
            <a:off x="6888088" y="5157192"/>
            <a:ext cx="4320480" cy="1200329"/>
          </a:xfrm>
          <a:prstGeom prst="rect">
            <a:avLst/>
          </a:prstGeom>
          <a:noFill/>
          <a:ln>
            <a:solidFill>
              <a:schemeClr val="tx1"/>
            </a:solidFill>
            <a:prstDash val="dashDot"/>
          </a:ln>
        </p:spPr>
        <p:txBody>
          <a:bodyPr wrap="square" rtlCol="0">
            <a:spAutoFit/>
          </a:bodyPr>
          <a:lstStyle/>
          <a:p>
            <a:pPr algn="just"/>
            <a:r>
              <a:rPr lang="it-IT" i="1" dirty="0"/>
              <a:t>Le funzioni telefoniche base e i dati aziendali sono utilizzati separatamente. E’ compito dell’operatore l’interazione tra le due funzioni</a:t>
            </a:r>
          </a:p>
        </p:txBody>
      </p:sp>
      <p:sp>
        <p:nvSpPr>
          <p:cNvPr id="8" name="Segnaposto piè di pagina 7">
            <a:extLst>
              <a:ext uri="{FF2B5EF4-FFF2-40B4-BE49-F238E27FC236}">
                <a16:creationId xmlns:a16="http://schemas.microsoft.com/office/drawing/2014/main" xmlns="" id="{A77935D1-7226-49EC-AD8D-562739A734D9}"/>
              </a:ext>
            </a:extLst>
          </p:cNvPr>
          <p:cNvSpPr>
            <a:spLocks noGrp="1"/>
          </p:cNvSpPr>
          <p:nvPr>
            <p:ph type="ftr" sz="quarter" idx="16"/>
          </p:nvPr>
        </p:nvSpPr>
        <p:spPr/>
        <p:txBody>
          <a:bodyPr/>
          <a:lstStyle/>
          <a:p>
            <a:r>
              <a:rPr lang="de-DE"/>
              <a:t>© estos Italia – ECS 2018</a:t>
            </a:r>
            <a:endParaRPr lang="de-DE" dirty="0"/>
          </a:p>
        </p:txBody>
      </p:sp>
      <p:sp>
        <p:nvSpPr>
          <p:cNvPr id="48" name="AutoShape 4" descr="Risultati immagini per contact us clipart">
            <a:extLst>
              <a:ext uri="{FF2B5EF4-FFF2-40B4-BE49-F238E27FC236}">
                <a16:creationId xmlns:a16="http://schemas.microsoft.com/office/drawing/2014/main" xmlns="" id="{36093D7B-C47F-4F80-8305-88380DC2DCC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9" name="AutoShape 6" descr="Risultati immagini per contact us clipart">
            <a:extLst>
              <a:ext uri="{FF2B5EF4-FFF2-40B4-BE49-F238E27FC236}">
                <a16:creationId xmlns:a16="http://schemas.microsoft.com/office/drawing/2014/main" xmlns="" id="{633591DC-E094-47F5-B567-3D2A3735A6A3}"/>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grpSp>
        <p:nvGrpSpPr>
          <p:cNvPr id="58" name="Gruppo 57">
            <a:extLst>
              <a:ext uri="{FF2B5EF4-FFF2-40B4-BE49-F238E27FC236}">
                <a16:creationId xmlns:a16="http://schemas.microsoft.com/office/drawing/2014/main" xmlns="" id="{57DCBB98-CDF9-4FCD-8B5E-4B15D20FC6CC}"/>
              </a:ext>
            </a:extLst>
          </p:cNvPr>
          <p:cNvGrpSpPr/>
          <p:nvPr/>
        </p:nvGrpSpPr>
        <p:grpSpPr>
          <a:xfrm>
            <a:off x="551420" y="3573016"/>
            <a:ext cx="1440124" cy="1426763"/>
            <a:chOff x="486066" y="3816922"/>
            <a:chExt cx="1433470" cy="1524356"/>
          </a:xfrm>
        </p:grpSpPr>
        <p:pic>
          <p:nvPicPr>
            <p:cNvPr id="47" name="Immagine 46">
              <a:extLst>
                <a:ext uri="{FF2B5EF4-FFF2-40B4-BE49-F238E27FC236}">
                  <a16:creationId xmlns:a16="http://schemas.microsoft.com/office/drawing/2014/main" xmlns="" id="{ABEB3C17-41B0-4E75-94E1-AA8FC2651A94}"/>
                </a:ext>
              </a:extLst>
            </p:cNvPr>
            <p:cNvPicPr>
              <a:picLocks noChangeAspect="1"/>
            </p:cNvPicPr>
            <p:nvPr/>
          </p:nvPicPr>
          <p:blipFill>
            <a:blip r:embed="rId12"/>
            <a:stretch>
              <a:fillRect/>
            </a:stretch>
          </p:blipFill>
          <p:spPr>
            <a:xfrm>
              <a:off x="736482" y="3816922"/>
              <a:ext cx="1087201" cy="1204599"/>
            </a:xfrm>
            <a:prstGeom prst="rect">
              <a:avLst/>
            </a:prstGeom>
          </p:spPr>
        </p:pic>
        <p:sp>
          <p:nvSpPr>
            <p:cNvPr id="56" name="Rettangolo 55">
              <a:extLst>
                <a:ext uri="{FF2B5EF4-FFF2-40B4-BE49-F238E27FC236}">
                  <a16:creationId xmlns:a16="http://schemas.microsoft.com/office/drawing/2014/main" xmlns="" id="{C5EE42F7-9ACF-4873-92CD-D15641DD523E}"/>
                </a:ext>
              </a:extLst>
            </p:cNvPr>
            <p:cNvSpPr/>
            <p:nvPr/>
          </p:nvSpPr>
          <p:spPr>
            <a:xfrm>
              <a:off x="486066" y="4941168"/>
              <a:ext cx="1433470" cy="400110"/>
            </a:xfrm>
            <a:prstGeom prst="rect">
              <a:avLst/>
            </a:prstGeom>
            <a:noFill/>
          </p:spPr>
          <p:txBody>
            <a:bodyPr wrap="square" lIns="91440" tIns="45720" rIns="91440" bIns="45720">
              <a:spAutoFit/>
            </a:bodyPr>
            <a:lstStyle/>
            <a:p>
              <a:pPr algn="ctr"/>
              <a:r>
                <a:rPr lang="it-IT" sz="2000" b="1" dirty="0">
                  <a:ln w="22225">
                    <a:solidFill>
                      <a:schemeClr val="accent2"/>
                    </a:solidFill>
                    <a:prstDash val="solid"/>
                  </a:ln>
                  <a:solidFill>
                    <a:schemeClr val="accent2">
                      <a:lumMod val="40000"/>
                      <a:lumOff val="60000"/>
                    </a:schemeClr>
                  </a:solidFill>
                  <a:latin typeface="Arial Black" panose="020B0A04020102020204" pitchFamily="34" charset="0"/>
                </a:rPr>
                <a:t>website</a:t>
              </a:r>
            </a:p>
          </p:txBody>
        </p:sp>
      </p:grpSp>
      <p:grpSp>
        <p:nvGrpSpPr>
          <p:cNvPr id="4096" name="Gruppo 4095">
            <a:extLst>
              <a:ext uri="{FF2B5EF4-FFF2-40B4-BE49-F238E27FC236}">
                <a16:creationId xmlns:a16="http://schemas.microsoft.com/office/drawing/2014/main" xmlns="" id="{0DB6E250-350C-4AF9-8334-80758B1D3FB3}"/>
              </a:ext>
            </a:extLst>
          </p:cNvPr>
          <p:cNvGrpSpPr/>
          <p:nvPr/>
        </p:nvGrpSpPr>
        <p:grpSpPr>
          <a:xfrm>
            <a:off x="2207569" y="3830859"/>
            <a:ext cx="6264695" cy="390270"/>
            <a:chOff x="2207569" y="3830859"/>
            <a:chExt cx="6264695" cy="390270"/>
          </a:xfrm>
        </p:grpSpPr>
        <p:cxnSp>
          <p:nvCxnSpPr>
            <p:cNvPr id="63" name="Connettore 2 62">
              <a:extLst>
                <a:ext uri="{FF2B5EF4-FFF2-40B4-BE49-F238E27FC236}">
                  <a16:creationId xmlns:a16="http://schemas.microsoft.com/office/drawing/2014/main" xmlns="" id="{BD34F181-6A50-42DD-9C9B-80C47CA0F750}"/>
                </a:ext>
              </a:extLst>
            </p:cNvPr>
            <p:cNvCxnSpPr>
              <a:cxnSpLocks/>
            </p:cNvCxnSpPr>
            <p:nvPr/>
          </p:nvCxnSpPr>
          <p:spPr>
            <a:xfrm flipH="1">
              <a:off x="2207569" y="4071820"/>
              <a:ext cx="6264695" cy="149309"/>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7" name="CasellaDiTesto 66">
              <a:extLst>
                <a:ext uri="{FF2B5EF4-FFF2-40B4-BE49-F238E27FC236}">
                  <a16:creationId xmlns:a16="http://schemas.microsoft.com/office/drawing/2014/main" xmlns="" id="{41089071-2A2E-4EF4-875E-68E617AA18F1}"/>
                </a:ext>
              </a:extLst>
            </p:cNvPr>
            <p:cNvSpPr txBox="1"/>
            <p:nvPr/>
          </p:nvSpPr>
          <p:spPr>
            <a:xfrm rot="21426421">
              <a:off x="4025689" y="3830859"/>
              <a:ext cx="837388" cy="369332"/>
            </a:xfrm>
            <a:prstGeom prst="rect">
              <a:avLst/>
            </a:prstGeom>
            <a:noFill/>
          </p:spPr>
          <p:txBody>
            <a:bodyPr wrap="square" rtlCol="0">
              <a:spAutoFit/>
            </a:bodyPr>
            <a:lstStyle/>
            <a:p>
              <a:r>
                <a:rPr lang="it-IT" dirty="0">
                  <a:solidFill>
                    <a:srgbClr val="FF0000"/>
                  </a:solidFill>
                </a:rPr>
                <a:t>Email</a:t>
              </a:r>
            </a:p>
          </p:txBody>
        </p:sp>
      </p:grpSp>
    </p:spTree>
    <p:extLst>
      <p:ext uri="{BB962C8B-B14F-4D97-AF65-F5344CB8AC3E}">
        <p14:creationId xmlns:p14="http://schemas.microsoft.com/office/powerpoint/2010/main" val="282227916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iterate type="lt">
                                    <p:tmPct val="0"/>
                                  </p:iterate>
                                  <p:childTnLst>
                                    <p:set>
                                      <p:cBhvr>
                                        <p:cTn id="42" dur="1" fill="hold">
                                          <p:stCondLst>
                                            <p:cond delay="0"/>
                                          </p:stCondLst>
                                        </p:cTn>
                                        <p:tgtEl>
                                          <p:spTgt spid="53"/>
                                        </p:tgtEl>
                                        <p:attrNameLst>
                                          <p:attrName>style.visibility</p:attrName>
                                        </p:attrNameLst>
                                      </p:cBhvr>
                                      <p:to>
                                        <p:strVal val="visible"/>
                                      </p:to>
                                    </p:set>
                                    <p:anim calcmode="lin" valueType="num">
                                      <p:cBhvr>
                                        <p:cTn id="43" dur="500" fill="hold"/>
                                        <p:tgtEl>
                                          <p:spTgt spid="53"/>
                                        </p:tgtEl>
                                        <p:attrNameLst>
                                          <p:attrName>ppt_w</p:attrName>
                                        </p:attrNameLst>
                                      </p:cBhvr>
                                      <p:tavLst>
                                        <p:tav tm="0">
                                          <p:val>
                                            <p:fltVal val="0"/>
                                          </p:val>
                                        </p:tav>
                                        <p:tav tm="100000">
                                          <p:val>
                                            <p:strVal val="#ppt_w"/>
                                          </p:val>
                                        </p:tav>
                                      </p:tavLst>
                                    </p:anim>
                                    <p:anim calcmode="lin" valueType="num">
                                      <p:cBhvr>
                                        <p:cTn id="44" dur="500" fill="hold"/>
                                        <p:tgtEl>
                                          <p:spTgt spid="53"/>
                                        </p:tgtEl>
                                        <p:attrNameLst>
                                          <p:attrName>ppt_h</p:attrName>
                                        </p:attrNameLst>
                                      </p:cBhvr>
                                      <p:tavLst>
                                        <p:tav tm="0">
                                          <p:val>
                                            <p:fltVal val="0"/>
                                          </p:val>
                                        </p:tav>
                                        <p:tav tm="100000">
                                          <p:val>
                                            <p:strVal val="#ppt_h"/>
                                          </p:val>
                                        </p:tav>
                                      </p:tavLst>
                                    </p:anim>
                                    <p:animEffect transition="in" filter="fade">
                                      <p:cBhvr>
                                        <p:cTn id="45" dur="500"/>
                                        <p:tgtEl>
                                          <p:spTgt spid="53"/>
                                        </p:tgtEl>
                                      </p:cBhvr>
                                    </p:animEffect>
                                  </p:childTnLst>
                                </p:cTn>
                              </p:par>
                              <p:par>
                                <p:cTn id="46" presetID="26" presetClass="emph" presetSubtype="0" fill="hold" grpId="1" nodeType="withEffect">
                                  <p:stCondLst>
                                    <p:cond delay="0"/>
                                  </p:stCondLst>
                                  <p:iterate type="lt">
                                    <p:tmPct val="0"/>
                                  </p:iterate>
                                  <p:childTnLst>
                                    <p:animEffect transition="out" filter="fade">
                                      <p:cBhvr>
                                        <p:cTn id="47" dur="500" tmFilter="0, 0; .2, .5; .8, .5; 1, 0"/>
                                        <p:tgtEl>
                                          <p:spTgt spid="53"/>
                                        </p:tgtEl>
                                      </p:cBhvr>
                                    </p:animEffect>
                                    <p:animScale>
                                      <p:cBhvr>
                                        <p:cTn id="48" dur="250" autoRev="1" fill="hold"/>
                                        <p:tgtEl>
                                          <p:spTgt spid="53"/>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1000"/>
                                        <p:tgtEl>
                                          <p:spTgt spid="58"/>
                                        </p:tgtEl>
                                      </p:cBhvr>
                                    </p:animEffect>
                                    <p:anim calcmode="lin" valueType="num">
                                      <p:cBhvr>
                                        <p:cTn id="54" dur="1000" fill="hold"/>
                                        <p:tgtEl>
                                          <p:spTgt spid="58"/>
                                        </p:tgtEl>
                                        <p:attrNameLst>
                                          <p:attrName>ppt_x</p:attrName>
                                        </p:attrNameLst>
                                      </p:cBhvr>
                                      <p:tavLst>
                                        <p:tav tm="0">
                                          <p:val>
                                            <p:strVal val="#ppt_x"/>
                                          </p:val>
                                        </p:tav>
                                        <p:tav tm="100000">
                                          <p:val>
                                            <p:strVal val="#ppt_x"/>
                                          </p:val>
                                        </p:tav>
                                      </p:tavLst>
                                    </p:anim>
                                    <p:anim calcmode="lin" valueType="num">
                                      <p:cBhvr>
                                        <p:cTn id="5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4096"/>
                                        </p:tgtEl>
                                        <p:attrNameLst>
                                          <p:attrName>style.visibility</p:attrName>
                                        </p:attrNameLst>
                                      </p:cBhvr>
                                      <p:to>
                                        <p:strVal val="visible"/>
                                      </p:to>
                                    </p:set>
                                    <p:animEffect transition="in" filter="fade">
                                      <p:cBhvr>
                                        <p:cTn id="60" dur="1000"/>
                                        <p:tgtEl>
                                          <p:spTgt spid="4096"/>
                                        </p:tgtEl>
                                      </p:cBhvr>
                                    </p:animEffect>
                                    <p:anim calcmode="lin" valueType="num">
                                      <p:cBhvr>
                                        <p:cTn id="61" dur="1000" fill="hold"/>
                                        <p:tgtEl>
                                          <p:spTgt spid="4096"/>
                                        </p:tgtEl>
                                        <p:attrNameLst>
                                          <p:attrName>ppt_x</p:attrName>
                                        </p:attrNameLst>
                                      </p:cBhvr>
                                      <p:tavLst>
                                        <p:tav tm="0">
                                          <p:val>
                                            <p:strVal val="#ppt_x"/>
                                          </p:val>
                                        </p:tav>
                                        <p:tav tm="100000">
                                          <p:val>
                                            <p:strVal val="#ppt_x"/>
                                          </p:val>
                                        </p:tav>
                                      </p:tavLst>
                                    </p:anim>
                                    <p:anim calcmode="lin" valueType="num">
                                      <p:cBhvr>
                                        <p:cTn id="62" dur="1000" fill="hold"/>
                                        <p:tgtEl>
                                          <p:spTgt spid="409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6" presetClass="emph" presetSubtype="0" autoRev="1" fill="hold" nodeType="clickEffect">
                                  <p:stCondLst>
                                    <p:cond delay="0"/>
                                  </p:stCondLst>
                                  <p:childTnLst>
                                    <p:animScale>
                                      <p:cBhvr>
                                        <p:cTn id="66" dur="2000" fill="hold"/>
                                        <p:tgtEl>
                                          <p:spTgt spid="4108"/>
                                        </p:tgtEl>
                                      </p:cBhvr>
                                      <p:by x="150000" y="150000"/>
                                    </p:animScale>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3" grpId="1"/>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a:t>Scenario con </a:t>
            </a:r>
            <a:r>
              <a:rPr lang="it-IT" dirty="0" err="1"/>
              <a:t>estos</a:t>
            </a:r>
            <a:r>
              <a:rPr lang="it-IT" dirty="0"/>
              <a:t> - </a:t>
            </a:r>
            <a:r>
              <a:rPr lang="it-IT" dirty="0" err="1"/>
              <a:t>Procall</a:t>
            </a:r>
            <a:endParaRPr lang="it-IT" dirty="0"/>
          </a:p>
        </p:txBody>
      </p:sp>
      <p:sp>
        <p:nvSpPr>
          <p:cNvPr id="7" name="Segnaposto numero diapositiva 6"/>
          <p:cNvSpPr>
            <a:spLocks noGrp="1"/>
          </p:cNvSpPr>
          <p:nvPr>
            <p:ph type="sldNum" sz="quarter" idx="17"/>
          </p:nvPr>
        </p:nvSpPr>
        <p:spPr/>
        <p:txBody>
          <a:bodyPr/>
          <a:lstStyle/>
          <a:p>
            <a:fld id="{C7C905D0-24F0-4A5D-A8FD-F45F8E9F1544}" type="slidenum">
              <a:rPr lang="de-DE" smtClean="0"/>
              <a:pPr/>
              <a:t>29</a:t>
            </a:fld>
            <a:endParaRPr lang="de-DE" dirty="0"/>
          </a:p>
        </p:txBody>
      </p:sp>
      <p:pic>
        <p:nvPicPr>
          <p:cNvPr id="4098" name="Picture 2" descr="Risultati immagini per pbx centrale telefonica"/>
          <p:cNvPicPr>
            <a:picLocks noChangeAspect="1" noChangeArrowheads="1"/>
          </p:cNvPicPr>
          <p:nvPr/>
        </p:nvPicPr>
        <p:blipFill rotWithShape="1">
          <a:blip r:embed="rId2">
            <a:extLst>
              <a:ext uri="{28A0092B-C50C-407E-A947-70E740481C1C}">
                <a14:useLocalDpi xmlns:a14="http://schemas.microsoft.com/office/drawing/2010/main" val="0"/>
              </a:ext>
            </a:extLst>
          </a:blip>
          <a:srcRect r="26967" b="19870"/>
          <a:stretch/>
        </p:blipFill>
        <p:spPr bwMode="auto">
          <a:xfrm>
            <a:off x="695400" y="1356590"/>
            <a:ext cx="3179295" cy="198068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uppo 10"/>
          <p:cNvGrpSpPr/>
          <p:nvPr/>
        </p:nvGrpSpPr>
        <p:grpSpPr>
          <a:xfrm>
            <a:off x="2035347" y="4293096"/>
            <a:ext cx="3484589" cy="1513573"/>
            <a:chOff x="1881226" y="4037090"/>
            <a:chExt cx="3804306" cy="1836409"/>
          </a:xfrm>
        </p:grpSpPr>
        <p:pic>
          <p:nvPicPr>
            <p:cNvPr id="15" name="Picture 2" descr="Risultati immagini per er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1226" y="4037090"/>
              <a:ext cx="1226442" cy="12464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Risultati immagini per crm"/>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9949" b="73026" l="4538" r="90000">
                          <a14:foregroundMark x1="17846" y1="35385" x2="17846" y2="35385"/>
                          <a14:foregroundMark x1="13077" y1="29641" x2="13077" y2="29641"/>
                          <a14:foregroundMark x1="11923" y1="26154" x2="8462" y2="38359"/>
                          <a14:foregroundMark x1="8923" y1="36615" x2="12923" y2="47282"/>
                          <a14:foregroundMark x1="12385" y1="47692" x2="19923" y2="43897"/>
                          <a14:foregroundMark x1="31000" y1="54872" x2="30615" y2="29641"/>
                          <a14:foregroundMark x1="32385" y1="31077" x2="41077" y2="34256"/>
                          <a14:foregroundMark x1="41692" y1="36000" x2="39154" y2="45949"/>
                          <a14:foregroundMark x1="38000" y1="45949" x2="43692" y2="57641"/>
                          <a14:foregroundMark x1="57077" y1="62462" x2="57077" y2="35179"/>
                          <a14:foregroundMark x1="60077" y1="37436" x2="65308" y2="64000"/>
                          <a14:foregroundMark x1="65769" y1="63077" x2="72923" y2="39282"/>
                          <a14:foregroundMark x1="76077" y1="40410" x2="73231" y2="66564"/>
                          <a14:foregroundMark x1="59385" y1="45333" x2="59615" y2="54872"/>
                          <a14:backgroundMark x1="12846" y1="51179" x2="21538" y2="54359"/>
                          <a14:backgroundMark x1="30077" y1="56615" x2="77154" y2="71897"/>
                          <a14:backgroundMark x1="53462" y1="63179" x2="53308" y2="61026"/>
                        </a14:backgroundRemoval>
                      </a14:imgEffect>
                    </a14:imgLayer>
                  </a14:imgProps>
                </a:ext>
                <a:ext uri="{28A0092B-C50C-407E-A947-70E740481C1C}">
                  <a14:useLocalDpi xmlns:a14="http://schemas.microsoft.com/office/drawing/2010/main" val="0"/>
                </a:ext>
              </a:extLst>
            </a:blip>
            <a:srcRect l="4417" t="7735" r="7561" b="24455"/>
            <a:stretch/>
          </p:blipFill>
          <p:spPr bwMode="auto">
            <a:xfrm>
              <a:off x="4220799" y="4192240"/>
              <a:ext cx="1464733" cy="8466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descr="Risultati immagini per directory ldap"/>
            <p:cNvPicPr>
              <a:picLocks noChangeAspect="1" noChangeArrowheads="1"/>
            </p:cNvPicPr>
            <p:nvPr/>
          </p:nvPicPr>
          <p:blipFill rotWithShape="1">
            <a:blip r:embed="rId6">
              <a:extLst>
                <a:ext uri="{28A0092B-C50C-407E-A947-70E740481C1C}">
                  <a14:useLocalDpi xmlns:a14="http://schemas.microsoft.com/office/drawing/2010/main" val="0"/>
                </a:ext>
              </a:extLst>
            </a:blip>
            <a:srcRect l="4363" t="15213" r="4443"/>
            <a:stretch/>
          </p:blipFill>
          <p:spPr bwMode="auto">
            <a:xfrm>
              <a:off x="2790113" y="5056336"/>
              <a:ext cx="2103331" cy="8171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2" name="Freccia tridirezionale 1"/>
            <p:cNvSpPr/>
            <p:nvPr/>
          </p:nvSpPr>
          <p:spPr>
            <a:xfrm rot="10800000">
              <a:off x="3209056" y="4408264"/>
              <a:ext cx="792089" cy="504056"/>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8" name="AutoShape 9" descr="Risultati immagini per pc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grpSp>
        <p:nvGrpSpPr>
          <p:cNvPr id="10" name="Gruppo 9"/>
          <p:cNvGrpSpPr/>
          <p:nvPr/>
        </p:nvGrpSpPr>
        <p:grpSpPr>
          <a:xfrm>
            <a:off x="5303913" y="1146276"/>
            <a:ext cx="1008112" cy="1306139"/>
            <a:chOff x="5231904" y="1196752"/>
            <a:chExt cx="1008112" cy="1306139"/>
          </a:xfrm>
        </p:grpSpPr>
        <p:pic>
          <p:nvPicPr>
            <p:cNvPr id="4103" name="Picture 7"/>
            <p:cNvPicPr>
              <a:picLocks noChangeAspect="1" noChangeArrowheads="1"/>
            </p:cNvPicPr>
            <p:nvPr/>
          </p:nvPicPr>
          <p:blipFill rotWithShape="1">
            <a:blip r:embed="rId7">
              <a:extLst>
                <a:ext uri="{28A0092B-C50C-407E-A947-70E740481C1C}">
                  <a14:useLocalDpi xmlns:a14="http://schemas.microsoft.com/office/drawing/2010/main" val="0"/>
                </a:ext>
              </a:extLst>
            </a:blip>
            <a:srcRect l="18737" t="6586" r="18843" b="6896"/>
            <a:stretch/>
          </p:blipFill>
          <p:spPr bwMode="auto">
            <a:xfrm>
              <a:off x="5375920" y="1196752"/>
              <a:ext cx="668867" cy="927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Immagine 23"/>
            <p:cNvPicPr>
              <a:picLocks noChangeAspect="1"/>
            </p:cNvPicPr>
            <p:nvPr/>
          </p:nvPicPr>
          <p:blipFill>
            <a:blip r:embed="rId8"/>
            <a:stretch>
              <a:fillRect/>
            </a:stretch>
          </p:blipFill>
          <p:spPr>
            <a:xfrm>
              <a:off x="5231904" y="2132856"/>
              <a:ext cx="1008112" cy="37003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28" name="CasellaDiTesto 27"/>
          <p:cNvSpPr txBox="1"/>
          <p:nvPr/>
        </p:nvSpPr>
        <p:spPr>
          <a:xfrm>
            <a:off x="3069675" y="2564904"/>
            <a:ext cx="717477" cy="369332"/>
          </a:xfrm>
          <a:prstGeom prst="rect">
            <a:avLst/>
          </a:prstGeom>
          <a:noFill/>
        </p:spPr>
        <p:txBody>
          <a:bodyPr wrap="square" rtlCol="0">
            <a:spAutoFit/>
          </a:bodyPr>
          <a:lstStyle/>
          <a:p>
            <a:r>
              <a:rPr lang="it-IT" b="1" dirty="0">
                <a:ln w="18000">
                  <a:solidFill>
                    <a:schemeClr val="accent2">
                      <a:satMod val="140000"/>
                    </a:schemeClr>
                  </a:solidFill>
                  <a:prstDash val="solid"/>
                  <a:miter lim="800000"/>
                </a:ln>
                <a:noFill/>
                <a:effectLst>
                  <a:outerShdw blurRad="25500" dist="23000" dir="7020000" algn="tl">
                    <a:srgbClr val="000000">
                      <a:alpha val="50000"/>
                    </a:srgbClr>
                  </a:outerShdw>
                </a:effectLst>
              </a:rPr>
              <a:t>TAPI</a:t>
            </a:r>
          </a:p>
        </p:txBody>
      </p:sp>
      <p:pic>
        <p:nvPicPr>
          <p:cNvPr id="34"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887" b="100000" l="0" r="97842">
                        <a14:foregroundMark x1="16906" y1="887" x2="86691" y2="887"/>
                        <a14:foregroundMark x1="94604" y1="3014" x2="94604" y2="3014"/>
                        <a14:foregroundMark x1="97482" y1="6206" x2="98201" y2="92199"/>
                        <a14:foregroundMark x1="64029" y1="41312" x2="73022" y2="41312"/>
                        <a14:foregroundMark x1="15468" y1="2305" x2="6115" y2="3369"/>
                        <a14:foregroundMark x1="2518" y1="5851" x2="3957" y2="92908"/>
                        <a14:foregroundMark x1="14748" y1="98227" x2="82374" y2="97518"/>
                        <a14:foregroundMark x1="88849" y1="97518" x2="95324" y2="92908"/>
                        <a14:foregroundMark x1="24820" y1="20213" x2="33094" y2="92553"/>
                        <a14:foregroundMark x1="53957" y1="16667" x2="60432" y2="87411"/>
                        <a14:foregroundMark x1="82374" y1="16667" x2="82374" y2="34574"/>
                        <a14:foregroundMark x1="6835" y1="29610" x2="94604" y2="30674"/>
                        <a14:foregroundMark x1="16187" y1="89362" x2="14748" y2="20567"/>
                      </a14:backgroundRemoval>
                    </a14:imgEffect>
                  </a14:imgLayer>
                </a14:imgProps>
              </a:ext>
              <a:ext uri="{28A0092B-C50C-407E-A947-70E740481C1C}">
                <a14:useLocalDpi xmlns:a14="http://schemas.microsoft.com/office/drawing/2010/main" val="0"/>
              </a:ext>
            </a:extLst>
          </a:blip>
          <a:srcRect/>
          <a:stretch>
            <a:fillRect/>
          </a:stretch>
        </p:blipFill>
        <p:spPr bwMode="auto">
          <a:xfrm>
            <a:off x="9840416" y="951962"/>
            <a:ext cx="653400" cy="13249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9" name="Connettore 2 38"/>
          <p:cNvCxnSpPr>
            <a:cxnSpLocks/>
          </p:cNvCxnSpPr>
          <p:nvPr/>
        </p:nvCxnSpPr>
        <p:spPr>
          <a:xfrm flipH="1">
            <a:off x="4014395" y="1799187"/>
            <a:ext cx="1245204" cy="693709"/>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49" name="Connettore 2 48"/>
          <p:cNvCxnSpPr/>
          <p:nvPr/>
        </p:nvCxnSpPr>
        <p:spPr>
          <a:xfrm flipH="1">
            <a:off x="6246643" y="1539413"/>
            <a:ext cx="3456382" cy="346412"/>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1" name="Connettore 2 50"/>
          <p:cNvCxnSpPr/>
          <p:nvPr/>
        </p:nvCxnSpPr>
        <p:spPr>
          <a:xfrm flipH="1" flipV="1">
            <a:off x="6461116" y="2346930"/>
            <a:ext cx="2084925" cy="1725483"/>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4" name="Connettore 2 53"/>
          <p:cNvCxnSpPr>
            <a:cxnSpLocks/>
          </p:cNvCxnSpPr>
          <p:nvPr/>
        </p:nvCxnSpPr>
        <p:spPr>
          <a:xfrm flipH="1">
            <a:off x="3510339" y="2645918"/>
            <a:ext cx="2009597" cy="1604089"/>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490" b="100000" l="0" r="100000">
                        <a14:foregroundMark x1="30392" y1="3922" x2="93627" y2="3922"/>
                      </a14:backgroundRemoval>
                    </a14:imgEffect>
                  </a14:imgLayer>
                </a14:imgProps>
              </a:ext>
              <a:ext uri="{28A0092B-C50C-407E-A947-70E740481C1C}">
                <a14:useLocalDpi xmlns:a14="http://schemas.microsoft.com/office/drawing/2010/main" val="0"/>
              </a:ext>
            </a:extLst>
          </a:blip>
          <a:srcRect/>
          <a:stretch>
            <a:fillRect/>
          </a:stretch>
        </p:blipFill>
        <p:spPr bwMode="auto">
          <a:xfrm>
            <a:off x="8772249" y="3501677"/>
            <a:ext cx="1141472" cy="1141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812227" y="2420888"/>
            <a:ext cx="792454" cy="792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8" name="Picture 12"/>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0" b="100000" l="0" r="100000">
                        <a14:foregroundMark x1="51556" y1="32000" x2="51556" y2="32000"/>
                        <a14:foregroundMark x1="49778" y1="65778" x2="49778" y2="65778"/>
                        <a14:foregroundMark x1="29333" y1="65778" x2="67111" y2="67556"/>
                        <a14:foregroundMark x1="44000" y1="32000" x2="56000" y2="32000"/>
                        <a14:foregroundMark x1="51556" y1="22667" x2="48889"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8006225" y="2884328"/>
            <a:ext cx="976720" cy="97672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4107" name="Picture 11"/>
          <p:cNvPicPr>
            <a:picLocks noChangeAspect="1" noChangeArrowheads="1"/>
          </p:cNvPicPr>
          <p:nvPr/>
        </p:nvPicPr>
        <p:blipFill rotWithShape="1">
          <a:blip r:embed="rId16">
            <a:extLst>
              <a:ext uri="{28A0092B-C50C-407E-A947-70E740481C1C}">
                <a14:useLocalDpi xmlns:a14="http://schemas.microsoft.com/office/drawing/2010/main" val="0"/>
              </a:ext>
            </a:extLst>
          </a:blip>
          <a:srcRect l="6142" t="6099" r="13360" b="10462"/>
          <a:stretch/>
        </p:blipFill>
        <p:spPr bwMode="auto">
          <a:xfrm>
            <a:off x="9703025" y="3064933"/>
            <a:ext cx="1288976" cy="1769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 name="Connettore 1 20"/>
          <p:cNvCxnSpPr>
            <a:stCxn id="4098" idx="3"/>
          </p:cNvCxnSpPr>
          <p:nvPr/>
        </p:nvCxnSpPr>
        <p:spPr>
          <a:xfrm>
            <a:off x="3874695" y="2346931"/>
            <a:ext cx="4897554" cy="477880"/>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Connettore 7 8"/>
          <p:cNvCxnSpPr>
            <a:stCxn id="4107" idx="3"/>
            <a:endCxn id="1027" idx="3"/>
          </p:cNvCxnSpPr>
          <p:nvPr/>
        </p:nvCxnSpPr>
        <p:spPr>
          <a:xfrm flipH="1" flipV="1">
            <a:off x="9604681" y="2817115"/>
            <a:ext cx="1387320" cy="1132585"/>
          </a:xfrm>
          <a:prstGeom prst="curvedConnector3">
            <a:avLst>
              <a:gd name="adj1" fmla="val -43330"/>
            </a:avLst>
          </a:prstGeom>
          <a:ln w="12700">
            <a:solidFill>
              <a:srgbClr val="00B0F0"/>
            </a:solidFill>
            <a:headEnd type="arrow"/>
            <a:tailEnd type="triangle"/>
          </a:ln>
        </p:spPr>
        <p:style>
          <a:lnRef idx="1">
            <a:schemeClr val="accent1"/>
          </a:lnRef>
          <a:fillRef idx="0">
            <a:schemeClr val="accent1"/>
          </a:fillRef>
          <a:effectRef idx="0">
            <a:schemeClr val="accent1"/>
          </a:effectRef>
          <a:fontRef idx="minor">
            <a:schemeClr val="tx1"/>
          </a:fontRef>
        </p:style>
      </p:cxnSp>
      <p:cxnSp>
        <p:nvCxnSpPr>
          <p:cNvPr id="22" name="Connettore 7 21"/>
          <p:cNvCxnSpPr>
            <a:stCxn id="4107" idx="3"/>
          </p:cNvCxnSpPr>
          <p:nvPr/>
        </p:nvCxnSpPr>
        <p:spPr>
          <a:xfrm flipH="1" flipV="1">
            <a:off x="10567122" y="1539413"/>
            <a:ext cx="424879" cy="2410287"/>
          </a:xfrm>
          <a:prstGeom prst="curvedConnector3">
            <a:avLst>
              <a:gd name="adj1" fmla="val -107608"/>
            </a:avLst>
          </a:prstGeom>
          <a:ln w="12700">
            <a:solidFill>
              <a:srgbClr val="1AABE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CasellaDiTesto 29"/>
          <p:cNvSpPr txBox="1"/>
          <p:nvPr/>
        </p:nvSpPr>
        <p:spPr>
          <a:xfrm>
            <a:off x="10488488" y="2617056"/>
            <a:ext cx="1062071" cy="307777"/>
          </a:xfrm>
          <a:prstGeom prst="rect">
            <a:avLst/>
          </a:prstGeom>
          <a:noFill/>
        </p:spPr>
        <p:txBody>
          <a:bodyPr wrap="square" rtlCol="0">
            <a:spAutoFit/>
          </a:bodyPr>
          <a:lstStyle/>
          <a:p>
            <a:r>
              <a:rPr lang="it-IT" sz="1400" dirty="0">
                <a:solidFill>
                  <a:srgbClr val="1AABEC"/>
                </a:solidFill>
              </a:rPr>
              <a:t>interazioni</a:t>
            </a:r>
          </a:p>
        </p:txBody>
      </p:sp>
      <p:sp>
        <p:nvSpPr>
          <p:cNvPr id="44" name="Rettangolo arrotondato 43"/>
          <p:cNvSpPr/>
          <p:nvPr/>
        </p:nvSpPr>
        <p:spPr>
          <a:xfrm>
            <a:off x="407368" y="876958"/>
            <a:ext cx="11495143" cy="55043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31" name="Gruppo 30"/>
          <p:cNvGrpSpPr/>
          <p:nvPr/>
        </p:nvGrpSpPr>
        <p:grpSpPr>
          <a:xfrm>
            <a:off x="5735962" y="4263479"/>
            <a:ext cx="2592286" cy="533673"/>
            <a:chOff x="5735962" y="3975447"/>
            <a:chExt cx="2592286" cy="533673"/>
          </a:xfrm>
        </p:grpSpPr>
        <p:cxnSp>
          <p:nvCxnSpPr>
            <p:cNvPr id="32" name="Connettore 2 31"/>
            <p:cNvCxnSpPr/>
            <p:nvPr/>
          </p:nvCxnSpPr>
          <p:spPr>
            <a:xfrm flipH="1">
              <a:off x="5735962" y="4113076"/>
              <a:ext cx="2592286" cy="396044"/>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CasellaDiTesto 32"/>
            <p:cNvSpPr txBox="1"/>
            <p:nvPr/>
          </p:nvSpPr>
          <p:spPr>
            <a:xfrm rot="21091585">
              <a:off x="5861045" y="3975447"/>
              <a:ext cx="2380979" cy="369332"/>
            </a:xfrm>
            <a:prstGeom prst="rect">
              <a:avLst/>
            </a:prstGeom>
            <a:noFill/>
          </p:spPr>
          <p:txBody>
            <a:bodyPr wrap="square" rtlCol="0">
              <a:spAutoFit/>
            </a:bodyPr>
            <a:lstStyle/>
            <a:p>
              <a:r>
                <a:rPr lang="it-IT" dirty="0">
                  <a:solidFill>
                    <a:srgbClr val="FF0000"/>
                  </a:solidFill>
                </a:rPr>
                <a:t>Funzioni applicative</a:t>
              </a:r>
            </a:p>
          </p:txBody>
        </p:sp>
      </p:grpSp>
      <p:cxnSp>
        <p:nvCxnSpPr>
          <p:cNvPr id="38" name="Connettore 7 37"/>
          <p:cNvCxnSpPr>
            <a:stCxn id="16" idx="2"/>
            <a:endCxn id="4107" idx="2"/>
          </p:cNvCxnSpPr>
          <p:nvPr/>
        </p:nvCxnSpPr>
        <p:spPr>
          <a:xfrm rot="5400000" flipH="1" flipV="1">
            <a:off x="7456150" y="2227434"/>
            <a:ext cx="284330" cy="5498395"/>
          </a:xfrm>
          <a:prstGeom prst="curvedConnector3">
            <a:avLst>
              <a:gd name="adj1" fmla="val -80400"/>
            </a:avLst>
          </a:prstGeom>
          <a:ln w="12700">
            <a:solidFill>
              <a:srgbClr val="1AABE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Segnaposto piè di pagina 4">
            <a:extLst>
              <a:ext uri="{FF2B5EF4-FFF2-40B4-BE49-F238E27FC236}">
                <a16:creationId xmlns:a16="http://schemas.microsoft.com/office/drawing/2014/main" xmlns="" id="{F5DB1625-8B13-4399-8372-2A35D33CF048}"/>
              </a:ext>
            </a:extLst>
          </p:cNvPr>
          <p:cNvSpPr>
            <a:spLocks noGrp="1"/>
          </p:cNvSpPr>
          <p:nvPr>
            <p:ph type="ftr" sz="quarter" idx="16"/>
          </p:nvPr>
        </p:nvSpPr>
        <p:spPr/>
        <p:txBody>
          <a:bodyPr/>
          <a:lstStyle/>
          <a:p>
            <a:r>
              <a:rPr lang="de-DE"/>
              <a:t>© estos Italia – ECS 2018</a:t>
            </a:r>
            <a:endParaRPr lang="de-DE" dirty="0"/>
          </a:p>
        </p:txBody>
      </p:sp>
      <p:pic>
        <p:nvPicPr>
          <p:cNvPr id="36" name="Immagine 35">
            <a:extLst>
              <a:ext uri="{FF2B5EF4-FFF2-40B4-BE49-F238E27FC236}">
                <a16:creationId xmlns:a16="http://schemas.microsoft.com/office/drawing/2014/main" xmlns="" id="{C87D27D7-72DA-4BFA-906A-7BE86AA58203}"/>
              </a:ext>
            </a:extLst>
          </p:cNvPr>
          <p:cNvPicPr>
            <a:picLocks noChangeAspect="1"/>
          </p:cNvPicPr>
          <p:nvPr/>
        </p:nvPicPr>
        <p:blipFill>
          <a:blip r:embed="rId17"/>
          <a:stretch>
            <a:fillRect/>
          </a:stretch>
        </p:blipFill>
        <p:spPr>
          <a:xfrm>
            <a:off x="696971" y="3213344"/>
            <a:ext cx="1083829" cy="1086448"/>
          </a:xfrm>
          <a:prstGeom prst="rect">
            <a:avLst/>
          </a:prstGeom>
        </p:spPr>
      </p:pic>
      <p:cxnSp>
        <p:nvCxnSpPr>
          <p:cNvPr id="40" name="Connettore 2 39">
            <a:extLst>
              <a:ext uri="{FF2B5EF4-FFF2-40B4-BE49-F238E27FC236}">
                <a16:creationId xmlns:a16="http://schemas.microsoft.com/office/drawing/2014/main" xmlns="" id="{03F93D56-AF66-4F5D-B220-FA01C7C56D82}"/>
              </a:ext>
            </a:extLst>
          </p:cNvPr>
          <p:cNvCxnSpPr>
            <a:cxnSpLocks/>
            <a:endCxn id="36" idx="3"/>
          </p:cNvCxnSpPr>
          <p:nvPr/>
        </p:nvCxnSpPr>
        <p:spPr>
          <a:xfrm flipH="1">
            <a:off x="1780800" y="2442982"/>
            <a:ext cx="3329708" cy="1313585"/>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41" name="Connettore 7 37">
            <a:extLst>
              <a:ext uri="{FF2B5EF4-FFF2-40B4-BE49-F238E27FC236}">
                <a16:creationId xmlns:a16="http://schemas.microsoft.com/office/drawing/2014/main" xmlns="" id="{BE80D457-4353-4B43-B376-D011198E6EF4}"/>
              </a:ext>
            </a:extLst>
          </p:cNvPr>
          <p:cNvCxnSpPr>
            <a:cxnSpLocks/>
            <a:endCxn id="4107" idx="2"/>
          </p:cNvCxnSpPr>
          <p:nvPr/>
        </p:nvCxnSpPr>
        <p:spPr>
          <a:xfrm rot="16200000" flipH="1">
            <a:off x="5678685" y="165638"/>
            <a:ext cx="274333" cy="9063324"/>
          </a:xfrm>
          <a:prstGeom prst="curvedConnector3">
            <a:avLst>
              <a:gd name="adj1" fmla="val 623171"/>
            </a:avLst>
          </a:prstGeom>
          <a:ln w="12700">
            <a:solidFill>
              <a:srgbClr val="1AABE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CasellaDiTesto 49">
            <a:extLst>
              <a:ext uri="{FF2B5EF4-FFF2-40B4-BE49-F238E27FC236}">
                <a16:creationId xmlns:a16="http://schemas.microsoft.com/office/drawing/2014/main" xmlns="" id="{A9B3F103-E32A-49CD-A7BA-72EA017A8553}"/>
              </a:ext>
            </a:extLst>
          </p:cNvPr>
          <p:cNvSpPr txBox="1"/>
          <p:nvPr/>
        </p:nvSpPr>
        <p:spPr>
          <a:xfrm>
            <a:off x="6866551" y="5483992"/>
            <a:ext cx="1062071" cy="307777"/>
          </a:xfrm>
          <a:prstGeom prst="rect">
            <a:avLst/>
          </a:prstGeom>
          <a:noFill/>
        </p:spPr>
        <p:txBody>
          <a:bodyPr wrap="square" rtlCol="0">
            <a:spAutoFit/>
          </a:bodyPr>
          <a:lstStyle/>
          <a:p>
            <a:r>
              <a:rPr lang="it-IT" sz="1400" dirty="0">
                <a:solidFill>
                  <a:srgbClr val="1AABEC"/>
                </a:solidFill>
              </a:rPr>
              <a:t>interazioni</a:t>
            </a:r>
          </a:p>
        </p:txBody>
      </p:sp>
      <p:pic>
        <p:nvPicPr>
          <p:cNvPr id="26" name="Immagine 25">
            <a:extLst>
              <a:ext uri="{FF2B5EF4-FFF2-40B4-BE49-F238E27FC236}">
                <a16:creationId xmlns:a16="http://schemas.microsoft.com/office/drawing/2014/main" xmlns="" id="{F6C1E9CE-8213-4634-9084-D7ACDC69C0E9}"/>
              </a:ext>
            </a:extLst>
          </p:cNvPr>
          <p:cNvPicPr>
            <a:picLocks noChangeAspect="1"/>
          </p:cNvPicPr>
          <p:nvPr/>
        </p:nvPicPr>
        <p:blipFill>
          <a:blip r:embed="rId18"/>
          <a:stretch>
            <a:fillRect/>
          </a:stretch>
        </p:blipFill>
        <p:spPr>
          <a:xfrm>
            <a:off x="446454" y="3234410"/>
            <a:ext cx="1444877" cy="1426588"/>
          </a:xfrm>
          <a:prstGeom prst="rect">
            <a:avLst/>
          </a:prstGeom>
        </p:spPr>
      </p:pic>
    </p:spTree>
    <p:extLst>
      <p:ext uri="{BB962C8B-B14F-4D97-AF65-F5344CB8AC3E}">
        <p14:creationId xmlns:p14="http://schemas.microsoft.com/office/powerpoint/2010/main" val="103206761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107"/>
                                        </p:tgtEl>
                                        <p:attrNameLst>
                                          <p:attrName>style.visibility</p:attrName>
                                        </p:attrNameLst>
                                      </p:cBhvr>
                                      <p:to>
                                        <p:strVal val="visible"/>
                                      </p:to>
                                    </p:set>
                                    <p:animEffect transition="in" filter="fade">
                                      <p:cBhvr>
                                        <p:cTn id="26" dur="500"/>
                                        <p:tgtEl>
                                          <p:spTgt spid="410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9"/>
                                        </p:tgtEl>
                                      </p:cBhvr>
                                    </p:animEffect>
                                    <p:animScale>
                                      <p:cBhvr>
                                        <p:cTn id="41" dur="250" autoRev="1" fill="hold"/>
                                        <p:tgtEl>
                                          <p:spTgt spid="9"/>
                                        </p:tgtEl>
                                      </p:cBhvr>
                                      <p:by x="105000" y="105000"/>
                                    </p:animScale>
                                  </p:childTnLst>
                                </p:cTn>
                              </p:par>
                              <p:par>
                                <p:cTn id="42" presetID="10" presetClass="entr" presetSubtype="0"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27" presetClass="emph" presetSubtype="0" fill="remove" nodeType="clickEffect">
                                  <p:stCondLst>
                                    <p:cond delay="0"/>
                                  </p:stCondLst>
                                  <p:childTnLst>
                                    <p:animClr clrSpc="rgb" dir="cw">
                                      <p:cBhvr override="childStyle">
                                        <p:cTn id="63" dur="250" autoRev="1" fill="remove"/>
                                        <p:tgtEl>
                                          <p:spTgt spid="22"/>
                                        </p:tgtEl>
                                        <p:attrNameLst>
                                          <p:attrName>style.color</p:attrName>
                                        </p:attrNameLst>
                                      </p:cBhvr>
                                      <p:to>
                                        <a:schemeClr val="bg1"/>
                                      </p:to>
                                    </p:animClr>
                                    <p:animClr clrSpc="rgb" dir="cw">
                                      <p:cBhvr>
                                        <p:cTn id="64" dur="250" autoRev="1" fill="remove"/>
                                        <p:tgtEl>
                                          <p:spTgt spid="22"/>
                                        </p:tgtEl>
                                        <p:attrNameLst>
                                          <p:attrName>fillcolor</p:attrName>
                                        </p:attrNameLst>
                                      </p:cBhvr>
                                      <p:to>
                                        <a:schemeClr val="bg1"/>
                                      </p:to>
                                    </p:animClr>
                                    <p:set>
                                      <p:cBhvr>
                                        <p:cTn id="65" dur="250" autoRev="1" fill="remove"/>
                                        <p:tgtEl>
                                          <p:spTgt spid="22"/>
                                        </p:tgtEl>
                                        <p:attrNameLst>
                                          <p:attrName>fill.type</p:attrName>
                                        </p:attrNameLst>
                                      </p:cBhvr>
                                      <p:to>
                                        <p:strVal val="solid"/>
                                      </p:to>
                                    </p:set>
                                    <p:set>
                                      <p:cBhvr>
                                        <p:cTn id="66" dur="250" autoRev="1" fill="remove"/>
                                        <p:tgtEl>
                                          <p:spTgt spid="22"/>
                                        </p:tgtEl>
                                        <p:attrNameLst>
                                          <p:attrName>fill.on</p:attrName>
                                        </p:attrNameLst>
                                      </p:cBhvr>
                                      <p:to>
                                        <p:strVal val="tru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ppt_x"/>
                                          </p:val>
                                        </p:tav>
                                        <p:tav tm="100000">
                                          <p:val>
                                            <p:strVal val="#ppt_x"/>
                                          </p:val>
                                        </p:tav>
                                      </p:tavLst>
                                    </p:anim>
                                    <p:anim calcmode="lin" valueType="num">
                                      <p:cBhvr additive="base">
                                        <p:cTn id="7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fade">
                                      <p:cBhvr>
                                        <p:cTn id="81" dur="500"/>
                                        <p:tgtEl>
                                          <p:spTgt spid="5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500"/>
                                        <p:tgtEl>
                                          <p:spTgt spid="50"/>
                                        </p:tgtEl>
                                      </p:cBhvr>
                                    </p:animEffect>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nodeType="click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1000"/>
                                        <p:tgtEl>
                                          <p:spTgt spid="26"/>
                                        </p:tgtEl>
                                      </p:cBhvr>
                                    </p:animEffect>
                                    <p:anim calcmode="lin" valueType="num">
                                      <p:cBhvr>
                                        <p:cTn id="95" dur="1000" fill="hold"/>
                                        <p:tgtEl>
                                          <p:spTgt spid="26"/>
                                        </p:tgtEl>
                                        <p:attrNameLst>
                                          <p:attrName>ppt_x</p:attrName>
                                        </p:attrNameLst>
                                      </p:cBhvr>
                                      <p:tavLst>
                                        <p:tav tm="0">
                                          <p:val>
                                            <p:strVal val="#ppt_x"/>
                                          </p:val>
                                        </p:tav>
                                        <p:tav tm="100000">
                                          <p:val>
                                            <p:strVal val="#ppt_x"/>
                                          </p:val>
                                        </p:tav>
                                      </p:tavLst>
                                    </p:anim>
                                    <p:anim calcmode="lin" valueType="num">
                                      <p:cBhvr>
                                        <p:cTn id="9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5" presetClass="exit" presetSubtype="0" fill="hold" nodeType="clickEffect">
                                  <p:stCondLst>
                                    <p:cond delay="0"/>
                                  </p:stCondLst>
                                  <p:childTnLst>
                                    <p:animEffect transition="out" filter="fade">
                                      <p:cBhvr>
                                        <p:cTn id="100" dur="2000"/>
                                        <p:tgtEl>
                                          <p:spTgt spid="26"/>
                                        </p:tgtEl>
                                      </p:cBhvr>
                                    </p:animEffect>
                                    <p:anim calcmode="lin" valueType="num">
                                      <p:cBhvr>
                                        <p:cTn id="101" dur="2000"/>
                                        <p:tgtEl>
                                          <p:spTgt spid="2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02" dur="2000"/>
                                        <p:tgtEl>
                                          <p:spTgt spid="26"/>
                                        </p:tgtEl>
                                        <p:attrNameLst>
                                          <p:attrName>ppt_h</p:attrName>
                                        </p:attrNameLst>
                                      </p:cBhvr>
                                      <p:tavLst>
                                        <p:tav tm="0">
                                          <p:val>
                                            <p:strVal val="ppt_h"/>
                                          </p:val>
                                        </p:tav>
                                        <p:tav tm="100000">
                                          <p:val>
                                            <p:strVal val="ppt_h"/>
                                          </p:val>
                                        </p:tav>
                                      </p:tavLst>
                                    </p:anim>
                                    <p:set>
                                      <p:cBhvr>
                                        <p:cTn id="103" dur="1" fill="hold">
                                          <p:stCondLst>
                                            <p:cond delay="1999"/>
                                          </p:stCondLst>
                                        </p:cTn>
                                        <p:tgtEl>
                                          <p:spTgt spid="26"/>
                                        </p:tgtEl>
                                        <p:attrNameLst>
                                          <p:attrName>style.visibility</p:attrName>
                                        </p:attrNameLst>
                                      </p:cBhvr>
                                      <p:to>
                                        <p:strVal val="hidden"/>
                                      </p:to>
                                    </p:set>
                                  </p:childTnLst>
                                </p:cTn>
                              </p:par>
                            </p:childTnLst>
                          </p:cTn>
                        </p:par>
                        <p:par>
                          <p:cTn id="104" fill="hold">
                            <p:stCondLst>
                              <p:cond delay="2000"/>
                            </p:stCondLst>
                            <p:childTnLst>
                              <p:par>
                                <p:cTn id="105" presetID="45" presetClass="entr" presetSubtype="0" fill="hold"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2000"/>
                                        <p:tgtEl>
                                          <p:spTgt spid="36"/>
                                        </p:tgtEl>
                                      </p:cBhvr>
                                    </p:animEffect>
                                    <p:anim calcmode="lin" valueType="num">
                                      <p:cBhvr>
                                        <p:cTn id="108" dur="2000" fill="hold"/>
                                        <p:tgtEl>
                                          <p:spTgt spid="36"/>
                                        </p:tgtEl>
                                        <p:attrNameLst>
                                          <p:attrName>ppt_w</p:attrName>
                                        </p:attrNameLst>
                                      </p:cBhvr>
                                      <p:tavLst>
                                        <p:tav tm="0" fmla="#ppt_w*sin(2.5*pi*$)">
                                          <p:val>
                                            <p:fltVal val="0"/>
                                          </p:val>
                                        </p:tav>
                                        <p:tav tm="100000">
                                          <p:val>
                                            <p:fltVal val="1"/>
                                          </p:val>
                                        </p:tav>
                                      </p:tavLst>
                                    </p:anim>
                                    <p:anim calcmode="lin" valueType="num">
                                      <p:cBhvr>
                                        <p:cTn id="109" dur="2000" fill="hold"/>
                                        <p:tgtEl>
                                          <p:spTgt spid="36"/>
                                        </p:tgtEl>
                                        <p:attrNameLst>
                                          <p:attrName>ppt_h</p:attrName>
                                        </p:attrNameLst>
                                      </p:cBhvr>
                                      <p:tavLst>
                                        <p:tav tm="0">
                                          <p:val>
                                            <p:strVal val="#ppt_h"/>
                                          </p:val>
                                        </p:tav>
                                        <p:tav tm="100000">
                                          <p:val>
                                            <p:strVal val="#ppt_h"/>
                                          </p:val>
                                        </p:tav>
                                      </p:tavLst>
                                    </p:anim>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nodeType="clickEffect">
                                  <p:stCondLst>
                                    <p:cond delay="0"/>
                                  </p:stCondLst>
                                  <p:childTnLst>
                                    <p:set>
                                      <p:cBhvr>
                                        <p:cTn id="113" dur="1" fill="hold">
                                          <p:stCondLst>
                                            <p:cond delay="0"/>
                                          </p:stCondLst>
                                        </p:cTn>
                                        <p:tgtEl>
                                          <p:spTgt spid="40"/>
                                        </p:tgtEl>
                                        <p:attrNameLst>
                                          <p:attrName>style.visibility</p:attrName>
                                        </p:attrNameLst>
                                      </p:cBhvr>
                                      <p:to>
                                        <p:strVal val="visible"/>
                                      </p:to>
                                    </p:set>
                                    <p:animEffect transition="in" filter="fade">
                                      <p:cBhvr>
                                        <p:cTn id="114" dur="500"/>
                                        <p:tgtEl>
                                          <p:spTgt spid="40"/>
                                        </p:tgtEl>
                                      </p:cBhvr>
                                    </p:animEffect>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nodeType="clickEffect">
                                  <p:stCondLst>
                                    <p:cond delay="0"/>
                                  </p:stCondLst>
                                  <p:childTnLst>
                                    <p:set>
                                      <p:cBhvr>
                                        <p:cTn id="118" dur="1" fill="hold">
                                          <p:stCondLst>
                                            <p:cond delay="0"/>
                                          </p:stCondLst>
                                        </p:cTn>
                                        <p:tgtEl>
                                          <p:spTgt spid="41"/>
                                        </p:tgtEl>
                                        <p:attrNameLst>
                                          <p:attrName>style.visibility</p:attrName>
                                        </p:attrNameLst>
                                      </p:cBhvr>
                                      <p:to>
                                        <p:strVal val="visible"/>
                                      </p:to>
                                    </p:set>
                                    <p:animEffect transition="in" filter="fade">
                                      <p:cBhvr>
                                        <p:cTn id="119" dur="1000"/>
                                        <p:tgtEl>
                                          <p:spTgt spid="41"/>
                                        </p:tgtEl>
                                      </p:cBhvr>
                                    </p:animEffect>
                                    <p:anim calcmode="lin" valueType="num">
                                      <p:cBhvr>
                                        <p:cTn id="120" dur="1000" fill="hold"/>
                                        <p:tgtEl>
                                          <p:spTgt spid="41"/>
                                        </p:tgtEl>
                                        <p:attrNameLst>
                                          <p:attrName>ppt_x</p:attrName>
                                        </p:attrNameLst>
                                      </p:cBhvr>
                                      <p:tavLst>
                                        <p:tav tm="0">
                                          <p:val>
                                            <p:strVal val="#ppt_x"/>
                                          </p:val>
                                        </p:tav>
                                        <p:tav tm="100000">
                                          <p:val>
                                            <p:strVal val="#ppt_x"/>
                                          </p:val>
                                        </p:tav>
                                      </p:tavLst>
                                    </p:anim>
                                    <p:anim calcmode="lin" valueType="num">
                                      <p:cBhvr>
                                        <p:cTn id="12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1F777A7-D37A-4870-99E5-2A2468C28EA5}"/>
              </a:ext>
            </a:extLst>
          </p:cNvPr>
          <p:cNvSpPr>
            <a:spLocks noGrp="1"/>
          </p:cNvSpPr>
          <p:nvPr>
            <p:ph type="title"/>
          </p:nvPr>
        </p:nvSpPr>
        <p:spPr/>
        <p:txBody>
          <a:bodyPr>
            <a:normAutofit/>
          </a:bodyPr>
          <a:lstStyle/>
          <a:p>
            <a:r>
              <a:rPr lang="it-IT" dirty="0"/>
              <a:t>Benefici garantiti all’azienda Business Partner</a:t>
            </a:r>
          </a:p>
        </p:txBody>
      </p:sp>
      <p:sp>
        <p:nvSpPr>
          <p:cNvPr id="4" name="Segnaposto piè di pagina 3">
            <a:extLst>
              <a:ext uri="{FF2B5EF4-FFF2-40B4-BE49-F238E27FC236}">
                <a16:creationId xmlns:a16="http://schemas.microsoft.com/office/drawing/2014/main" xmlns="" id="{D06A7BE3-C1E6-494F-BD80-F71C4C3E0441}"/>
              </a:ext>
            </a:extLst>
          </p:cNvPr>
          <p:cNvSpPr>
            <a:spLocks noGrp="1"/>
          </p:cNvSpPr>
          <p:nvPr>
            <p:ph type="ftr" sz="quarter" idx="11"/>
          </p:nvPr>
        </p:nvSpPr>
        <p:spPr/>
        <p:txBody>
          <a:bodyPr/>
          <a:lstStyle/>
          <a:p>
            <a:r>
              <a:rPr lang="de-DE"/>
              <a:t>© estos Italia – ECS 2018</a:t>
            </a:r>
            <a:endParaRPr lang="de-DE" dirty="0"/>
          </a:p>
        </p:txBody>
      </p:sp>
      <p:sp>
        <p:nvSpPr>
          <p:cNvPr id="5" name="Segnaposto numero diapositiva 4">
            <a:extLst>
              <a:ext uri="{FF2B5EF4-FFF2-40B4-BE49-F238E27FC236}">
                <a16:creationId xmlns:a16="http://schemas.microsoft.com/office/drawing/2014/main" xmlns="" id="{F1B1EF5E-B1DC-4B5E-8593-FB7F2253EEB1}"/>
              </a:ext>
            </a:extLst>
          </p:cNvPr>
          <p:cNvSpPr>
            <a:spLocks noGrp="1"/>
          </p:cNvSpPr>
          <p:nvPr>
            <p:ph type="sldNum" sz="quarter" idx="12"/>
          </p:nvPr>
        </p:nvSpPr>
        <p:spPr/>
        <p:txBody>
          <a:bodyPr/>
          <a:lstStyle/>
          <a:p>
            <a:fld id="{C7C905D0-24F0-4A5D-A8FD-F45F8E9F1544}" type="slidenum">
              <a:rPr lang="de-DE" smtClean="0"/>
              <a:pPr/>
              <a:t>3</a:t>
            </a:fld>
            <a:endParaRPr lang="de-DE" dirty="0"/>
          </a:p>
        </p:txBody>
      </p:sp>
      <p:sp>
        <p:nvSpPr>
          <p:cNvPr id="6" name="Segnaposto testo 5">
            <a:extLst>
              <a:ext uri="{FF2B5EF4-FFF2-40B4-BE49-F238E27FC236}">
                <a16:creationId xmlns:a16="http://schemas.microsoft.com/office/drawing/2014/main" xmlns="" id="{68EAFC11-EA7F-46DB-97FB-1C2C4D1BB791}"/>
              </a:ext>
            </a:extLst>
          </p:cNvPr>
          <p:cNvSpPr>
            <a:spLocks noGrp="1"/>
          </p:cNvSpPr>
          <p:nvPr>
            <p:ph type="body" sz="quarter" idx="17"/>
          </p:nvPr>
        </p:nvSpPr>
        <p:spPr/>
        <p:txBody>
          <a:bodyPr/>
          <a:lstStyle/>
          <a:p>
            <a:endParaRPr lang="it-IT"/>
          </a:p>
        </p:txBody>
      </p:sp>
      <p:graphicFrame>
        <p:nvGraphicFramePr>
          <p:cNvPr id="7" name="Tabella 6">
            <a:extLst>
              <a:ext uri="{FF2B5EF4-FFF2-40B4-BE49-F238E27FC236}">
                <a16:creationId xmlns:a16="http://schemas.microsoft.com/office/drawing/2014/main" xmlns="" id="{CBBA6D33-8072-4783-876C-C83F92BBC1C1}"/>
              </a:ext>
            </a:extLst>
          </p:cNvPr>
          <p:cNvGraphicFramePr>
            <a:graphicFrameLocks noGrp="1"/>
          </p:cNvGraphicFramePr>
          <p:nvPr>
            <p:extLst>
              <p:ext uri="{D42A27DB-BD31-4B8C-83A1-F6EECF244321}">
                <p14:modId xmlns:p14="http://schemas.microsoft.com/office/powerpoint/2010/main" val="1460658217"/>
              </p:ext>
            </p:extLst>
          </p:nvPr>
        </p:nvGraphicFramePr>
        <p:xfrm>
          <a:off x="1055440" y="1052934"/>
          <a:ext cx="9073008" cy="5517292"/>
        </p:xfrm>
        <a:graphic>
          <a:graphicData uri="http://schemas.openxmlformats.org/drawingml/2006/table">
            <a:tbl>
              <a:tblPr firstRow="1" firstCol="1" bandRow="1">
                <a:tableStyleId>{5C22544A-7EE6-4342-B048-85BDC9FD1C3A}</a:tableStyleId>
              </a:tblPr>
              <a:tblGrid>
                <a:gridCol w="2448272">
                  <a:extLst>
                    <a:ext uri="{9D8B030D-6E8A-4147-A177-3AD203B41FA5}">
                      <a16:colId xmlns:a16="http://schemas.microsoft.com/office/drawing/2014/main" xmlns="" val="4139281176"/>
                    </a:ext>
                  </a:extLst>
                </a:gridCol>
                <a:gridCol w="2880320">
                  <a:extLst>
                    <a:ext uri="{9D8B030D-6E8A-4147-A177-3AD203B41FA5}">
                      <a16:colId xmlns:a16="http://schemas.microsoft.com/office/drawing/2014/main" xmlns="" val="1730462112"/>
                    </a:ext>
                  </a:extLst>
                </a:gridCol>
                <a:gridCol w="3744416">
                  <a:extLst>
                    <a:ext uri="{9D8B030D-6E8A-4147-A177-3AD203B41FA5}">
                      <a16:colId xmlns:a16="http://schemas.microsoft.com/office/drawing/2014/main" xmlns="" val="68029111"/>
                    </a:ext>
                  </a:extLst>
                </a:gridCol>
              </a:tblGrid>
              <a:tr h="1153734">
                <a:tc>
                  <a:txBody>
                    <a:bodyPr/>
                    <a:lstStyle/>
                    <a:p>
                      <a:pPr>
                        <a:lnSpc>
                          <a:spcPts val="1000"/>
                        </a:lnSpc>
                        <a:spcAft>
                          <a:spcPts val="0"/>
                        </a:spcAft>
                      </a:pPr>
                      <a:r>
                        <a:rPr lang="it-IT" sz="1400" dirty="0">
                          <a:effectLst/>
                        </a:rPr>
                        <a:t>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solidFill>
                      <a:schemeClr val="accent2"/>
                    </a:solidFill>
                  </a:tcPr>
                </a:tc>
                <a:tc>
                  <a:txBody>
                    <a:bodyPr/>
                    <a:lstStyle/>
                    <a:p>
                      <a:pPr algn="ctr">
                        <a:lnSpc>
                          <a:spcPts val="1000"/>
                        </a:lnSpc>
                        <a:spcAft>
                          <a:spcPts val="0"/>
                        </a:spcAft>
                      </a:pPr>
                      <a:r>
                        <a:rPr lang="it-IT" sz="1400" dirty="0">
                          <a:effectLst/>
                        </a:rPr>
                        <a:t> </a:t>
                      </a:r>
                    </a:p>
                    <a:p>
                      <a:pPr algn="ctr">
                        <a:lnSpc>
                          <a:spcPts val="1000"/>
                        </a:lnSpc>
                        <a:spcAft>
                          <a:spcPts val="0"/>
                        </a:spcAft>
                      </a:pPr>
                      <a:r>
                        <a:rPr lang="it-IT" sz="1400" dirty="0">
                          <a:effectLst/>
                        </a:rPr>
                        <a:t> </a:t>
                      </a:r>
                    </a:p>
                    <a:p>
                      <a:pPr algn="ctr">
                        <a:lnSpc>
                          <a:spcPts val="1000"/>
                        </a:lnSpc>
                        <a:spcAft>
                          <a:spcPts val="0"/>
                        </a:spcAft>
                      </a:pPr>
                      <a:r>
                        <a:rPr lang="it-IT" sz="1400" dirty="0">
                          <a:effectLst/>
                        </a:rPr>
                        <a:t> </a:t>
                      </a:r>
                    </a:p>
                    <a:p>
                      <a:pPr algn="ctr">
                        <a:lnSpc>
                          <a:spcPts val="1000"/>
                        </a:lnSpc>
                        <a:spcAft>
                          <a:spcPts val="0"/>
                        </a:spcAft>
                      </a:pPr>
                      <a:r>
                        <a:rPr lang="it-IT" sz="1400" dirty="0" err="1">
                          <a:solidFill>
                            <a:schemeClr val="tx1"/>
                          </a:solidFill>
                          <a:effectLst/>
                        </a:rPr>
                        <a:t>Reseller</a:t>
                      </a:r>
                      <a:r>
                        <a:rPr lang="it-IT" sz="1400" dirty="0">
                          <a:solidFill>
                            <a:schemeClr val="tx1"/>
                          </a:solidFill>
                          <a:effectLst/>
                        </a:rPr>
                        <a:t> non certificato</a:t>
                      </a:r>
                      <a:endParaRPr lang="it-IT"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solidFill>
                      <a:schemeClr val="accent2"/>
                    </a:solidFill>
                  </a:tcPr>
                </a:tc>
                <a:tc>
                  <a:txBody>
                    <a:bodyPr/>
                    <a:lstStyle/>
                    <a:p>
                      <a:pPr>
                        <a:lnSpc>
                          <a:spcPts val="1000"/>
                        </a:lnSpc>
                        <a:spcAft>
                          <a:spcPts val="0"/>
                        </a:spcAft>
                      </a:pPr>
                      <a:endParaRPr lang="it-IT" sz="1400" dirty="0">
                        <a:effectLst/>
                        <a:latin typeface="Source Sans Pro" panose="020B0503030403020204" pitchFamily="34" charset="0"/>
                        <a:ea typeface="Calibri" panose="020F0502020204030204" pitchFamily="34" charset="0"/>
                        <a:cs typeface="Times New Roman" panose="02020603050405020304" pitchFamily="18" charset="0"/>
                      </a:endParaRPr>
                    </a:p>
                  </a:txBody>
                  <a:tcPr marL="88685" marR="88685" marT="0" marB="0">
                    <a:solidFill>
                      <a:schemeClr val="accent2"/>
                    </a:solidFill>
                  </a:tcPr>
                </a:tc>
                <a:extLst>
                  <a:ext uri="{0D108BD9-81ED-4DB2-BD59-A6C34878D82A}">
                    <a16:rowId xmlns:a16="http://schemas.microsoft.com/office/drawing/2014/main" xmlns="" val="3923480975"/>
                  </a:ext>
                </a:extLst>
              </a:tr>
              <a:tr h="445892">
                <a:tc>
                  <a:txBody>
                    <a:bodyPr/>
                    <a:lstStyle/>
                    <a:p>
                      <a:pPr algn="ctr">
                        <a:lnSpc>
                          <a:spcPct val="115000"/>
                        </a:lnSpc>
                        <a:spcBef>
                          <a:spcPts val="1200"/>
                        </a:spcBef>
                        <a:spcAft>
                          <a:spcPts val="0"/>
                        </a:spcAft>
                      </a:pPr>
                      <a:r>
                        <a:rPr lang="it-IT" sz="1400" dirty="0">
                          <a:solidFill>
                            <a:schemeClr val="tx1"/>
                          </a:solidFill>
                          <a:effectLst/>
                        </a:rPr>
                        <a:t>Scontistica base (prodotti &amp; SLA)</a:t>
                      </a:r>
                      <a:endParaRPr lang="it-IT"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solidFill>
                      <a:schemeClr val="accent2"/>
                    </a:solidFill>
                  </a:tcPr>
                </a:tc>
                <a:tc>
                  <a:txBody>
                    <a:bodyPr/>
                    <a:lstStyle/>
                    <a:p>
                      <a:pPr algn="ctr">
                        <a:lnSpc>
                          <a:spcPct val="115000"/>
                        </a:lnSpc>
                        <a:spcBef>
                          <a:spcPts val="1200"/>
                        </a:spcBef>
                        <a:spcAft>
                          <a:spcPts val="0"/>
                        </a:spcAft>
                      </a:pPr>
                      <a:r>
                        <a:rPr lang="it-IT" sz="1400" dirty="0">
                          <a:effectLst/>
                        </a:rPr>
                        <a:t>Scontistica standard</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tc>
                  <a:txBody>
                    <a:bodyPr/>
                    <a:lstStyle/>
                    <a:p>
                      <a:pPr algn="ctr">
                        <a:lnSpc>
                          <a:spcPct val="115000"/>
                        </a:lnSpc>
                        <a:spcBef>
                          <a:spcPts val="1200"/>
                        </a:spcBef>
                        <a:spcAft>
                          <a:spcPts val="0"/>
                        </a:spcAft>
                      </a:pPr>
                      <a:r>
                        <a:rPr lang="it-IT" sz="1400">
                          <a:effectLst/>
                        </a:rPr>
                        <a:t>Scontistica maggiorata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extLst>
                  <a:ext uri="{0D108BD9-81ED-4DB2-BD59-A6C34878D82A}">
                    <a16:rowId xmlns:a16="http://schemas.microsoft.com/office/drawing/2014/main" xmlns="" val="6802264"/>
                  </a:ext>
                </a:extLst>
              </a:tr>
              <a:tr h="463135">
                <a:tc>
                  <a:txBody>
                    <a:bodyPr/>
                    <a:lstStyle/>
                    <a:p>
                      <a:pPr algn="ctr">
                        <a:lnSpc>
                          <a:spcPct val="115000"/>
                        </a:lnSpc>
                        <a:spcBef>
                          <a:spcPts val="1200"/>
                        </a:spcBef>
                        <a:spcAft>
                          <a:spcPts val="0"/>
                        </a:spcAft>
                      </a:pPr>
                      <a:r>
                        <a:rPr lang="it-IT" sz="1400" dirty="0">
                          <a:solidFill>
                            <a:schemeClr val="tx1"/>
                          </a:solidFill>
                          <a:effectLst/>
                        </a:rPr>
                        <a:t>Scontistica base (servizi)</a:t>
                      </a:r>
                      <a:endParaRPr lang="it-IT"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solidFill>
                      <a:schemeClr val="accent2"/>
                    </a:solidFill>
                  </a:tcPr>
                </a:tc>
                <a:tc>
                  <a:txBody>
                    <a:bodyPr/>
                    <a:lstStyle/>
                    <a:p>
                      <a:pPr algn="ctr">
                        <a:lnSpc>
                          <a:spcPct val="115000"/>
                        </a:lnSpc>
                        <a:spcBef>
                          <a:spcPts val="1200"/>
                        </a:spcBef>
                        <a:spcAft>
                          <a:spcPts val="0"/>
                        </a:spcAft>
                      </a:pPr>
                      <a:r>
                        <a:rPr lang="it-IT" sz="1400" dirty="0">
                          <a:effectLst/>
                        </a:rPr>
                        <a:t>Scontistica standard</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tc>
                  <a:txBody>
                    <a:bodyPr/>
                    <a:lstStyle/>
                    <a:p>
                      <a:pPr algn="ctr">
                        <a:lnSpc>
                          <a:spcPct val="115000"/>
                        </a:lnSpc>
                        <a:spcBef>
                          <a:spcPts val="1200"/>
                        </a:spcBef>
                        <a:spcAft>
                          <a:spcPts val="0"/>
                        </a:spcAft>
                      </a:pPr>
                      <a:r>
                        <a:rPr lang="it-IT" sz="1400">
                          <a:effectLst/>
                        </a:rPr>
                        <a:t>Scontistica maggiorata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extLst>
                  <a:ext uri="{0D108BD9-81ED-4DB2-BD59-A6C34878D82A}">
                    <a16:rowId xmlns:a16="http://schemas.microsoft.com/office/drawing/2014/main" xmlns="" val="3676785361"/>
                  </a:ext>
                </a:extLst>
              </a:tr>
              <a:tr h="483829">
                <a:tc>
                  <a:txBody>
                    <a:bodyPr/>
                    <a:lstStyle/>
                    <a:p>
                      <a:pPr algn="ctr">
                        <a:lnSpc>
                          <a:spcPct val="115000"/>
                        </a:lnSpc>
                        <a:spcBef>
                          <a:spcPts val="1200"/>
                        </a:spcBef>
                        <a:spcAft>
                          <a:spcPts val="0"/>
                        </a:spcAft>
                      </a:pPr>
                      <a:r>
                        <a:rPr lang="it-IT" sz="1400" dirty="0">
                          <a:solidFill>
                            <a:schemeClr val="tx1"/>
                          </a:solidFill>
                          <a:effectLst/>
                        </a:rPr>
                        <a:t>Formazione</a:t>
                      </a:r>
                      <a:endParaRPr lang="it-IT"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solidFill>
                      <a:schemeClr val="accent2"/>
                    </a:solidFill>
                  </a:tcPr>
                </a:tc>
                <a:tc>
                  <a:txBody>
                    <a:bodyPr/>
                    <a:lstStyle/>
                    <a:p>
                      <a:pPr algn="ctr">
                        <a:lnSpc>
                          <a:spcPct val="115000"/>
                        </a:lnSpc>
                        <a:spcBef>
                          <a:spcPts val="1200"/>
                        </a:spcBef>
                        <a:spcAft>
                          <a:spcPts val="0"/>
                        </a:spcAft>
                      </a:pPr>
                      <a:r>
                        <a:rPr lang="it-IT" sz="1400" dirty="0">
                          <a:effectLst/>
                        </a:rPr>
                        <a:t>Solo tramite manualistica</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tc>
                  <a:txBody>
                    <a:bodyPr/>
                    <a:lstStyle/>
                    <a:p>
                      <a:pPr algn="ctr">
                        <a:lnSpc>
                          <a:spcPct val="115000"/>
                        </a:lnSpc>
                        <a:spcBef>
                          <a:spcPts val="1200"/>
                        </a:spcBef>
                        <a:spcAft>
                          <a:spcPts val="0"/>
                        </a:spcAft>
                      </a:pPr>
                      <a:r>
                        <a:rPr lang="it-IT" sz="1400" dirty="0">
                          <a:effectLst/>
                        </a:rPr>
                        <a:t>Formazione commerciale e materiale marketing/informativo dedicato</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extLst>
                  <a:ext uri="{0D108BD9-81ED-4DB2-BD59-A6C34878D82A}">
                    <a16:rowId xmlns:a16="http://schemas.microsoft.com/office/drawing/2014/main" xmlns="" val="3974314550"/>
                  </a:ext>
                </a:extLst>
              </a:tr>
              <a:tr h="909849">
                <a:tc>
                  <a:txBody>
                    <a:bodyPr/>
                    <a:lstStyle/>
                    <a:p>
                      <a:pPr algn="ctr">
                        <a:lnSpc>
                          <a:spcPct val="115000"/>
                        </a:lnSpc>
                        <a:spcBef>
                          <a:spcPts val="1200"/>
                        </a:spcBef>
                        <a:spcAft>
                          <a:spcPts val="0"/>
                        </a:spcAft>
                      </a:pPr>
                      <a:r>
                        <a:rPr lang="it-IT" sz="1400" dirty="0">
                          <a:solidFill>
                            <a:schemeClr val="tx1"/>
                          </a:solidFill>
                          <a:effectLst/>
                        </a:rPr>
                        <a:t>Menzione su www.estos.it</a:t>
                      </a:r>
                      <a:endParaRPr lang="it-IT"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solidFill>
                      <a:schemeClr val="accent2"/>
                    </a:solidFill>
                  </a:tcPr>
                </a:tc>
                <a:tc>
                  <a:txBody>
                    <a:bodyPr/>
                    <a:lstStyle/>
                    <a:p>
                      <a:pPr algn="ctr">
                        <a:lnSpc>
                          <a:spcPct val="115000"/>
                        </a:lnSpc>
                        <a:spcBef>
                          <a:spcPts val="1200"/>
                        </a:spcBef>
                        <a:spcAft>
                          <a:spcPts val="0"/>
                        </a:spcAft>
                      </a:pPr>
                      <a:r>
                        <a:rPr lang="it-IT" sz="1400" dirty="0">
                          <a:effectLst/>
                        </a:rPr>
                        <a:t>Nessuna menzione</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tc>
                  <a:txBody>
                    <a:bodyPr/>
                    <a:lstStyle/>
                    <a:p>
                      <a:pPr algn="ctr">
                        <a:lnSpc>
                          <a:spcPct val="115000"/>
                        </a:lnSpc>
                        <a:spcBef>
                          <a:spcPts val="1200"/>
                        </a:spcBef>
                        <a:spcAft>
                          <a:spcPts val="0"/>
                        </a:spcAft>
                      </a:pPr>
                      <a:r>
                        <a:rPr lang="it-IT" sz="1400" dirty="0">
                          <a:effectLst/>
                        </a:rPr>
                        <a:t>Inserimento in elenco partner, fornitura logo “estos business partner” per uso web e stampa</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extLst>
                  <a:ext uri="{0D108BD9-81ED-4DB2-BD59-A6C34878D82A}">
                    <a16:rowId xmlns:a16="http://schemas.microsoft.com/office/drawing/2014/main" xmlns="" val="634083259"/>
                  </a:ext>
                </a:extLst>
              </a:tr>
              <a:tr h="909849">
                <a:tc>
                  <a:txBody>
                    <a:bodyPr/>
                    <a:lstStyle/>
                    <a:p>
                      <a:pPr algn="ctr">
                        <a:lnSpc>
                          <a:spcPct val="115000"/>
                        </a:lnSpc>
                        <a:spcBef>
                          <a:spcPts val="1200"/>
                        </a:spcBef>
                        <a:spcAft>
                          <a:spcPts val="0"/>
                        </a:spcAft>
                      </a:pPr>
                      <a:r>
                        <a:rPr lang="it-IT" sz="1400" dirty="0">
                          <a:solidFill>
                            <a:schemeClr val="tx1"/>
                          </a:solidFill>
                          <a:effectLst/>
                        </a:rPr>
                        <a:t>Pacchetti licenze</a:t>
                      </a:r>
                      <a:endParaRPr lang="it-IT"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solidFill>
                      <a:schemeClr val="accent2"/>
                    </a:solidFill>
                  </a:tcPr>
                </a:tc>
                <a:tc>
                  <a:txBody>
                    <a:bodyPr/>
                    <a:lstStyle/>
                    <a:p>
                      <a:pPr algn="ctr">
                        <a:lnSpc>
                          <a:spcPct val="115000"/>
                        </a:lnSpc>
                        <a:spcBef>
                          <a:spcPts val="1200"/>
                        </a:spcBef>
                        <a:spcAft>
                          <a:spcPts val="0"/>
                        </a:spcAft>
                      </a:pPr>
                      <a:r>
                        <a:rPr lang="it-IT" sz="1400" dirty="0">
                          <a:effectLst/>
                        </a:rPr>
                        <a:t>Acquisto a condizioni convenzionali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tc>
                  <a:txBody>
                    <a:bodyPr/>
                    <a:lstStyle/>
                    <a:p>
                      <a:pPr algn="ctr">
                        <a:lnSpc>
                          <a:spcPct val="115000"/>
                        </a:lnSpc>
                        <a:spcBef>
                          <a:spcPts val="1200"/>
                        </a:spcBef>
                        <a:spcAft>
                          <a:spcPts val="0"/>
                        </a:spcAft>
                      </a:pPr>
                      <a:r>
                        <a:rPr lang="it-IT" sz="1400" dirty="0">
                          <a:effectLst/>
                        </a:rPr>
                        <a:t>Trial 12 mesi NFR</a:t>
                      </a:r>
                    </a:p>
                    <a:p>
                      <a:pPr algn="ctr">
                        <a:lnSpc>
                          <a:spcPct val="115000"/>
                        </a:lnSpc>
                        <a:spcBef>
                          <a:spcPts val="1200"/>
                        </a:spcBef>
                        <a:spcAft>
                          <a:spcPts val="0"/>
                        </a:spcAft>
                      </a:pPr>
                      <a:r>
                        <a:rPr lang="it-IT" sz="1400" dirty="0">
                          <a:effectLst/>
                        </a:rPr>
                        <a:t>acquisto annuale pacchetti Starter Kit o </a:t>
                      </a:r>
                      <a:r>
                        <a:rPr lang="it-IT" sz="1400" dirty="0" err="1">
                          <a:effectLst/>
                        </a:rPr>
                        <a:t>Upg</a:t>
                      </a:r>
                      <a:r>
                        <a:rPr lang="it-IT" sz="1400" dirty="0">
                          <a:effectLst/>
                        </a:rPr>
                        <a:t>. Kit</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extLst>
                  <a:ext uri="{0D108BD9-81ED-4DB2-BD59-A6C34878D82A}">
                    <a16:rowId xmlns:a16="http://schemas.microsoft.com/office/drawing/2014/main" xmlns="" val="399029072"/>
                  </a:ext>
                </a:extLst>
              </a:tr>
              <a:tr h="615440">
                <a:tc>
                  <a:txBody>
                    <a:bodyPr/>
                    <a:lstStyle/>
                    <a:p>
                      <a:pPr algn="ctr">
                        <a:lnSpc>
                          <a:spcPct val="115000"/>
                        </a:lnSpc>
                        <a:spcBef>
                          <a:spcPts val="1200"/>
                        </a:spcBef>
                        <a:spcAft>
                          <a:spcPts val="0"/>
                        </a:spcAft>
                      </a:pPr>
                      <a:r>
                        <a:rPr lang="it-IT" sz="1400" dirty="0">
                          <a:solidFill>
                            <a:schemeClr val="tx1"/>
                          </a:solidFill>
                          <a:effectLst/>
                        </a:rPr>
                        <a:t>Segnalazione </a:t>
                      </a:r>
                      <a:r>
                        <a:rPr lang="it-IT" sz="1400" dirty="0" err="1">
                          <a:solidFill>
                            <a:schemeClr val="tx1"/>
                          </a:solidFill>
                          <a:effectLst/>
                        </a:rPr>
                        <a:t>lead</a:t>
                      </a:r>
                      <a:endParaRPr lang="it-IT"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solidFill>
                      <a:schemeClr val="accent2"/>
                    </a:solidFill>
                  </a:tcPr>
                </a:tc>
                <a:tc>
                  <a:txBody>
                    <a:bodyPr/>
                    <a:lstStyle/>
                    <a:p>
                      <a:pPr algn="ctr">
                        <a:lnSpc>
                          <a:spcPct val="115000"/>
                        </a:lnSpc>
                        <a:spcBef>
                          <a:spcPts val="1200"/>
                        </a:spcBef>
                        <a:spcAft>
                          <a:spcPts val="0"/>
                        </a:spcAft>
                      </a:pPr>
                      <a:r>
                        <a:rPr lang="it-IT" sz="1400" dirty="0">
                          <a:effectLst/>
                        </a:rPr>
                        <a:t>Nessuna</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tc>
                  <a:txBody>
                    <a:bodyPr/>
                    <a:lstStyle/>
                    <a:p>
                      <a:pPr algn="ctr">
                        <a:lnSpc>
                          <a:spcPct val="115000"/>
                        </a:lnSpc>
                        <a:spcBef>
                          <a:spcPts val="1200"/>
                        </a:spcBef>
                        <a:spcAft>
                          <a:spcPts val="0"/>
                        </a:spcAft>
                      </a:pPr>
                      <a:r>
                        <a:rPr lang="it-IT" sz="1400" dirty="0">
                          <a:effectLst/>
                        </a:rPr>
                        <a:t>Segnalazione </a:t>
                      </a:r>
                      <a:r>
                        <a:rPr lang="it-IT" sz="1400" dirty="0" err="1">
                          <a:effectLst/>
                        </a:rPr>
                        <a:t>lead</a:t>
                      </a:r>
                      <a:r>
                        <a:rPr lang="it-IT" sz="1400" dirty="0">
                          <a:effectLst/>
                        </a:rPr>
                        <a:t> su area e brand telefonico di competenza</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88685" marR="88685" marT="0" marB="0" anchor="ctr"/>
                </a:tc>
                <a:extLst>
                  <a:ext uri="{0D108BD9-81ED-4DB2-BD59-A6C34878D82A}">
                    <a16:rowId xmlns:a16="http://schemas.microsoft.com/office/drawing/2014/main" xmlns="" val="3041816208"/>
                  </a:ext>
                </a:extLst>
              </a:tr>
              <a:tr h="483829">
                <a:tc>
                  <a:txBody>
                    <a:bodyPr/>
                    <a:lstStyle/>
                    <a:p>
                      <a:pPr algn="ctr">
                        <a:lnSpc>
                          <a:spcPct val="115000"/>
                        </a:lnSpc>
                        <a:spcBef>
                          <a:spcPts val="1200"/>
                        </a:spcBef>
                        <a:spcAft>
                          <a:spcPts val="0"/>
                        </a:spcAft>
                      </a:pPr>
                      <a:r>
                        <a:rPr lang="it-IT" sz="1400" b="1" kern="1200" dirty="0">
                          <a:solidFill>
                            <a:schemeClr val="tx1"/>
                          </a:solidFill>
                          <a:effectLst/>
                          <a:latin typeface="+mn-lt"/>
                          <a:ea typeface="+mn-ea"/>
                          <a:cs typeface="+mn-cs"/>
                        </a:rPr>
                        <a:t>Supporto</a:t>
                      </a:r>
                    </a:p>
                  </a:txBody>
                  <a:tcPr marL="88685" marR="88685" marT="0" marB="0" anchor="ctr">
                    <a:solidFill>
                      <a:schemeClr val="accent2"/>
                    </a:solidFill>
                  </a:tcPr>
                </a:tc>
                <a:tc>
                  <a:txBody>
                    <a:bodyPr/>
                    <a:lstStyle/>
                    <a:p>
                      <a:pPr algn="ctr">
                        <a:lnSpc>
                          <a:spcPct val="115000"/>
                        </a:lnSpc>
                        <a:spcBef>
                          <a:spcPts val="1200"/>
                        </a:spcBef>
                        <a:spcAft>
                          <a:spcPts val="0"/>
                        </a:spcAft>
                      </a:pPr>
                      <a:r>
                        <a:rPr lang="it-IT" sz="1400" dirty="0">
                          <a:effectLst/>
                          <a:latin typeface="Source Sans Pro Light" panose="020B0403030403020204" pitchFamily="34" charset="0"/>
                          <a:ea typeface="Calibri" panose="020F0502020204030204" pitchFamily="34" charset="0"/>
                          <a:cs typeface="Times New Roman" panose="02020603050405020304" pitchFamily="18" charset="0"/>
                        </a:rPr>
                        <a:t>nessuna</a:t>
                      </a:r>
                    </a:p>
                  </a:txBody>
                  <a:tcPr marL="88685" marR="88685" marT="0" marB="0" anchor="ctr"/>
                </a:tc>
                <a:tc>
                  <a:txBody>
                    <a:bodyPr/>
                    <a:lstStyle/>
                    <a:p>
                      <a:pPr algn="ctr">
                        <a:lnSpc>
                          <a:spcPct val="115000"/>
                        </a:lnSpc>
                        <a:spcBef>
                          <a:spcPts val="1200"/>
                        </a:spcBef>
                        <a:spcAft>
                          <a:spcPts val="0"/>
                        </a:spcAft>
                      </a:pPr>
                      <a:r>
                        <a:rPr lang="it-IT" sz="1400" dirty="0">
                          <a:effectLst/>
                          <a:latin typeface="Source Sans Pro Light" panose="020B0403030403020204" pitchFamily="34" charset="0"/>
                          <a:ea typeface="Calibri" panose="020F0502020204030204" pitchFamily="34" charset="0"/>
                          <a:cs typeface="Times New Roman" panose="02020603050405020304" pitchFamily="18" charset="0"/>
                        </a:rPr>
                        <a:t>Supporto tramite </a:t>
                      </a:r>
                      <a:r>
                        <a:rPr lang="it-IT" sz="1400" dirty="0" err="1">
                          <a:effectLst/>
                          <a:latin typeface="Source Sans Pro Light" panose="020B0403030403020204" pitchFamily="34" charset="0"/>
                          <a:ea typeface="Calibri" panose="020F0502020204030204" pitchFamily="34" charset="0"/>
                          <a:cs typeface="Times New Roman" panose="02020603050405020304" pitchFamily="18" charset="0"/>
                        </a:rPr>
                        <a:t>federation</a:t>
                      </a:r>
                      <a:r>
                        <a:rPr lang="it-IT" sz="1400" dirty="0">
                          <a:effectLst/>
                          <a:latin typeface="Source Sans Pro Light" panose="020B0403030403020204" pitchFamily="34" charset="0"/>
                          <a:ea typeface="Calibri" panose="020F0502020204030204" pitchFamily="34" charset="0"/>
                          <a:cs typeface="Times New Roman" panose="02020603050405020304" pitchFamily="18" charset="0"/>
                        </a:rPr>
                        <a:t> (chat, A/V chat)</a:t>
                      </a:r>
                    </a:p>
                  </a:txBody>
                  <a:tcPr marL="88685" marR="88685" marT="0" marB="0" anchor="ctr"/>
                </a:tc>
                <a:extLst>
                  <a:ext uri="{0D108BD9-81ED-4DB2-BD59-A6C34878D82A}">
                    <a16:rowId xmlns:a16="http://schemas.microsoft.com/office/drawing/2014/main" xmlns="" val="577013252"/>
                  </a:ext>
                </a:extLst>
              </a:tr>
            </a:tbl>
          </a:graphicData>
        </a:graphic>
      </p:graphicFrame>
      <p:pic>
        <p:nvPicPr>
          <p:cNvPr id="2049" name="Immagine 1">
            <a:extLst>
              <a:ext uri="{FF2B5EF4-FFF2-40B4-BE49-F238E27FC236}">
                <a16:creationId xmlns:a16="http://schemas.microsoft.com/office/drawing/2014/main" xmlns="" id="{E484C34B-DD38-43C6-84D7-F6B932E76F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0176" y="1188550"/>
            <a:ext cx="1847617" cy="886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14165"/>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a:t>Scenario tradizionale </a:t>
            </a:r>
            <a:r>
              <a:rPr lang="it-IT" sz="2800" dirty="0"/>
              <a:t>(non U.C. e non integrato)</a:t>
            </a:r>
          </a:p>
        </p:txBody>
      </p:sp>
      <p:sp>
        <p:nvSpPr>
          <p:cNvPr id="7" name="Segnaposto numero diapositiva 6"/>
          <p:cNvSpPr>
            <a:spLocks noGrp="1"/>
          </p:cNvSpPr>
          <p:nvPr>
            <p:ph type="sldNum" sz="quarter" idx="17"/>
          </p:nvPr>
        </p:nvSpPr>
        <p:spPr/>
        <p:txBody>
          <a:bodyPr/>
          <a:lstStyle/>
          <a:p>
            <a:fld id="{C7C905D0-24F0-4A5D-A8FD-F45F8E9F1544}" type="slidenum">
              <a:rPr lang="de-DE" smtClean="0"/>
              <a:pPr/>
              <a:t>30</a:t>
            </a:fld>
            <a:endParaRPr lang="de-DE" dirty="0"/>
          </a:p>
        </p:txBody>
      </p:sp>
      <p:pic>
        <p:nvPicPr>
          <p:cNvPr id="4098" name="Picture 2" descr="Risultati immagini per pbx centrale telefonica"/>
          <p:cNvPicPr>
            <a:picLocks noChangeAspect="1" noChangeArrowheads="1"/>
          </p:cNvPicPr>
          <p:nvPr/>
        </p:nvPicPr>
        <p:blipFill rotWithShape="1">
          <a:blip r:embed="rId2">
            <a:extLst>
              <a:ext uri="{28A0092B-C50C-407E-A947-70E740481C1C}">
                <a14:useLocalDpi xmlns:a14="http://schemas.microsoft.com/office/drawing/2010/main" val="0"/>
              </a:ext>
            </a:extLst>
          </a:blip>
          <a:srcRect r="26967" b="19870"/>
          <a:stretch/>
        </p:blipFill>
        <p:spPr bwMode="auto">
          <a:xfrm>
            <a:off x="904799" y="1356590"/>
            <a:ext cx="3179295" cy="198068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uppo 10"/>
          <p:cNvGrpSpPr/>
          <p:nvPr/>
        </p:nvGrpSpPr>
        <p:grpSpPr>
          <a:xfrm>
            <a:off x="1881226" y="4037090"/>
            <a:ext cx="3804306" cy="1836409"/>
            <a:chOff x="1881226" y="4037090"/>
            <a:chExt cx="3804306" cy="1836409"/>
          </a:xfrm>
        </p:grpSpPr>
        <p:pic>
          <p:nvPicPr>
            <p:cNvPr id="15" name="Picture 2" descr="Risultati immagini per er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1226" y="4037090"/>
              <a:ext cx="1226442" cy="12464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Risultati immagini per crm"/>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9949" b="73026" l="4538" r="90000">
                          <a14:foregroundMark x1="17846" y1="35385" x2="17846" y2="35385"/>
                          <a14:foregroundMark x1="13077" y1="29641" x2="13077" y2="29641"/>
                          <a14:foregroundMark x1="11923" y1="26154" x2="8462" y2="38359"/>
                          <a14:foregroundMark x1="8923" y1="36615" x2="12923" y2="47282"/>
                          <a14:foregroundMark x1="12385" y1="47692" x2="19923" y2="43897"/>
                          <a14:foregroundMark x1="31000" y1="54872" x2="30615" y2="29641"/>
                          <a14:foregroundMark x1="32385" y1="31077" x2="41077" y2="34256"/>
                          <a14:foregroundMark x1="41692" y1="36000" x2="39154" y2="45949"/>
                          <a14:foregroundMark x1="38000" y1="45949" x2="43692" y2="57641"/>
                          <a14:foregroundMark x1="57077" y1="62462" x2="57077" y2="35179"/>
                          <a14:foregroundMark x1="60077" y1="37436" x2="65308" y2="64000"/>
                          <a14:foregroundMark x1="65769" y1="63077" x2="72923" y2="39282"/>
                          <a14:foregroundMark x1="76077" y1="40410" x2="73231" y2="66564"/>
                          <a14:foregroundMark x1="59385" y1="45333" x2="59615" y2="54872"/>
                          <a14:backgroundMark x1="12846" y1="51179" x2="21538" y2="54359"/>
                          <a14:backgroundMark x1="30077" y1="56615" x2="77154" y2="71897"/>
                          <a14:backgroundMark x1="53462" y1="63179" x2="53308" y2="61026"/>
                        </a14:backgroundRemoval>
                      </a14:imgEffect>
                    </a14:imgLayer>
                  </a14:imgProps>
                </a:ext>
                <a:ext uri="{28A0092B-C50C-407E-A947-70E740481C1C}">
                  <a14:useLocalDpi xmlns:a14="http://schemas.microsoft.com/office/drawing/2010/main" val="0"/>
                </a:ext>
              </a:extLst>
            </a:blip>
            <a:srcRect l="4417" t="7735" r="7561" b="24455"/>
            <a:stretch/>
          </p:blipFill>
          <p:spPr bwMode="auto">
            <a:xfrm>
              <a:off x="4220799" y="4192240"/>
              <a:ext cx="1464733" cy="8466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descr="Risultati immagini per directory ldap"/>
            <p:cNvPicPr>
              <a:picLocks noChangeAspect="1" noChangeArrowheads="1"/>
            </p:cNvPicPr>
            <p:nvPr/>
          </p:nvPicPr>
          <p:blipFill rotWithShape="1">
            <a:blip r:embed="rId6">
              <a:extLst>
                <a:ext uri="{28A0092B-C50C-407E-A947-70E740481C1C}">
                  <a14:useLocalDpi xmlns:a14="http://schemas.microsoft.com/office/drawing/2010/main" val="0"/>
                </a:ext>
              </a:extLst>
            </a:blip>
            <a:srcRect l="4363" t="15213" r="4443"/>
            <a:stretch/>
          </p:blipFill>
          <p:spPr bwMode="auto">
            <a:xfrm>
              <a:off x="2790113" y="5056336"/>
              <a:ext cx="2103331" cy="8171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2" name="Freccia tridirezionale 1"/>
            <p:cNvSpPr/>
            <p:nvPr/>
          </p:nvSpPr>
          <p:spPr>
            <a:xfrm rot="10800000">
              <a:off x="3309267" y="4408264"/>
              <a:ext cx="792089" cy="504056"/>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8" name="AutoShape 9" descr="Risultati immagini per pc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026" name="Picture 2"/>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490" b="100000" l="0" r="100000">
                        <a14:foregroundMark x1="30392" y1="3922" x2="93627" y2="3922"/>
                      </a14:backgroundRemoval>
                    </a14:imgEffect>
                  </a14:imgLayer>
                </a14:imgProps>
              </a:ext>
              <a:ext uri="{28A0092B-C50C-407E-A947-70E740481C1C}">
                <a14:useLocalDpi xmlns:a14="http://schemas.microsoft.com/office/drawing/2010/main" val="0"/>
              </a:ext>
            </a:extLst>
          </a:blip>
          <a:srcRect/>
          <a:stretch>
            <a:fillRect/>
          </a:stretch>
        </p:blipFill>
        <p:spPr bwMode="auto">
          <a:xfrm>
            <a:off x="8981648" y="3501677"/>
            <a:ext cx="1141472" cy="1141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021626" y="2276872"/>
            <a:ext cx="792454" cy="792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Connettore 1 20"/>
          <p:cNvCxnSpPr/>
          <p:nvPr/>
        </p:nvCxnSpPr>
        <p:spPr>
          <a:xfrm>
            <a:off x="4084094" y="2276872"/>
            <a:ext cx="4897554" cy="477880"/>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Connettore 1 32"/>
          <p:cNvCxnSpPr/>
          <p:nvPr/>
        </p:nvCxnSpPr>
        <p:spPr>
          <a:xfrm>
            <a:off x="767408" y="3331996"/>
            <a:ext cx="11017224" cy="5275"/>
          </a:xfrm>
          <a:prstGeom prst="line">
            <a:avLst/>
          </a:prstGeom>
          <a:ln w="73025" cmpd="sng">
            <a:solidFill>
              <a:schemeClr val="tx1">
                <a:lumMod val="65000"/>
                <a:lumOff val="35000"/>
              </a:schemeClr>
            </a:solidFill>
            <a:prstDash val="lgDashDot"/>
          </a:ln>
        </p:spPr>
        <p:style>
          <a:lnRef idx="1">
            <a:schemeClr val="accent1"/>
          </a:lnRef>
          <a:fillRef idx="0">
            <a:schemeClr val="accent1"/>
          </a:fillRef>
          <a:effectRef idx="0">
            <a:schemeClr val="accent1"/>
          </a:effectRef>
          <a:fontRef idx="minor">
            <a:schemeClr val="tx1"/>
          </a:fontRef>
        </p:style>
      </p:cxnSp>
      <p:grpSp>
        <p:nvGrpSpPr>
          <p:cNvPr id="5" name="Gruppo 4"/>
          <p:cNvGrpSpPr/>
          <p:nvPr/>
        </p:nvGrpSpPr>
        <p:grpSpPr>
          <a:xfrm>
            <a:off x="4373009" y="2076367"/>
            <a:ext cx="4099255" cy="488537"/>
            <a:chOff x="4373009" y="2076367"/>
            <a:chExt cx="4099255" cy="488537"/>
          </a:xfrm>
        </p:grpSpPr>
        <p:cxnSp>
          <p:nvCxnSpPr>
            <p:cNvPr id="25" name="Connettore 2 24"/>
            <p:cNvCxnSpPr/>
            <p:nvPr/>
          </p:nvCxnSpPr>
          <p:spPr>
            <a:xfrm flipH="1" flipV="1">
              <a:off x="4373009" y="2143420"/>
              <a:ext cx="4099255" cy="421484"/>
            </a:xfrm>
            <a:prstGeom prst="straightConnector1">
              <a:avLst/>
            </a:prstGeom>
            <a:ln w="38100">
              <a:solidFill>
                <a:schemeClr val="accent5">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7" name="CasellaDiTesto 36"/>
            <p:cNvSpPr txBox="1"/>
            <p:nvPr/>
          </p:nvSpPr>
          <p:spPr>
            <a:xfrm rot="299632">
              <a:off x="5697180" y="2076367"/>
              <a:ext cx="2376264" cy="369332"/>
            </a:xfrm>
            <a:prstGeom prst="rect">
              <a:avLst/>
            </a:prstGeom>
            <a:noFill/>
          </p:spPr>
          <p:txBody>
            <a:bodyPr wrap="square" rtlCol="0">
              <a:spAutoFit/>
            </a:bodyPr>
            <a:lstStyle/>
            <a:p>
              <a:r>
                <a:rPr lang="it-IT" dirty="0">
                  <a:solidFill>
                    <a:schemeClr val="accent5">
                      <a:lumMod val="75000"/>
                    </a:schemeClr>
                  </a:solidFill>
                </a:rPr>
                <a:t>Funzioni telefoniche</a:t>
              </a:r>
            </a:p>
          </p:txBody>
        </p:sp>
      </p:grpSp>
      <p:grpSp>
        <p:nvGrpSpPr>
          <p:cNvPr id="3" name="Gruppo 2"/>
          <p:cNvGrpSpPr/>
          <p:nvPr/>
        </p:nvGrpSpPr>
        <p:grpSpPr>
          <a:xfrm>
            <a:off x="5735962" y="3975447"/>
            <a:ext cx="2592286" cy="533673"/>
            <a:chOff x="5735962" y="3975447"/>
            <a:chExt cx="2592286" cy="533673"/>
          </a:xfrm>
        </p:grpSpPr>
        <p:cxnSp>
          <p:nvCxnSpPr>
            <p:cNvPr id="27" name="Connettore 2 26"/>
            <p:cNvCxnSpPr/>
            <p:nvPr/>
          </p:nvCxnSpPr>
          <p:spPr>
            <a:xfrm flipH="1">
              <a:off x="5735962" y="4113076"/>
              <a:ext cx="2592286" cy="396044"/>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0" name="CasellaDiTesto 49"/>
            <p:cNvSpPr txBox="1"/>
            <p:nvPr/>
          </p:nvSpPr>
          <p:spPr>
            <a:xfrm rot="21091585">
              <a:off x="5861045" y="3975447"/>
              <a:ext cx="2380979" cy="369332"/>
            </a:xfrm>
            <a:prstGeom prst="rect">
              <a:avLst/>
            </a:prstGeom>
            <a:noFill/>
          </p:spPr>
          <p:txBody>
            <a:bodyPr wrap="square" rtlCol="0">
              <a:spAutoFit/>
            </a:bodyPr>
            <a:lstStyle/>
            <a:p>
              <a:r>
                <a:rPr lang="it-IT" dirty="0">
                  <a:solidFill>
                    <a:srgbClr val="FF0000"/>
                  </a:solidFill>
                </a:rPr>
                <a:t>Funzioni applicative</a:t>
              </a:r>
            </a:p>
          </p:txBody>
        </p:sp>
      </p:grpSp>
      <p:sp>
        <p:nvSpPr>
          <p:cNvPr id="41" name="Rettangolo arrotondato 40"/>
          <p:cNvSpPr/>
          <p:nvPr/>
        </p:nvSpPr>
        <p:spPr>
          <a:xfrm>
            <a:off x="361497" y="980728"/>
            <a:ext cx="11495143" cy="56166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3" name="CasellaDiTesto 52"/>
          <p:cNvSpPr txBox="1"/>
          <p:nvPr/>
        </p:nvSpPr>
        <p:spPr>
          <a:xfrm>
            <a:off x="3993344" y="2924943"/>
            <a:ext cx="2750728" cy="461665"/>
          </a:xfrm>
          <a:prstGeom prst="rect">
            <a:avLst/>
          </a:prstGeom>
          <a:noFill/>
        </p:spPr>
        <p:txBody>
          <a:bodyPr wrap="square" rtlCol="0">
            <a:spAutoFit/>
          </a:bodyPr>
          <a:lstStyle/>
          <a:p>
            <a:r>
              <a:rPr lang="it-IT" sz="2400" dirty="0"/>
              <a:t>AMBIENTI SEPARATI</a:t>
            </a:r>
          </a:p>
        </p:txBody>
      </p:sp>
      <p:pic>
        <p:nvPicPr>
          <p:cNvPr id="4108" name="Picture 12"/>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0" b="100000" l="0" r="100000">
                        <a14:foregroundMark x1="51556" y1="32000" x2="51556" y2="32000"/>
                        <a14:foregroundMark x1="49778" y1="65778" x2="49778" y2="65778"/>
                        <a14:foregroundMark x1="29333" y1="65778" x2="67111" y2="67556"/>
                        <a14:foregroundMark x1="44000" y1="32000" x2="56000" y2="32000"/>
                        <a14:foregroundMark x1="51556" y1="22667" x2="48889"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8215624" y="2843636"/>
            <a:ext cx="976720" cy="97672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23" name="CasellaDiTesto 22"/>
          <p:cNvSpPr txBox="1"/>
          <p:nvPr/>
        </p:nvSpPr>
        <p:spPr>
          <a:xfrm>
            <a:off x="6461116" y="5157192"/>
            <a:ext cx="4320480" cy="1200329"/>
          </a:xfrm>
          <a:prstGeom prst="rect">
            <a:avLst/>
          </a:prstGeom>
          <a:noFill/>
          <a:ln>
            <a:solidFill>
              <a:schemeClr val="tx1"/>
            </a:solidFill>
            <a:prstDash val="dashDot"/>
          </a:ln>
        </p:spPr>
        <p:txBody>
          <a:bodyPr wrap="square" rtlCol="0">
            <a:spAutoFit/>
          </a:bodyPr>
          <a:lstStyle/>
          <a:p>
            <a:pPr algn="just"/>
            <a:r>
              <a:rPr lang="it-IT" i="1" dirty="0"/>
              <a:t>Le funzioni telefoniche base e i dati aziendali sono utilizzati separatamente. E’ compito dell’operatore l’interazione tra le due funzioni</a:t>
            </a:r>
          </a:p>
        </p:txBody>
      </p:sp>
      <p:sp>
        <p:nvSpPr>
          <p:cNvPr id="8" name="Segnaposto piè di pagina 7">
            <a:extLst>
              <a:ext uri="{FF2B5EF4-FFF2-40B4-BE49-F238E27FC236}">
                <a16:creationId xmlns:a16="http://schemas.microsoft.com/office/drawing/2014/main" xmlns="" id="{A77935D1-7226-49EC-AD8D-562739A734D9}"/>
              </a:ext>
            </a:extLst>
          </p:cNvPr>
          <p:cNvSpPr>
            <a:spLocks noGrp="1"/>
          </p:cNvSpPr>
          <p:nvPr>
            <p:ph type="ftr" sz="quarter" idx="16"/>
          </p:nvPr>
        </p:nvSpPr>
        <p:spPr/>
        <p:txBody>
          <a:bodyPr/>
          <a:lstStyle/>
          <a:p>
            <a:r>
              <a:rPr lang="de-DE"/>
              <a:t>© estos Italia – ECS 2018</a:t>
            </a:r>
            <a:endParaRPr lang="de-DE" dirty="0"/>
          </a:p>
        </p:txBody>
      </p:sp>
    </p:spTree>
    <p:extLst>
      <p:ext uri="{BB962C8B-B14F-4D97-AF65-F5344CB8AC3E}">
        <p14:creationId xmlns:p14="http://schemas.microsoft.com/office/powerpoint/2010/main" val="390502243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iterate type="lt">
                                    <p:tmPct val="0"/>
                                  </p:iterate>
                                  <p:childTnLst>
                                    <p:set>
                                      <p:cBhvr>
                                        <p:cTn id="42" dur="1" fill="hold">
                                          <p:stCondLst>
                                            <p:cond delay="0"/>
                                          </p:stCondLst>
                                        </p:cTn>
                                        <p:tgtEl>
                                          <p:spTgt spid="53"/>
                                        </p:tgtEl>
                                        <p:attrNameLst>
                                          <p:attrName>style.visibility</p:attrName>
                                        </p:attrNameLst>
                                      </p:cBhvr>
                                      <p:to>
                                        <p:strVal val="visible"/>
                                      </p:to>
                                    </p:set>
                                    <p:anim calcmode="lin" valueType="num">
                                      <p:cBhvr>
                                        <p:cTn id="43" dur="500" fill="hold"/>
                                        <p:tgtEl>
                                          <p:spTgt spid="53"/>
                                        </p:tgtEl>
                                        <p:attrNameLst>
                                          <p:attrName>ppt_w</p:attrName>
                                        </p:attrNameLst>
                                      </p:cBhvr>
                                      <p:tavLst>
                                        <p:tav tm="0">
                                          <p:val>
                                            <p:fltVal val="0"/>
                                          </p:val>
                                        </p:tav>
                                        <p:tav tm="100000">
                                          <p:val>
                                            <p:strVal val="#ppt_w"/>
                                          </p:val>
                                        </p:tav>
                                      </p:tavLst>
                                    </p:anim>
                                    <p:anim calcmode="lin" valueType="num">
                                      <p:cBhvr>
                                        <p:cTn id="44" dur="500" fill="hold"/>
                                        <p:tgtEl>
                                          <p:spTgt spid="53"/>
                                        </p:tgtEl>
                                        <p:attrNameLst>
                                          <p:attrName>ppt_h</p:attrName>
                                        </p:attrNameLst>
                                      </p:cBhvr>
                                      <p:tavLst>
                                        <p:tav tm="0">
                                          <p:val>
                                            <p:fltVal val="0"/>
                                          </p:val>
                                        </p:tav>
                                        <p:tav tm="100000">
                                          <p:val>
                                            <p:strVal val="#ppt_h"/>
                                          </p:val>
                                        </p:tav>
                                      </p:tavLst>
                                    </p:anim>
                                    <p:animEffect transition="in" filter="fade">
                                      <p:cBhvr>
                                        <p:cTn id="45" dur="500"/>
                                        <p:tgtEl>
                                          <p:spTgt spid="53"/>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mph" presetSubtype="0" autoRev="1" fill="hold" nodeType="clickEffect">
                                  <p:stCondLst>
                                    <p:cond delay="0"/>
                                  </p:stCondLst>
                                  <p:childTnLst>
                                    <p:animScale>
                                      <p:cBhvr>
                                        <p:cTn id="49" dur="2000" fill="hold"/>
                                        <p:tgtEl>
                                          <p:spTgt spid="4108"/>
                                        </p:tgtEl>
                                      </p:cBhvr>
                                      <p:by x="150000" y="150000"/>
                                    </p:animScale>
                                  </p:childTnLst>
                                </p:cTn>
                              </p:par>
                              <p:par>
                                <p:cTn id="50" presetID="26" presetClass="emph" presetSubtype="0" fill="hold" grpId="1" nodeType="withEffect">
                                  <p:stCondLst>
                                    <p:cond delay="0"/>
                                  </p:stCondLst>
                                  <p:iterate type="lt">
                                    <p:tmPct val="0"/>
                                  </p:iterate>
                                  <p:childTnLst>
                                    <p:animEffect transition="out" filter="fade">
                                      <p:cBhvr>
                                        <p:cTn id="51" dur="500" tmFilter="0, 0; .2, .5; .8, .5; 1, 0"/>
                                        <p:tgtEl>
                                          <p:spTgt spid="53"/>
                                        </p:tgtEl>
                                      </p:cBhvr>
                                    </p:animEffect>
                                    <p:animScale>
                                      <p:cBhvr>
                                        <p:cTn id="52" dur="250" autoRev="1" fill="hold"/>
                                        <p:tgtEl>
                                          <p:spTgt spid="53"/>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3" grpId="1"/>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a:t>Scenario con </a:t>
            </a:r>
            <a:r>
              <a:rPr lang="it-IT" dirty="0" err="1"/>
              <a:t>estos</a:t>
            </a:r>
            <a:r>
              <a:rPr lang="it-IT" dirty="0"/>
              <a:t> - </a:t>
            </a:r>
            <a:r>
              <a:rPr lang="it-IT" dirty="0" err="1"/>
              <a:t>Procall</a:t>
            </a:r>
            <a:endParaRPr lang="it-IT" dirty="0"/>
          </a:p>
        </p:txBody>
      </p:sp>
      <p:sp>
        <p:nvSpPr>
          <p:cNvPr id="7" name="Segnaposto numero diapositiva 6"/>
          <p:cNvSpPr>
            <a:spLocks noGrp="1"/>
          </p:cNvSpPr>
          <p:nvPr>
            <p:ph type="sldNum" sz="quarter" idx="17"/>
          </p:nvPr>
        </p:nvSpPr>
        <p:spPr/>
        <p:txBody>
          <a:bodyPr/>
          <a:lstStyle/>
          <a:p>
            <a:fld id="{C7C905D0-24F0-4A5D-A8FD-F45F8E9F1544}" type="slidenum">
              <a:rPr lang="de-DE" smtClean="0"/>
              <a:pPr/>
              <a:t>31</a:t>
            </a:fld>
            <a:endParaRPr lang="de-DE" dirty="0"/>
          </a:p>
        </p:txBody>
      </p:sp>
      <p:pic>
        <p:nvPicPr>
          <p:cNvPr id="4098" name="Picture 2" descr="Risultati immagini per pbx centrale telefonica"/>
          <p:cNvPicPr>
            <a:picLocks noChangeAspect="1" noChangeArrowheads="1"/>
          </p:cNvPicPr>
          <p:nvPr/>
        </p:nvPicPr>
        <p:blipFill rotWithShape="1">
          <a:blip r:embed="rId2">
            <a:extLst>
              <a:ext uri="{28A0092B-C50C-407E-A947-70E740481C1C}">
                <a14:useLocalDpi xmlns:a14="http://schemas.microsoft.com/office/drawing/2010/main" val="0"/>
              </a:ext>
            </a:extLst>
          </a:blip>
          <a:srcRect r="26967" b="19870"/>
          <a:stretch/>
        </p:blipFill>
        <p:spPr bwMode="auto">
          <a:xfrm>
            <a:off x="695400" y="1356590"/>
            <a:ext cx="3179295" cy="198068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uppo 10"/>
          <p:cNvGrpSpPr/>
          <p:nvPr/>
        </p:nvGrpSpPr>
        <p:grpSpPr>
          <a:xfrm>
            <a:off x="1671827" y="4037090"/>
            <a:ext cx="3804306" cy="1836409"/>
            <a:chOff x="1881226" y="4037090"/>
            <a:chExt cx="3804306" cy="1836409"/>
          </a:xfrm>
        </p:grpSpPr>
        <p:pic>
          <p:nvPicPr>
            <p:cNvPr id="15" name="Picture 2" descr="Risultati immagini per er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1226" y="4037090"/>
              <a:ext cx="1226442" cy="12464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Risultati immagini per crm"/>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9949" b="73026" l="4538" r="90000">
                          <a14:foregroundMark x1="17846" y1="35385" x2="17846" y2="35385"/>
                          <a14:foregroundMark x1="13077" y1="29641" x2="13077" y2="29641"/>
                          <a14:foregroundMark x1="11923" y1="26154" x2="8462" y2="38359"/>
                          <a14:foregroundMark x1="8923" y1="36615" x2="12923" y2="47282"/>
                          <a14:foregroundMark x1="12385" y1="47692" x2="19923" y2="43897"/>
                          <a14:foregroundMark x1="31000" y1="54872" x2="30615" y2="29641"/>
                          <a14:foregroundMark x1="32385" y1="31077" x2="41077" y2="34256"/>
                          <a14:foregroundMark x1="41692" y1="36000" x2="39154" y2="45949"/>
                          <a14:foregroundMark x1="38000" y1="45949" x2="43692" y2="57641"/>
                          <a14:foregroundMark x1="57077" y1="62462" x2="57077" y2="35179"/>
                          <a14:foregroundMark x1="60077" y1="37436" x2="65308" y2="64000"/>
                          <a14:foregroundMark x1="65769" y1="63077" x2="72923" y2="39282"/>
                          <a14:foregroundMark x1="76077" y1="40410" x2="73231" y2="66564"/>
                          <a14:foregroundMark x1="59385" y1="45333" x2="59615" y2="54872"/>
                          <a14:backgroundMark x1="12846" y1="51179" x2="21538" y2="54359"/>
                          <a14:backgroundMark x1="30077" y1="56615" x2="77154" y2="71897"/>
                          <a14:backgroundMark x1="53462" y1="63179" x2="53308" y2="61026"/>
                        </a14:backgroundRemoval>
                      </a14:imgEffect>
                    </a14:imgLayer>
                  </a14:imgProps>
                </a:ext>
                <a:ext uri="{28A0092B-C50C-407E-A947-70E740481C1C}">
                  <a14:useLocalDpi xmlns:a14="http://schemas.microsoft.com/office/drawing/2010/main" val="0"/>
                </a:ext>
              </a:extLst>
            </a:blip>
            <a:srcRect l="4417" t="7735" r="7561" b="24455"/>
            <a:stretch/>
          </p:blipFill>
          <p:spPr bwMode="auto">
            <a:xfrm>
              <a:off x="4220799" y="4192240"/>
              <a:ext cx="1464733" cy="8466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descr="Risultati immagini per directory ldap"/>
            <p:cNvPicPr>
              <a:picLocks noChangeAspect="1" noChangeArrowheads="1"/>
            </p:cNvPicPr>
            <p:nvPr/>
          </p:nvPicPr>
          <p:blipFill rotWithShape="1">
            <a:blip r:embed="rId6">
              <a:extLst>
                <a:ext uri="{28A0092B-C50C-407E-A947-70E740481C1C}">
                  <a14:useLocalDpi xmlns:a14="http://schemas.microsoft.com/office/drawing/2010/main" val="0"/>
                </a:ext>
              </a:extLst>
            </a:blip>
            <a:srcRect l="4363" t="15213" r="4443"/>
            <a:stretch/>
          </p:blipFill>
          <p:spPr bwMode="auto">
            <a:xfrm>
              <a:off x="2790113" y="5056336"/>
              <a:ext cx="2103331" cy="8171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2" name="Freccia tridirezionale 1"/>
            <p:cNvSpPr/>
            <p:nvPr/>
          </p:nvSpPr>
          <p:spPr>
            <a:xfrm rot="10800000">
              <a:off x="3209056" y="4408264"/>
              <a:ext cx="792089" cy="504056"/>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8" name="AutoShape 9" descr="Risultati immagini per pc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grpSp>
        <p:nvGrpSpPr>
          <p:cNvPr id="10" name="Gruppo 9"/>
          <p:cNvGrpSpPr/>
          <p:nvPr/>
        </p:nvGrpSpPr>
        <p:grpSpPr>
          <a:xfrm>
            <a:off x="5303913" y="1146276"/>
            <a:ext cx="1008112" cy="1306139"/>
            <a:chOff x="5231904" y="1196752"/>
            <a:chExt cx="1008112" cy="1306139"/>
          </a:xfrm>
        </p:grpSpPr>
        <p:pic>
          <p:nvPicPr>
            <p:cNvPr id="4103" name="Picture 7"/>
            <p:cNvPicPr>
              <a:picLocks noChangeAspect="1" noChangeArrowheads="1"/>
            </p:cNvPicPr>
            <p:nvPr/>
          </p:nvPicPr>
          <p:blipFill rotWithShape="1">
            <a:blip r:embed="rId7">
              <a:extLst>
                <a:ext uri="{28A0092B-C50C-407E-A947-70E740481C1C}">
                  <a14:useLocalDpi xmlns:a14="http://schemas.microsoft.com/office/drawing/2010/main" val="0"/>
                </a:ext>
              </a:extLst>
            </a:blip>
            <a:srcRect l="18737" t="6586" r="18843" b="6896"/>
            <a:stretch/>
          </p:blipFill>
          <p:spPr bwMode="auto">
            <a:xfrm>
              <a:off x="5375920" y="1196752"/>
              <a:ext cx="668867" cy="927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Immagine 23"/>
            <p:cNvPicPr>
              <a:picLocks noChangeAspect="1"/>
            </p:cNvPicPr>
            <p:nvPr/>
          </p:nvPicPr>
          <p:blipFill>
            <a:blip r:embed="rId8"/>
            <a:stretch>
              <a:fillRect/>
            </a:stretch>
          </p:blipFill>
          <p:spPr>
            <a:xfrm>
              <a:off x="5231904" y="2132856"/>
              <a:ext cx="1008112" cy="37003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28" name="CasellaDiTesto 27"/>
          <p:cNvSpPr txBox="1"/>
          <p:nvPr/>
        </p:nvSpPr>
        <p:spPr>
          <a:xfrm>
            <a:off x="3069675" y="2617056"/>
            <a:ext cx="717477" cy="369332"/>
          </a:xfrm>
          <a:prstGeom prst="rect">
            <a:avLst/>
          </a:prstGeom>
          <a:noFill/>
        </p:spPr>
        <p:txBody>
          <a:bodyPr wrap="square" rtlCol="0">
            <a:spAutoFit/>
          </a:bodyPr>
          <a:lstStyle/>
          <a:p>
            <a:r>
              <a:rPr lang="it-IT" b="1" dirty="0">
                <a:ln w="18000">
                  <a:solidFill>
                    <a:schemeClr val="accent2">
                      <a:satMod val="140000"/>
                    </a:schemeClr>
                  </a:solidFill>
                  <a:prstDash val="solid"/>
                  <a:miter lim="800000"/>
                </a:ln>
                <a:noFill/>
                <a:effectLst>
                  <a:outerShdw blurRad="25500" dist="23000" dir="7020000" algn="tl">
                    <a:srgbClr val="000000">
                      <a:alpha val="50000"/>
                    </a:srgbClr>
                  </a:outerShdw>
                </a:effectLst>
              </a:rPr>
              <a:t>TAPI</a:t>
            </a:r>
          </a:p>
        </p:txBody>
      </p:sp>
      <p:pic>
        <p:nvPicPr>
          <p:cNvPr id="34"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887" b="100000" l="0" r="97842">
                        <a14:foregroundMark x1="16906" y1="887" x2="86691" y2="887"/>
                        <a14:foregroundMark x1="94604" y1="3014" x2="94604" y2="3014"/>
                        <a14:foregroundMark x1="97482" y1="6206" x2="98201" y2="92199"/>
                        <a14:foregroundMark x1="64029" y1="41312" x2="73022" y2="41312"/>
                        <a14:foregroundMark x1="15468" y1="2305" x2="6115" y2="3369"/>
                        <a14:foregroundMark x1="2518" y1="5851" x2="3957" y2="92908"/>
                        <a14:foregroundMark x1="14748" y1="98227" x2="82374" y2="97518"/>
                        <a14:foregroundMark x1="88849" y1="97518" x2="95324" y2="92908"/>
                        <a14:foregroundMark x1="24820" y1="20213" x2="33094" y2="92553"/>
                        <a14:foregroundMark x1="53957" y1="16667" x2="60432" y2="87411"/>
                        <a14:foregroundMark x1="82374" y1="16667" x2="82374" y2="34574"/>
                        <a14:foregroundMark x1="6835" y1="29610" x2="94604" y2="30674"/>
                        <a14:foregroundMark x1="16187" y1="89362" x2="14748" y2="20567"/>
                      </a14:backgroundRemoval>
                    </a14:imgEffect>
                  </a14:imgLayer>
                </a14:imgProps>
              </a:ext>
              <a:ext uri="{28A0092B-C50C-407E-A947-70E740481C1C}">
                <a14:useLocalDpi xmlns:a14="http://schemas.microsoft.com/office/drawing/2010/main" val="0"/>
              </a:ext>
            </a:extLst>
          </a:blip>
          <a:srcRect/>
          <a:stretch>
            <a:fillRect/>
          </a:stretch>
        </p:blipFill>
        <p:spPr bwMode="auto">
          <a:xfrm>
            <a:off x="9840416" y="951962"/>
            <a:ext cx="653400" cy="13249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9" name="Connettore 2 38"/>
          <p:cNvCxnSpPr/>
          <p:nvPr/>
        </p:nvCxnSpPr>
        <p:spPr>
          <a:xfrm flipH="1">
            <a:off x="4014394" y="1885825"/>
            <a:ext cx="1008111" cy="60707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49" name="Connettore 2 48"/>
          <p:cNvCxnSpPr/>
          <p:nvPr/>
        </p:nvCxnSpPr>
        <p:spPr>
          <a:xfrm flipH="1">
            <a:off x="6246643" y="1539413"/>
            <a:ext cx="3456382" cy="346412"/>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1" name="Connettore 2 50"/>
          <p:cNvCxnSpPr/>
          <p:nvPr/>
        </p:nvCxnSpPr>
        <p:spPr>
          <a:xfrm flipH="1" flipV="1">
            <a:off x="6461116" y="2346930"/>
            <a:ext cx="2084925" cy="1725483"/>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4" name="Connettore 2 53"/>
          <p:cNvCxnSpPr/>
          <p:nvPr/>
        </p:nvCxnSpPr>
        <p:spPr>
          <a:xfrm flipH="1">
            <a:off x="3510338" y="2617056"/>
            <a:ext cx="1584176" cy="163295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490" b="100000" l="0" r="100000">
                        <a14:foregroundMark x1="30392" y1="3922" x2="93627" y2="3922"/>
                      </a14:backgroundRemoval>
                    </a14:imgEffect>
                  </a14:imgLayer>
                </a14:imgProps>
              </a:ext>
              <a:ext uri="{28A0092B-C50C-407E-A947-70E740481C1C}">
                <a14:useLocalDpi xmlns:a14="http://schemas.microsoft.com/office/drawing/2010/main" val="0"/>
              </a:ext>
            </a:extLst>
          </a:blip>
          <a:srcRect/>
          <a:stretch>
            <a:fillRect/>
          </a:stretch>
        </p:blipFill>
        <p:spPr bwMode="auto">
          <a:xfrm>
            <a:off x="8772249" y="3501677"/>
            <a:ext cx="1141472" cy="1141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812227" y="2420888"/>
            <a:ext cx="792454" cy="792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8" name="Picture 12"/>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0" b="100000" l="0" r="100000">
                        <a14:foregroundMark x1="51556" y1="32000" x2="51556" y2="32000"/>
                        <a14:foregroundMark x1="49778" y1="65778" x2="49778" y2="65778"/>
                        <a14:foregroundMark x1="29333" y1="65778" x2="67111" y2="67556"/>
                        <a14:foregroundMark x1="44000" y1="32000" x2="56000" y2="32000"/>
                        <a14:foregroundMark x1="51556" y1="22667" x2="48889"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8006225" y="2884328"/>
            <a:ext cx="976720" cy="97672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4107" name="Picture 11"/>
          <p:cNvPicPr>
            <a:picLocks noChangeAspect="1" noChangeArrowheads="1"/>
          </p:cNvPicPr>
          <p:nvPr/>
        </p:nvPicPr>
        <p:blipFill rotWithShape="1">
          <a:blip r:embed="rId16">
            <a:extLst>
              <a:ext uri="{28A0092B-C50C-407E-A947-70E740481C1C}">
                <a14:useLocalDpi xmlns:a14="http://schemas.microsoft.com/office/drawing/2010/main" val="0"/>
              </a:ext>
            </a:extLst>
          </a:blip>
          <a:srcRect l="6142" t="6099" r="13360" b="10462"/>
          <a:stretch/>
        </p:blipFill>
        <p:spPr bwMode="auto">
          <a:xfrm>
            <a:off x="9703025" y="3064933"/>
            <a:ext cx="1288976" cy="1769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 name="Connettore 1 20"/>
          <p:cNvCxnSpPr>
            <a:stCxn id="4098" idx="3"/>
          </p:cNvCxnSpPr>
          <p:nvPr/>
        </p:nvCxnSpPr>
        <p:spPr>
          <a:xfrm>
            <a:off x="3874695" y="2346931"/>
            <a:ext cx="4897554" cy="477880"/>
          </a:xfrm>
          <a:prstGeom prst="line">
            <a:avLst/>
          </a:prstGeom>
          <a:ln w="285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Connettore 7 8"/>
          <p:cNvCxnSpPr>
            <a:stCxn id="4107" idx="3"/>
            <a:endCxn id="1027" idx="3"/>
          </p:cNvCxnSpPr>
          <p:nvPr/>
        </p:nvCxnSpPr>
        <p:spPr>
          <a:xfrm flipH="1" flipV="1">
            <a:off x="9604681" y="2817115"/>
            <a:ext cx="1387320" cy="1132585"/>
          </a:xfrm>
          <a:prstGeom prst="curvedConnector3">
            <a:avLst>
              <a:gd name="adj1" fmla="val -43330"/>
            </a:avLst>
          </a:prstGeom>
          <a:ln w="12700">
            <a:solidFill>
              <a:srgbClr val="00B0F0"/>
            </a:solidFill>
            <a:headEnd type="arrow"/>
            <a:tailEnd type="triangle"/>
          </a:ln>
        </p:spPr>
        <p:style>
          <a:lnRef idx="1">
            <a:schemeClr val="accent1"/>
          </a:lnRef>
          <a:fillRef idx="0">
            <a:schemeClr val="accent1"/>
          </a:fillRef>
          <a:effectRef idx="0">
            <a:schemeClr val="accent1"/>
          </a:effectRef>
          <a:fontRef idx="minor">
            <a:schemeClr val="tx1"/>
          </a:fontRef>
        </p:style>
      </p:cxnSp>
      <p:cxnSp>
        <p:nvCxnSpPr>
          <p:cNvPr id="22" name="Connettore 7 21"/>
          <p:cNvCxnSpPr>
            <a:stCxn id="4107" idx="3"/>
          </p:cNvCxnSpPr>
          <p:nvPr/>
        </p:nvCxnSpPr>
        <p:spPr>
          <a:xfrm flipH="1" flipV="1">
            <a:off x="10567122" y="1539413"/>
            <a:ext cx="424879" cy="2410287"/>
          </a:xfrm>
          <a:prstGeom prst="curvedConnector3">
            <a:avLst>
              <a:gd name="adj1" fmla="val -107608"/>
            </a:avLst>
          </a:prstGeom>
          <a:ln w="12700">
            <a:solidFill>
              <a:srgbClr val="1AABE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CasellaDiTesto 29"/>
          <p:cNvSpPr txBox="1"/>
          <p:nvPr/>
        </p:nvSpPr>
        <p:spPr>
          <a:xfrm>
            <a:off x="10488488" y="2617056"/>
            <a:ext cx="1062071" cy="307777"/>
          </a:xfrm>
          <a:prstGeom prst="rect">
            <a:avLst/>
          </a:prstGeom>
          <a:noFill/>
        </p:spPr>
        <p:txBody>
          <a:bodyPr wrap="square" rtlCol="0">
            <a:spAutoFit/>
          </a:bodyPr>
          <a:lstStyle/>
          <a:p>
            <a:r>
              <a:rPr lang="it-IT" sz="1400" dirty="0">
                <a:solidFill>
                  <a:srgbClr val="1AABEC"/>
                </a:solidFill>
              </a:rPr>
              <a:t>interazioni</a:t>
            </a:r>
          </a:p>
        </p:txBody>
      </p:sp>
      <p:sp>
        <p:nvSpPr>
          <p:cNvPr id="44" name="Rettangolo arrotondato 43"/>
          <p:cNvSpPr/>
          <p:nvPr/>
        </p:nvSpPr>
        <p:spPr>
          <a:xfrm>
            <a:off x="407368" y="876958"/>
            <a:ext cx="11495143" cy="55043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CasellaDiTesto 16"/>
          <p:cNvSpPr txBox="1"/>
          <p:nvPr/>
        </p:nvSpPr>
        <p:spPr>
          <a:xfrm>
            <a:off x="6461116" y="5313982"/>
            <a:ext cx="4320480" cy="923330"/>
          </a:xfrm>
          <a:prstGeom prst="rect">
            <a:avLst/>
          </a:prstGeom>
          <a:noFill/>
        </p:spPr>
        <p:txBody>
          <a:bodyPr wrap="square" rtlCol="0">
            <a:spAutoFit/>
          </a:bodyPr>
          <a:lstStyle/>
          <a:p>
            <a:r>
              <a:rPr lang="it-IT" i="1" dirty="0"/>
              <a:t>Le funzioni telefoniche evolute e i dati applicativi sono utilizzati insieme per dare servizi migliorando le performance</a:t>
            </a:r>
          </a:p>
        </p:txBody>
      </p:sp>
      <p:grpSp>
        <p:nvGrpSpPr>
          <p:cNvPr id="31" name="Gruppo 30"/>
          <p:cNvGrpSpPr/>
          <p:nvPr/>
        </p:nvGrpSpPr>
        <p:grpSpPr>
          <a:xfrm>
            <a:off x="5735962" y="4263479"/>
            <a:ext cx="2592286" cy="533673"/>
            <a:chOff x="5735962" y="3975447"/>
            <a:chExt cx="2592286" cy="533673"/>
          </a:xfrm>
        </p:grpSpPr>
        <p:cxnSp>
          <p:nvCxnSpPr>
            <p:cNvPr id="32" name="Connettore 2 31"/>
            <p:cNvCxnSpPr/>
            <p:nvPr/>
          </p:nvCxnSpPr>
          <p:spPr>
            <a:xfrm flipH="1">
              <a:off x="5735962" y="4113076"/>
              <a:ext cx="2592286" cy="396044"/>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CasellaDiTesto 32"/>
            <p:cNvSpPr txBox="1"/>
            <p:nvPr/>
          </p:nvSpPr>
          <p:spPr>
            <a:xfrm rot="21091585">
              <a:off x="5861045" y="3975447"/>
              <a:ext cx="2380979" cy="369332"/>
            </a:xfrm>
            <a:prstGeom prst="rect">
              <a:avLst/>
            </a:prstGeom>
            <a:noFill/>
          </p:spPr>
          <p:txBody>
            <a:bodyPr wrap="square" rtlCol="0">
              <a:spAutoFit/>
            </a:bodyPr>
            <a:lstStyle/>
            <a:p>
              <a:r>
                <a:rPr lang="it-IT" dirty="0">
                  <a:solidFill>
                    <a:srgbClr val="FF0000"/>
                  </a:solidFill>
                </a:rPr>
                <a:t>Funzioni applicative</a:t>
              </a:r>
            </a:p>
          </p:txBody>
        </p:sp>
      </p:grpSp>
      <p:cxnSp>
        <p:nvCxnSpPr>
          <p:cNvPr id="38" name="Connettore 7 37"/>
          <p:cNvCxnSpPr>
            <a:stCxn id="16" idx="2"/>
            <a:endCxn id="4107" idx="2"/>
          </p:cNvCxnSpPr>
          <p:nvPr/>
        </p:nvCxnSpPr>
        <p:spPr>
          <a:xfrm rot="5400000" flipH="1" flipV="1">
            <a:off x="7443419" y="2134815"/>
            <a:ext cx="204441" cy="5603746"/>
          </a:xfrm>
          <a:prstGeom prst="curvedConnector3">
            <a:avLst>
              <a:gd name="adj1" fmla="val -111817"/>
            </a:avLst>
          </a:prstGeom>
          <a:ln w="12700">
            <a:solidFill>
              <a:srgbClr val="1AABE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Segnaposto piè di pagina 4">
            <a:extLst>
              <a:ext uri="{FF2B5EF4-FFF2-40B4-BE49-F238E27FC236}">
                <a16:creationId xmlns:a16="http://schemas.microsoft.com/office/drawing/2014/main" xmlns="" id="{F5DB1625-8B13-4399-8372-2A35D33CF048}"/>
              </a:ext>
            </a:extLst>
          </p:cNvPr>
          <p:cNvSpPr>
            <a:spLocks noGrp="1"/>
          </p:cNvSpPr>
          <p:nvPr>
            <p:ph type="ftr" sz="quarter" idx="16"/>
          </p:nvPr>
        </p:nvSpPr>
        <p:spPr/>
        <p:txBody>
          <a:bodyPr/>
          <a:lstStyle/>
          <a:p>
            <a:r>
              <a:rPr lang="de-DE"/>
              <a:t>© estos Italia – ECS 2018</a:t>
            </a:r>
            <a:endParaRPr lang="de-DE" dirty="0"/>
          </a:p>
        </p:txBody>
      </p:sp>
    </p:spTree>
    <p:extLst>
      <p:ext uri="{BB962C8B-B14F-4D97-AF65-F5344CB8AC3E}">
        <p14:creationId xmlns:p14="http://schemas.microsoft.com/office/powerpoint/2010/main" val="114597170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107"/>
                                        </p:tgtEl>
                                        <p:attrNameLst>
                                          <p:attrName>style.visibility</p:attrName>
                                        </p:attrNameLst>
                                      </p:cBhvr>
                                      <p:to>
                                        <p:strVal val="visible"/>
                                      </p:to>
                                    </p:set>
                                    <p:animEffect transition="in" filter="fade">
                                      <p:cBhvr>
                                        <p:cTn id="26" dur="500"/>
                                        <p:tgtEl>
                                          <p:spTgt spid="410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9"/>
                                        </p:tgtEl>
                                      </p:cBhvr>
                                    </p:animEffect>
                                    <p:animScale>
                                      <p:cBhvr>
                                        <p:cTn id="41" dur="250" autoRev="1" fill="hold"/>
                                        <p:tgtEl>
                                          <p:spTgt spid="9"/>
                                        </p:tgtEl>
                                      </p:cBhvr>
                                      <p:by x="105000" y="105000"/>
                                    </p:animScale>
                                  </p:childTnLst>
                                </p:cTn>
                              </p:par>
                              <p:par>
                                <p:cTn id="42" presetID="10" presetClass="entr" presetSubtype="0"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27" presetClass="emph" presetSubtype="0" fill="remove" nodeType="clickEffect">
                                  <p:stCondLst>
                                    <p:cond delay="0"/>
                                  </p:stCondLst>
                                  <p:childTnLst>
                                    <p:animClr clrSpc="rgb" dir="cw">
                                      <p:cBhvr override="childStyle">
                                        <p:cTn id="63" dur="250" autoRev="1" fill="remove"/>
                                        <p:tgtEl>
                                          <p:spTgt spid="22"/>
                                        </p:tgtEl>
                                        <p:attrNameLst>
                                          <p:attrName>style.color</p:attrName>
                                        </p:attrNameLst>
                                      </p:cBhvr>
                                      <p:to>
                                        <a:schemeClr val="bg1"/>
                                      </p:to>
                                    </p:animClr>
                                    <p:animClr clrSpc="rgb" dir="cw">
                                      <p:cBhvr>
                                        <p:cTn id="64" dur="250" autoRev="1" fill="remove"/>
                                        <p:tgtEl>
                                          <p:spTgt spid="22"/>
                                        </p:tgtEl>
                                        <p:attrNameLst>
                                          <p:attrName>fillcolor</p:attrName>
                                        </p:attrNameLst>
                                      </p:cBhvr>
                                      <p:to>
                                        <a:schemeClr val="bg1"/>
                                      </p:to>
                                    </p:animClr>
                                    <p:set>
                                      <p:cBhvr>
                                        <p:cTn id="65" dur="250" autoRev="1" fill="remove"/>
                                        <p:tgtEl>
                                          <p:spTgt spid="22"/>
                                        </p:tgtEl>
                                        <p:attrNameLst>
                                          <p:attrName>fill.type</p:attrName>
                                        </p:attrNameLst>
                                      </p:cBhvr>
                                      <p:to>
                                        <p:strVal val="solid"/>
                                      </p:to>
                                    </p:set>
                                    <p:set>
                                      <p:cBhvr>
                                        <p:cTn id="66" dur="250" autoRev="1" fill="remove"/>
                                        <p:tgtEl>
                                          <p:spTgt spid="22"/>
                                        </p:tgtEl>
                                        <p:attrNameLst>
                                          <p:attrName>fill.on</p:attrName>
                                        </p:attrNameLst>
                                      </p:cBhvr>
                                      <p:to>
                                        <p:strVal val="tru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ppt_x"/>
                                          </p:val>
                                        </p:tav>
                                        <p:tav tm="100000">
                                          <p:val>
                                            <p:strVal val="#ppt_x"/>
                                          </p:val>
                                        </p:tav>
                                      </p:tavLst>
                                    </p:anim>
                                    <p:anim calcmode="lin" valueType="num">
                                      <p:cBhvr additive="base">
                                        <p:cTn id="7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fade">
                                      <p:cBhvr>
                                        <p:cTn id="81" dur="500"/>
                                        <p:tgtEl>
                                          <p:spTgt spid="5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647658" y="1124744"/>
            <a:ext cx="10920950" cy="4752528"/>
          </a:xfrm>
        </p:spPr>
        <p:txBody>
          <a:bodyPr>
            <a:normAutofit fontScale="47500" lnSpcReduction="20000"/>
          </a:bodyPr>
          <a:lstStyle/>
          <a:p>
            <a:pPr marL="342900" indent="-342900">
              <a:buFont typeface="Arial" panose="020B0604020202020204" pitchFamily="34" charset="0"/>
              <a:buChar char="•"/>
            </a:pPr>
            <a:r>
              <a:rPr lang="it-IT" sz="4000" dirty="0">
                <a:solidFill>
                  <a:srgbClr val="FF0000"/>
                </a:solidFill>
              </a:rPr>
              <a:t>Si utilizza infrastruttura telefonica esistente</a:t>
            </a:r>
          </a:p>
          <a:p>
            <a:pPr marL="1076325" lvl="1" indent="-334963">
              <a:buFontTx/>
              <a:buChar char="-"/>
            </a:pPr>
            <a:r>
              <a:rPr lang="it-IT" sz="3200" dirty="0">
                <a:latin typeface="+mn-lt"/>
              </a:rPr>
              <a:t>Nessun disservizio</a:t>
            </a:r>
          </a:p>
          <a:p>
            <a:pPr marL="1076325" lvl="1" indent="-334963">
              <a:buFontTx/>
              <a:buChar char="-"/>
            </a:pPr>
            <a:r>
              <a:rPr lang="it-IT" sz="3200" dirty="0">
                <a:latin typeface="+mn-lt"/>
              </a:rPr>
              <a:t>Maggiore ritorno dell’investimento</a:t>
            </a:r>
          </a:p>
          <a:p>
            <a:pPr marL="1076325" lvl="1" indent="-334963">
              <a:buFontTx/>
              <a:buChar char="-"/>
            </a:pPr>
            <a:r>
              <a:rPr lang="it-IT" sz="3200" dirty="0">
                <a:latin typeface="+mn-lt"/>
              </a:rPr>
              <a:t>Indipendenza dal brand di telefonia</a:t>
            </a:r>
          </a:p>
          <a:p>
            <a:pPr marL="1076325" lvl="1" indent="-334963">
              <a:buFontTx/>
              <a:buChar char="-"/>
            </a:pPr>
            <a:r>
              <a:rPr lang="it-IT" sz="3200" dirty="0">
                <a:latin typeface="+mn-lt"/>
              </a:rPr>
              <a:t>Integrazione con Active Directory</a:t>
            </a:r>
          </a:p>
          <a:p>
            <a:pPr lvl="2" indent="0">
              <a:buNone/>
            </a:pPr>
            <a:endParaRPr lang="it-IT" dirty="0"/>
          </a:p>
          <a:p>
            <a:pPr marL="342900" indent="-342900">
              <a:buFont typeface="Arial" panose="020B0604020202020204" pitchFamily="34" charset="0"/>
              <a:buChar char="•"/>
            </a:pPr>
            <a:r>
              <a:rPr lang="it-IT" sz="4000" dirty="0">
                <a:solidFill>
                  <a:srgbClr val="FF0000"/>
                </a:solidFill>
              </a:rPr>
              <a:t>Si integra con applicativi (ERP, CRM) identificando </a:t>
            </a:r>
          </a:p>
          <a:p>
            <a:r>
              <a:rPr lang="it-IT" sz="4000" dirty="0">
                <a:solidFill>
                  <a:srgbClr val="FF0000"/>
                </a:solidFill>
              </a:rPr>
              <a:t>     il chiamante o la radice</a:t>
            </a:r>
          </a:p>
          <a:p>
            <a:pPr marL="1076325" lvl="1" indent="-334963">
              <a:buFontTx/>
              <a:buChar char="-"/>
            </a:pPr>
            <a:r>
              <a:rPr lang="it-IT" sz="3300" dirty="0">
                <a:latin typeface="+mn-lt"/>
              </a:rPr>
              <a:t>Creazione di processi personalizzati</a:t>
            </a:r>
          </a:p>
          <a:p>
            <a:pPr marL="1076325" lvl="1" indent="-334963">
              <a:buFontTx/>
              <a:buChar char="-"/>
            </a:pPr>
            <a:r>
              <a:rPr lang="it-IT" sz="3300" dirty="0">
                <a:latin typeface="+mn-lt"/>
              </a:rPr>
              <a:t>Aumento della produttività</a:t>
            </a:r>
          </a:p>
          <a:p>
            <a:pPr marL="1485698" lvl="2" indent="-342900">
              <a:buFont typeface="Arial" panose="020B0604020202020204" pitchFamily="34" charset="0"/>
              <a:buChar char="•"/>
            </a:pPr>
            <a:endParaRPr lang="it-IT" dirty="0"/>
          </a:p>
          <a:p>
            <a:pPr marL="5199063" indent="-342900">
              <a:buFont typeface="Arial" panose="020B0604020202020204" pitchFamily="34" charset="0"/>
              <a:buChar char="•"/>
            </a:pPr>
            <a:r>
              <a:rPr lang="it-IT" sz="4000" dirty="0">
                <a:solidFill>
                  <a:srgbClr val="FF0000"/>
                </a:solidFill>
              </a:rPr>
              <a:t>Versatilità</a:t>
            </a:r>
          </a:p>
          <a:p>
            <a:pPr marL="5562600" lvl="8" indent="-266700">
              <a:buFontTx/>
              <a:buChar char="-"/>
            </a:pPr>
            <a:r>
              <a:rPr lang="it-IT" sz="3400" dirty="0">
                <a:latin typeface="+mn-lt"/>
              </a:rPr>
              <a:t>Disponibile su molteplici piattaforme server e client</a:t>
            </a:r>
          </a:p>
          <a:p>
            <a:pPr marL="5562600" lvl="8" indent="-266700">
              <a:buFontTx/>
              <a:buChar char="-"/>
            </a:pPr>
            <a:r>
              <a:rPr lang="it-IT" sz="3400" dirty="0">
                <a:latin typeface="+mn-lt"/>
              </a:rPr>
              <a:t>Distribuibile anche in ambienti </a:t>
            </a:r>
            <a:r>
              <a:rPr lang="it-IT" sz="3400" dirty="0" err="1">
                <a:latin typeface="+mn-lt"/>
              </a:rPr>
              <a:t>virtualizzati</a:t>
            </a:r>
            <a:endParaRPr lang="it-IT" sz="3400" dirty="0">
              <a:latin typeface="+mn-lt"/>
            </a:endParaRPr>
          </a:p>
          <a:p>
            <a:pPr marL="5562600" lvl="8" indent="-266700">
              <a:buFontTx/>
              <a:buChar char="-"/>
            </a:pPr>
            <a:r>
              <a:rPr lang="it-IT" sz="3400" dirty="0">
                <a:latin typeface="+mn-lt"/>
              </a:rPr>
              <a:t>Licenza perpetua</a:t>
            </a:r>
          </a:p>
          <a:p>
            <a:pPr marL="5562600" lvl="8" indent="-266700">
              <a:buFontTx/>
              <a:buChar char="-"/>
            </a:pPr>
            <a:r>
              <a:rPr lang="it-IT" sz="3400" dirty="0">
                <a:latin typeface="+mn-lt"/>
              </a:rPr>
              <a:t>Installabile in </a:t>
            </a:r>
            <a:r>
              <a:rPr lang="it-IT" sz="3400" dirty="0" err="1">
                <a:latin typeface="+mn-lt"/>
              </a:rPr>
              <a:t>cloud</a:t>
            </a:r>
            <a:r>
              <a:rPr lang="it-IT" sz="3400" dirty="0">
                <a:latin typeface="+mn-lt"/>
              </a:rPr>
              <a:t> o on-premise</a:t>
            </a:r>
          </a:p>
          <a:p>
            <a:pPr marL="5562600" lvl="8" indent="-266700">
              <a:buFontTx/>
              <a:buChar char="-"/>
            </a:pPr>
            <a:r>
              <a:rPr lang="it-IT" sz="3400" dirty="0">
                <a:latin typeface="+mn-lt"/>
              </a:rPr>
              <a:t>Integrabile con Outlook/</a:t>
            </a:r>
            <a:r>
              <a:rPr lang="it-IT" sz="3400" dirty="0" err="1">
                <a:latin typeface="+mn-lt"/>
              </a:rPr>
              <a:t>exchange</a:t>
            </a:r>
            <a:endParaRPr lang="it-IT" sz="3400" dirty="0">
              <a:latin typeface="+mn-lt"/>
            </a:endParaRPr>
          </a:p>
          <a:p>
            <a:pPr marL="5562600" lvl="8" indent="-266700">
              <a:buFontTx/>
              <a:buChar char="-"/>
            </a:pPr>
            <a:r>
              <a:rPr lang="it-IT" sz="3400" dirty="0">
                <a:latin typeface="+mn-lt"/>
              </a:rPr>
              <a:t>Interfacce personalizzabili</a:t>
            </a:r>
          </a:p>
        </p:txBody>
      </p:sp>
      <p:sp>
        <p:nvSpPr>
          <p:cNvPr id="3" name="Titolo 2"/>
          <p:cNvSpPr>
            <a:spLocks noGrp="1"/>
          </p:cNvSpPr>
          <p:nvPr>
            <p:ph type="title"/>
          </p:nvPr>
        </p:nvSpPr>
        <p:spPr>
          <a:xfrm>
            <a:off x="720000" y="404664"/>
            <a:ext cx="10862400" cy="612000"/>
          </a:xfrm>
        </p:spPr>
        <p:txBody>
          <a:bodyPr>
            <a:normAutofit/>
          </a:bodyPr>
          <a:lstStyle/>
          <a:p>
            <a:r>
              <a:rPr lang="it-IT" sz="3200" dirty="0"/>
              <a:t>Estos Pro Call - PUNTI CHIAVE FUNZIONALI</a:t>
            </a:r>
          </a:p>
        </p:txBody>
      </p:sp>
      <p:pic>
        <p:nvPicPr>
          <p:cNvPr id="10" name="Immagine 9"/>
          <p:cNvPicPr>
            <a:picLocks noChangeAspect="1"/>
          </p:cNvPicPr>
          <p:nvPr/>
        </p:nvPicPr>
        <p:blipFill>
          <a:blip r:embed="rId2"/>
          <a:stretch>
            <a:fillRect/>
          </a:stretch>
        </p:blipFill>
        <p:spPr>
          <a:xfrm>
            <a:off x="335360" y="5949277"/>
            <a:ext cx="5544616" cy="263369"/>
          </a:xfrm>
          <a:prstGeom prst="rect">
            <a:avLst/>
          </a:prstGeom>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3222" y="1484784"/>
            <a:ext cx="3589322"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350" r="6746" b="4500"/>
          <a:stretch/>
        </p:blipFill>
        <p:spPr bwMode="auto">
          <a:xfrm>
            <a:off x="2351584" y="3717032"/>
            <a:ext cx="2085975" cy="181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gnaposto piè di pagina 4">
            <a:extLst>
              <a:ext uri="{FF2B5EF4-FFF2-40B4-BE49-F238E27FC236}">
                <a16:creationId xmlns:a16="http://schemas.microsoft.com/office/drawing/2014/main" xmlns="" id="{56710035-A757-4E91-81C8-90B913DAE4AB}"/>
              </a:ext>
            </a:extLst>
          </p:cNvPr>
          <p:cNvSpPr>
            <a:spLocks noGrp="1"/>
          </p:cNvSpPr>
          <p:nvPr>
            <p:ph type="ftr" sz="quarter" idx="16"/>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21FF6985-F29F-4854-8ABF-7C1C3661B9D4}"/>
              </a:ext>
            </a:extLst>
          </p:cNvPr>
          <p:cNvSpPr>
            <a:spLocks noGrp="1"/>
          </p:cNvSpPr>
          <p:nvPr>
            <p:ph type="sldNum" sz="quarter" idx="17"/>
          </p:nvPr>
        </p:nvSpPr>
        <p:spPr/>
        <p:txBody>
          <a:bodyPr/>
          <a:lstStyle/>
          <a:p>
            <a:fld id="{C7C905D0-24F0-4A5D-A8FD-F45F8E9F1544}" type="slidenum">
              <a:rPr lang="de-DE" smtClean="0"/>
              <a:pPr/>
              <a:t>32</a:t>
            </a:fld>
            <a:endParaRPr lang="de-DE" dirty="0"/>
          </a:p>
        </p:txBody>
      </p:sp>
    </p:spTree>
    <p:extLst>
      <p:ext uri="{BB962C8B-B14F-4D97-AF65-F5344CB8AC3E}">
        <p14:creationId xmlns:p14="http://schemas.microsoft.com/office/powerpoint/2010/main" val="1767187201"/>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xmlns="" id="{04B0CAED-A96A-4378-86DE-871CB1A5BFF6}"/>
              </a:ext>
            </a:extLst>
          </p:cNvPr>
          <p:cNvSpPr>
            <a:spLocks noGrp="1"/>
          </p:cNvSpPr>
          <p:nvPr>
            <p:ph type="title"/>
          </p:nvPr>
        </p:nvSpPr>
        <p:spPr/>
        <p:txBody>
          <a:bodyPr/>
          <a:lstStyle/>
          <a:p>
            <a:r>
              <a:rPr lang="it-IT" dirty="0"/>
              <a:t>Perché il CEBP è molto apprezzato dalle aziende?</a:t>
            </a:r>
          </a:p>
        </p:txBody>
      </p:sp>
      <p:sp>
        <p:nvSpPr>
          <p:cNvPr id="3" name="Segnaposto piè di pagina 2">
            <a:extLst>
              <a:ext uri="{FF2B5EF4-FFF2-40B4-BE49-F238E27FC236}">
                <a16:creationId xmlns:a16="http://schemas.microsoft.com/office/drawing/2014/main" xmlns="" id="{AA63F76A-A51B-4B06-A07E-1E11A1862E3B}"/>
              </a:ext>
            </a:extLst>
          </p:cNvPr>
          <p:cNvSpPr>
            <a:spLocks noGrp="1"/>
          </p:cNvSpPr>
          <p:nvPr>
            <p:ph type="ftr" sz="quarter" idx="15"/>
          </p:nvPr>
        </p:nvSpPr>
        <p:spPr/>
        <p:txBody>
          <a:bodyPr/>
          <a:lstStyle/>
          <a:p>
            <a:r>
              <a:rPr lang="de-DE"/>
              <a:t>© estos Italia – ECS 2018</a:t>
            </a:r>
            <a:endParaRPr lang="de-DE" dirty="0"/>
          </a:p>
        </p:txBody>
      </p:sp>
      <p:sp>
        <p:nvSpPr>
          <p:cNvPr id="4" name="Segnaposto numero diapositiva 3">
            <a:extLst>
              <a:ext uri="{FF2B5EF4-FFF2-40B4-BE49-F238E27FC236}">
                <a16:creationId xmlns:a16="http://schemas.microsoft.com/office/drawing/2014/main" xmlns="" id="{0600ED08-9CED-4EF2-8C9A-1D8057036F2D}"/>
              </a:ext>
            </a:extLst>
          </p:cNvPr>
          <p:cNvSpPr>
            <a:spLocks noGrp="1"/>
          </p:cNvSpPr>
          <p:nvPr>
            <p:ph type="sldNum" sz="quarter" idx="16"/>
          </p:nvPr>
        </p:nvSpPr>
        <p:spPr/>
        <p:txBody>
          <a:bodyPr/>
          <a:lstStyle/>
          <a:p>
            <a:fld id="{C7C905D0-24F0-4A5D-A8FD-F45F8E9F1544}" type="slidenum">
              <a:rPr lang="de-DE" smtClean="0"/>
              <a:pPr/>
              <a:t>33</a:t>
            </a:fld>
            <a:endParaRPr lang="de-DE" dirty="0"/>
          </a:p>
        </p:txBody>
      </p:sp>
      <p:pic>
        <p:nvPicPr>
          <p:cNvPr id="6" name="Immagine 5">
            <a:extLst>
              <a:ext uri="{FF2B5EF4-FFF2-40B4-BE49-F238E27FC236}">
                <a16:creationId xmlns:a16="http://schemas.microsoft.com/office/drawing/2014/main" xmlns="" id="{D746E426-62C8-4FE7-BB82-9D3BD8E284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5520" y="1021111"/>
            <a:ext cx="8046055" cy="5504233"/>
          </a:xfrm>
          <a:prstGeom prst="rect">
            <a:avLst/>
          </a:prstGeom>
        </p:spPr>
      </p:pic>
    </p:spTree>
    <p:extLst>
      <p:ext uri="{BB962C8B-B14F-4D97-AF65-F5344CB8AC3E}">
        <p14:creationId xmlns:p14="http://schemas.microsoft.com/office/powerpoint/2010/main" val="2224666045"/>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a:xfrm>
            <a:off x="3474080" y="997802"/>
            <a:ext cx="5281084" cy="577608"/>
          </a:xfrm>
        </p:spPr>
        <p:txBody>
          <a:bodyPr>
            <a:normAutofit fontScale="92500"/>
          </a:bodyPr>
          <a:lstStyle/>
          <a:p>
            <a:pPr algn="ctr">
              <a:lnSpc>
                <a:spcPct val="100000"/>
              </a:lnSpc>
            </a:pPr>
            <a:r>
              <a:rPr lang="de-DE" sz="2400" b="1" dirty="0" err="1">
                <a:solidFill>
                  <a:schemeClr val="accent2"/>
                </a:solidFill>
              </a:rPr>
              <a:t>Integrazione</a:t>
            </a:r>
            <a:r>
              <a:rPr lang="de-DE" sz="2400" b="1" dirty="0">
                <a:solidFill>
                  <a:schemeClr val="accent2"/>
                </a:solidFill>
              </a:rPr>
              <a:t> ai </a:t>
            </a:r>
            <a:r>
              <a:rPr lang="de-DE" sz="2400" b="1" dirty="0" err="1">
                <a:solidFill>
                  <a:schemeClr val="accent2"/>
                </a:solidFill>
              </a:rPr>
              <a:t>processi</a:t>
            </a:r>
            <a:r>
              <a:rPr lang="de-DE" sz="2400" b="1" dirty="0">
                <a:solidFill>
                  <a:schemeClr val="accent2"/>
                </a:solidFill>
              </a:rPr>
              <a:t> </a:t>
            </a:r>
            <a:r>
              <a:rPr lang="de-DE" sz="2400" b="1" dirty="0" err="1">
                <a:solidFill>
                  <a:schemeClr val="accent2"/>
                </a:solidFill>
              </a:rPr>
              <a:t>produttivi</a:t>
            </a:r>
            <a:r>
              <a:rPr lang="de-DE" sz="2400" b="1" dirty="0">
                <a:solidFill>
                  <a:schemeClr val="accent2"/>
                </a:solidFill>
              </a:rPr>
              <a:t> (CEBP)</a:t>
            </a:r>
          </a:p>
        </p:txBody>
      </p:sp>
      <p:pic>
        <p:nvPicPr>
          <p:cNvPr id="9" name="Inhaltsplatzhalter 8"/>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8249682" y="1611305"/>
            <a:ext cx="3334512" cy="3502151"/>
          </a:xfrm>
        </p:spPr>
      </p:pic>
      <p:sp>
        <p:nvSpPr>
          <p:cNvPr id="4" name="Titel 3"/>
          <p:cNvSpPr>
            <a:spLocks noGrp="1"/>
          </p:cNvSpPr>
          <p:nvPr>
            <p:ph type="title"/>
          </p:nvPr>
        </p:nvSpPr>
        <p:spPr>
          <a:xfrm>
            <a:off x="718297" y="270182"/>
            <a:ext cx="10862400" cy="612000"/>
          </a:xfrm>
        </p:spPr>
        <p:txBody>
          <a:bodyPr/>
          <a:lstStyle/>
          <a:p>
            <a:endParaRPr lang="de-DE"/>
          </a:p>
        </p:txBody>
      </p:sp>
      <p:sp>
        <p:nvSpPr>
          <p:cNvPr id="5" name="Textplatzhalter 4"/>
          <p:cNvSpPr>
            <a:spLocks noGrp="1"/>
          </p:cNvSpPr>
          <p:nvPr>
            <p:ph type="body" sz="quarter" idx="18"/>
          </p:nvPr>
        </p:nvSpPr>
        <p:spPr/>
        <p:txBody>
          <a:bodyPr/>
          <a:lstStyle/>
          <a:p>
            <a:endParaRPr lang="de-DE"/>
          </a:p>
        </p:txBody>
      </p:sp>
      <p:sp>
        <p:nvSpPr>
          <p:cNvPr id="7" name="Fußzeilenplatzhalter 6"/>
          <p:cNvSpPr>
            <a:spLocks noGrp="1"/>
          </p:cNvSpPr>
          <p:nvPr>
            <p:ph type="ftr" sz="quarter" idx="15"/>
          </p:nvPr>
        </p:nvSpPr>
        <p:spPr/>
        <p:txBody>
          <a:bodyPr>
            <a:normAutofit fontScale="77500" lnSpcReduction="20000"/>
          </a:bodyPr>
          <a:lstStyle/>
          <a:p>
            <a:r>
              <a:rPr lang="en-US"/>
              <a:t>© estos Italia – ECS 2018</a:t>
            </a:r>
            <a:endParaRPr lang="de-DE" dirty="0"/>
          </a:p>
        </p:txBody>
      </p:sp>
      <p:sp>
        <p:nvSpPr>
          <p:cNvPr id="8" name="Foliennummernplatzhalter 7"/>
          <p:cNvSpPr>
            <a:spLocks noGrp="1"/>
          </p:cNvSpPr>
          <p:nvPr>
            <p:ph type="sldNum" sz="quarter" idx="16"/>
          </p:nvPr>
        </p:nvSpPr>
        <p:spPr/>
        <p:txBody>
          <a:bodyPr/>
          <a:lstStyle/>
          <a:p>
            <a:fld id="{C7C905D0-24F0-4A5D-A8FD-F45F8E9F1544}" type="slidenum">
              <a:rPr lang="de-DE" smtClean="0"/>
              <a:pPr/>
              <a:t>34</a:t>
            </a:fld>
            <a:endParaRPr lang="de-DE" dirty="0"/>
          </a:p>
        </p:txBody>
      </p:sp>
      <p:pic>
        <p:nvPicPr>
          <p:cNvPr id="10" name="Grafik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9998" y="2250679"/>
            <a:ext cx="2221272" cy="2223404"/>
          </a:xfrm>
          <a:prstGeom prst="rect">
            <a:avLst/>
          </a:prstGeom>
        </p:spPr>
      </p:pic>
      <p:pic>
        <p:nvPicPr>
          <p:cNvPr id="3" name="Grafik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868" y="2214809"/>
            <a:ext cx="3334512" cy="2295144"/>
          </a:xfrm>
          <a:prstGeom prst="rect">
            <a:avLst/>
          </a:prstGeom>
        </p:spPr>
      </p:pic>
      <p:sp>
        <p:nvSpPr>
          <p:cNvPr id="11" name="Gewitterblitz 10"/>
          <p:cNvSpPr/>
          <p:nvPr/>
        </p:nvSpPr>
        <p:spPr>
          <a:xfrm>
            <a:off x="3508955" y="1611305"/>
            <a:ext cx="858853" cy="1241631"/>
          </a:xfrm>
          <a:prstGeom prst="lightningBol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11874398"/>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endParaRPr lang="de-DE"/>
          </a:p>
        </p:txBody>
      </p:sp>
      <p:sp>
        <p:nvSpPr>
          <p:cNvPr id="11" name="Textplatzhalter 10"/>
          <p:cNvSpPr>
            <a:spLocks noGrp="1"/>
          </p:cNvSpPr>
          <p:nvPr>
            <p:ph type="body" sz="quarter" idx="18"/>
          </p:nvPr>
        </p:nvSpPr>
        <p:spPr/>
        <p:txBody>
          <a:bodyPr/>
          <a:lstStyle/>
          <a:p>
            <a:endParaRPr lang="de-DE"/>
          </a:p>
        </p:txBody>
      </p:sp>
      <p:sp>
        <p:nvSpPr>
          <p:cNvPr id="5" name="Fußzeilenplatzhalter 4"/>
          <p:cNvSpPr>
            <a:spLocks noGrp="1"/>
          </p:cNvSpPr>
          <p:nvPr>
            <p:ph type="ftr" sz="quarter" idx="15"/>
          </p:nvPr>
        </p:nvSpPr>
        <p:spPr/>
        <p:txBody>
          <a:bodyPr>
            <a:normAutofit fontScale="77500" lnSpcReduction="20000"/>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35</a:t>
            </a:fld>
            <a:endParaRPr lang="de-DE" dirty="0"/>
          </a:p>
        </p:txBody>
      </p:sp>
      <p:pic>
        <p:nvPicPr>
          <p:cNvPr id="12" name="Grafik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783" y="2023566"/>
            <a:ext cx="1333426" cy="1330101"/>
          </a:xfrm>
          <a:prstGeom prst="rect">
            <a:avLst/>
          </a:prstGeom>
        </p:spPr>
      </p:pic>
      <p:pic>
        <p:nvPicPr>
          <p:cNvPr id="13" name="Grafik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1727" y="2020241"/>
            <a:ext cx="1333426" cy="1333426"/>
          </a:xfrm>
          <a:prstGeom prst="rect">
            <a:avLst/>
          </a:prstGeom>
        </p:spPr>
      </p:pic>
      <p:pic>
        <p:nvPicPr>
          <p:cNvPr id="20" name="Grafik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01259" y="2023566"/>
            <a:ext cx="1330101" cy="1330101"/>
          </a:xfrm>
          <a:prstGeom prst="rect">
            <a:avLst/>
          </a:prstGeom>
        </p:spPr>
      </p:pic>
      <p:pic>
        <p:nvPicPr>
          <p:cNvPr id="21" name="Grafik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60096" y="2020241"/>
            <a:ext cx="1333426" cy="1333426"/>
          </a:xfrm>
          <a:prstGeom prst="rect">
            <a:avLst/>
          </a:prstGeom>
        </p:spPr>
      </p:pic>
      <p:sp>
        <p:nvSpPr>
          <p:cNvPr id="2" name="Textfeld 1"/>
          <p:cNvSpPr txBox="1"/>
          <p:nvPr/>
        </p:nvSpPr>
        <p:spPr>
          <a:xfrm>
            <a:off x="623392" y="1066397"/>
            <a:ext cx="2329484" cy="369332"/>
          </a:xfrm>
          <a:prstGeom prst="rect">
            <a:avLst/>
          </a:prstGeom>
          <a:noFill/>
        </p:spPr>
        <p:txBody>
          <a:bodyPr wrap="none" rtlCol="0">
            <a:spAutoFit/>
          </a:bodyPr>
          <a:lstStyle/>
          <a:p>
            <a:r>
              <a:rPr lang="de-DE" b="1" dirty="0">
                <a:solidFill>
                  <a:schemeClr val="accent2"/>
                </a:solidFill>
              </a:rPr>
              <a:t>Presence Management</a:t>
            </a:r>
          </a:p>
        </p:txBody>
      </p:sp>
      <p:sp>
        <p:nvSpPr>
          <p:cNvPr id="3" name="Textfeld 2"/>
          <p:cNvSpPr txBox="1"/>
          <p:nvPr/>
        </p:nvSpPr>
        <p:spPr>
          <a:xfrm>
            <a:off x="3516133" y="1085628"/>
            <a:ext cx="1864613" cy="369332"/>
          </a:xfrm>
          <a:prstGeom prst="rect">
            <a:avLst/>
          </a:prstGeom>
          <a:noFill/>
        </p:spPr>
        <p:txBody>
          <a:bodyPr wrap="none" rtlCol="0">
            <a:spAutoFit/>
          </a:bodyPr>
          <a:lstStyle/>
          <a:p>
            <a:r>
              <a:rPr lang="de-DE" b="1" dirty="0">
                <a:solidFill>
                  <a:schemeClr val="accent2"/>
                </a:solidFill>
              </a:rPr>
              <a:t>Instant Messaging</a:t>
            </a:r>
          </a:p>
        </p:txBody>
      </p:sp>
      <p:sp>
        <p:nvSpPr>
          <p:cNvPr id="22" name="Textfeld 21"/>
          <p:cNvSpPr txBox="1"/>
          <p:nvPr/>
        </p:nvSpPr>
        <p:spPr>
          <a:xfrm>
            <a:off x="9840416" y="1047588"/>
            <a:ext cx="1851789" cy="646331"/>
          </a:xfrm>
          <a:prstGeom prst="rect">
            <a:avLst/>
          </a:prstGeom>
          <a:noFill/>
        </p:spPr>
        <p:txBody>
          <a:bodyPr wrap="none" rtlCol="0">
            <a:spAutoFit/>
          </a:bodyPr>
          <a:lstStyle/>
          <a:p>
            <a:pPr algn="ctr"/>
            <a:r>
              <a:rPr lang="de-DE" b="1" dirty="0" err="1">
                <a:solidFill>
                  <a:schemeClr val="accent2"/>
                </a:solidFill>
              </a:rPr>
              <a:t>Collaboration</a:t>
            </a:r>
            <a:r>
              <a:rPr lang="de-DE" b="1" dirty="0">
                <a:solidFill>
                  <a:schemeClr val="accent2"/>
                </a:solidFill>
              </a:rPr>
              <a:t> </a:t>
            </a:r>
          </a:p>
          <a:p>
            <a:pPr algn="ctr"/>
            <a:r>
              <a:rPr lang="de-DE" b="1" dirty="0">
                <a:solidFill>
                  <a:schemeClr val="accent2"/>
                </a:solidFill>
              </a:rPr>
              <a:t>(Desktop Sharing)</a:t>
            </a:r>
          </a:p>
        </p:txBody>
      </p:sp>
      <p:sp>
        <p:nvSpPr>
          <p:cNvPr id="23" name="Textfeld 22"/>
          <p:cNvSpPr txBox="1"/>
          <p:nvPr/>
        </p:nvSpPr>
        <p:spPr>
          <a:xfrm>
            <a:off x="6644007" y="1066397"/>
            <a:ext cx="1872629" cy="369332"/>
          </a:xfrm>
          <a:prstGeom prst="rect">
            <a:avLst/>
          </a:prstGeom>
          <a:noFill/>
        </p:spPr>
        <p:txBody>
          <a:bodyPr wrap="none" rtlCol="0">
            <a:spAutoFit/>
          </a:bodyPr>
          <a:lstStyle/>
          <a:p>
            <a:r>
              <a:rPr lang="de-DE" b="1" dirty="0">
                <a:solidFill>
                  <a:schemeClr val="accent2"/>
                </a:solidFill>
              </a:rPr>
              <a:t>Audio/Video Chat </a:t>
            </a:r>
          </a:p>
        </p:txBody>
      </p:sp>
      <p:pic>
        <p:nvPicPr>
          <p:cNvPr id="7" name="Grafik 6"/>
          <p:cNvPicPr>
            <a:picLocks noChangeAspect="1"/>
          </p:cNvPicPr>
          <p:nvPr/>
        </p:nvPicPr>
        <p:blipFill rotWithShape="1">
          <a:blip r:embed="rId7" cstate="print">
            <a:extLst>
              <a:ext uri="{28A0092B-C50C-407E-A947-70E740481C1C}">
                <a14:useLocalDpi xmlns:a14="http://schemas.microsoft.com/office/drawing/2010/main" val="0"/>
              </a:ext>
            </a:extLst>
          </a:blip>
          <a:srcRect l="1494" t="32597" r="2749" b="59606"/>
          <a:stretch/>
        </p:blipFill>
        <p:spPr>
          <a:xfrm>
            <a:off x="718868" y="4239002"/>
            <a:ext cx="10863532" cy="1235601"/>
          </a:xfrm>
          <a:prstGeom prst="rect">
            <a:avLst/>
          </a:prstGeom>
        </p:spPr>
      </p:pic>
      <p:sp>
        <p:nvSpPr>
          <p:cNvPr id="9" name="Rectangle 8">
            <a:extLst>
              <a:ext uri="{FF2B5EF4-FFF2-40B4-BE49-F238E27FC236}">
                <a16:creationId xmlns:a16="http://schemas.microsoft.com/office/drawing/2014/main" xmlns="" id="{75260118-C213-4FED-A1C7-C42826BA868B}"/>
              </a:ext>
            </a:extLst>
          </p:cNvPr>
          <p:cNvSpPr/>
          <p:nvPr/>
        </p:nvSpPr>
        <p:spPr>
          <a:xfrm>
            <a:off x="4073687" y="3550355"/>
            <a:ext cx="4153894" cy="369332"/>
          </a:xfrm>
          <a:prstGeom prst="rect">
            <a:avLst/>
          </a:prstGeom>
        </p:spPr>
        <p:txBody>
          <a:bodyPr wrap="none">
            <a:spAutoFit/>
          </a:bodyPr>
          <a:lstStyle/>
          <a:p>
            <a:r>
              <a:rPr lang="en-GB" dirty="0" err="1"/>
              <a:t>Ecco</a:t>
            </a:r>
            <a:r>
              <a:rPr lang="en-GB" dirty="0"/>
              <a:t> un </a:t>
            </a:r>
            <a:r>
              <a:rPr lang="en-GB" dirty="0" err="1"/>
              <a:t>esempio</a:t>
            </a:r>
            <a:r>
              <a:rPr lang="en-GB" dirty="0"/>
              <a:t> </a:t>
            </a:r>
            <a:r>
              <a:rPr lang="en-GB" dirty="0" err="1"/>
              <a:t>della</a:t>
            </a:r>
            <a:r>
              <a:rPr lang="en-GB" dirty="0"/>
              <a:t> </a:t>
            </a:r>
            <a:r>
              <a:rPr lang="en-GB" dirty="0" err="1"/>
              <a:t>barra</a:t>
            </a:r>
            <a:r>
              <a:rPr lang="en-GB" dirty="0"/>
              <a:t> “quick start”</a:t>
            </a:r>
          </a:p>
        </p:txBody>
      </p:sp>
    </p:spTree>
    <p:extLst>
      <p:ext uri="{BB962C8B-B14F-4D97-AF65-F5344CB8AC3E}">
        <p14:creationId xmlns:p14="http://schemas.microsoft.com/office/powerpoint/2010/main" val="571210480"/>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sz="quarter" idx="13"/>
          </p:nvPr>
        </p:nvSpPr>
        <p:spPr>
          <a:blipFill dpi="0" rotWithShape="1">
            <a:blip r:embed="rId3">
              <a:alphaModFix amt="18000"/>
            </a:blip>
            <a:srcRect/>
            <a:stretch>
              <a:fillRect/>
            </a:stretch>
          </a:blipFill>
        </p:spPr>
        <p:txBody>
          <a:bodyPr/>
          <a:lstStyle/>
          <a:p>
            <a:endParaRPr lang="de-DE" dirty="0"/>
          </a:p>
        </p:txBody>
      </p:sp>
      <p:sp>
        <p:nvSpPr>
          <p:cNvPr id="19" name="Inhaltsplatzhalter 10"/>
          <p:cNvSpPr txBox="1">
            <a:spLocks/>
          </p:cNvSpPr>
          <p:nvPr/>
        </p:nvSpPr>
        <p:spPr>
          <a:xfrm>
            <a:off x="4392525" y="4798886"/>
            <a:ext cx="3456000" cy="649616"/>
          </a:xfrm>
          <a:prstGeom prst="rect">
            <a:avLst/>
          </a:prstGeom>
          <a:solidFill>
            <a:schemeClr val="bg1">
              <a:alpha val="48000"/>
            </a:schemeClr>
          </a:solidFill>
          <a:effectLst>
            <a:softEdge rad="63500"/>
          </a:effectLst>
        </p:spPr>
        <p:txBody>
          <a:bodyPr>
            <a:normAutofit/>
          </a:bodyP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b="1" dirty="0">
                <a:solidFill>
                  <a:schemeClr val="accent2"/>
                </a:solidFill>
              </a:rPr>
              <a:t>Multi-site</a:t>
            </a:r>
          </a:p>
        </p:txBody>
      </p:sp>
      <p:sp>
        <p:nvSpPr>
          <p:cNvPr id="20" name="Inhaltsplatzhalter 11"/>
          <p:cNvSpPr txBox="1">
            <a:spLocks/>
          </p:cNvSpPr>
          <p:nvPr/>
        </p:nvSpPr>
        <p:spPr>
          <a:xfrm>
            <a:off x="8183088" y="4798886"/>
            <a:ext cx="3456000" cy="649616"/>
          </a:xfrm>
          <a:prstGeom prst="rect">
            <a:avLst/>
          </a:prstGeom>
          <a:solidFill>
            <a:schemeClr val="bg1">
              <a:alpha val="48000"/>
            </a:schemeClr>
          </a:solidFill>
          <a:effectLst>
            <a:softEdge rad="63500"/>
          </a:effectLst>
        </p:spPr>
        <p:txBody>
          <a:bodyPr>
            <a:normAutofit/>
          </a:bodyP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b="1" dirty="0">
                <a:solidFill>
                  <a:schemeClr val="accent2"/>
                </a:solidFill>
              </a:rPr>
              <a:t>Multi-device</a:t>
            </a:r>
          </a:p>
        </p:txBody>
      </p:sp>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63648" y="2596648"/>
            <a:ext cx="1664704" cy="1664704"/>
          </a:xfrm>
          <a:prstGeom prst="rect">
            <a:avLst/>
          </a:prstGeom>
        </p:spPr>
      </p:pic>
      <p:pic>
        <p:nvPicPr>
          <p:cNvPr id="22" name="Grafik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8752" y="2596648"/>
            <a:ext cx="1664704" cy="1664704"/>
          </a:xfrm>
          <a:prstGeom prst="rect">
            <a:avLst/>
          </a:prstGeom>
        </p:spPr>
      </p:pic>
      <p:pic>
        <p:nvPicPr>
          <p:cNvPr id="23" name="Grafik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78736" y="2596648"/>
            <a:ext cx="1664704" cy="1664704"/>
          </a:xfrm>
          <a:prstGeom prst="rect">
            <a:avLst/>
          </a:prstGeom>
        </p:spPr>
      </p:pic>
      <p:sp>
        <p:nvSpPr>
          <p:cNvPr id="24" name="Inhaltsplatzhalter 10"/>
          <p:cNvSpPr txBox="1">
            <a:spLocks/>
          </p:cNvSpPr>
          <p:nvPr/>
        </p:nvSpPr>
        <p:spPr>
          <a:xfrm>
            <a:off x="603104" y="4798886"/>
            <a:ext cx="3456000" cy="649616"/>
          </a:xfrm>
          <a:prstGeom prst="rect">
            <a:avLst/>
          </a:prstGeom>
          <a:solidFill>
            <a:schemeClr val="bg1">
              <a:alpha val="48000"/>
            </a:schemeClr>
          </a:solidFill>
          <a:effectLst>
            <a:softEdge rad="63500"/>
          </a:effectLst>
        </p:spPr>
        <p:txBody>
          <a:bodyPr>
            <a:normAutofit/>
          </a:bodyP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b="1" dirty="0">
                <a:solidFill>
                  <a:schemeClr val="accent2"/>
                </a:solidFill>
              </a:rPr>
              <a:t>Multi-vendor</a:t>
            </a:r>
          </a:p>
        </p:txBody>
      </p:sp>
    </p:spTree>
    <p:extLst>
      <p:ext uri="{BB962C8B-B14F-4D97-AF65-F5344CB8AC3E}">
        <p14:creationId xmlns:p14="http://schemas.microsoft.com/office/powerpoint/2010/main" val="2798864735"/>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Immagine 77"/>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749391" y="2170364"/>
            <a:ext cx="463507" cy="1255332"/>
          </a:xfrm>
          <a:prstGeom prst="rect">
            <a:avLst/>
          </a:prstGeom>
        </p:spPr>
      </p:pic>
      <p:sp>
        <p:nvSpPr>
          <p:cNvPr id="3" name="Titolo 2"/>
          <p:cNvSpPr>
            <a:spLocks noGrp="1"/>
          </p:cNvSpPr>
          <p:nvPr>
            <p:ph type="title"/>
          </p:nvPr>
        </p:nvSpPr>
        <p:spPr/>
        <p:txBody>
          <a:bodyPr>
            <a:normAutofit/>
          </a:bodyPr>
          <a:lstStyle/>
          <a:p>
            <a:r>
              <a:rPr lang="it-IT" dirty="0"/>
              <a:t>Il processo di lavoro e il flusso delle informazioni </a:t>
            </a:r>
            <a:r>
              <a:rPr lang="it-IT" sz="1200" dirty="0"/>
              <a:t>(general </a:t>
            </a:r>
            <a:r>
              <a:rPr lang="it-IT" sz="1200" dirty="0" err="1"/>
              <a:t>overview</a:t>
            </a:r>
            <a:r>
              <a:rPr lang="it-IT" sz="1200" dirty="0"/>
              <a:t>)</a:t>
            </a:r>
            <a:endParaRPr lang="it-IT" dirty="0"/>
          </a:p>
        </p:txBody>
      </p:sp>
      <p:sp>
        <p:nvSpPr>
          <p:cNvPr id="6" name="Segnaposto numero diapositiva 5"/>
          <p:cNvSpPr>
            <a:spLocks noGrp="1"/>
          </p:cNvSpPr>
          <p:nvPr>
            <p:ph type="sldNum" sz="quarter" idx="17"/>
          </p:nvPr>
        </p:nvSpPr>
        <p:spPr/>
        <p:txBody>
          <a:bodyPr/>
          <a:lstStyle/>
          <a:p>
            <a:fld id="{C7C905D0-24F0-4A5D-A8FD-F45F8E9F1544}" type="slidenum">
              <a:rPr lang="de-DE" smtClean="0"/>
              <a:pPr/>
              <a:t>37</a:t>
            </a:fld>
            <a:endParaRPr lang="de-DE" dirty="0"/>
          </a:p>
        </p:txBody>
      </p:sp>
      <p:sp>
        <p:nvSpPr>
          <p:cNvPr id="9" name="Segnaposto piè di pagina 4"/>
          <p:cNvSpPr>
            <a:spLocks noGrp="1"/>
          </p:cNvSpPr>
          <p:nvPr>
            <p:ph type="ftr" sz="quarter" idx="16"/>
          </p:nvPr>
        </p:nvSpPr>
        <p:spPr>
          <a:xfrm>
            <a:off x="1427512" y="6555570"/>
            <a:ext cx="2880000" cy="216000"/>
          </a:xfrm>
        </p:spPr>
        <p:txBody>
          <a:bodyPr/>
          <a:lstStyle/>
          <a:p>
            <a:r>
              <a:rPr lang="de-DE"/>
              <a:t>© estos Italia – ECS 2018</a:t>
            </a:r>
            <a:endParaRPr lang="de-DE" dirty="0"/>
          </a:p>
        </p:txBody>
      </p:sp>
      <p:cxnSp>
        <p:nvCxnSpPr>
          <p:cNvPr id="7" name="Connettore diritto 6"/>
          <p:cNvCxnSpPr/>
          <p:nvPr/>
        </p:nvCxnSpPr>
        <p:spPr>
          <a:xfrm>
            <a:off x="2639616" y="1124744"/>
            <a:ext cx="0" cy="5112568"/>
          </a:xfrm>
          <a:prstGeom prst="line">
            <a:avLst/>
          </a:prstGeom>
          <a:ln w="317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Connettore diritto 9"/>
          <p:cNvCxnSpPr/>
          <p:nvPr/>
        </p:nvCxnSpPr>
        <p:spPr>
          <a:xfrm>
            <a:off x="5735960" y="1124744"/>
            <a:ext cx="0" cy="5112568"/>
          </a:xfrm>
          <a:prstGeom prst="line">
            <a:avLst/>
          </a:prstGeom>
          <a:ln w="317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31" name="Immagin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2648" y="3225700"/>
            <a:ext cx="859298" cy="567138"/>
          </a:xfrm>
          <a:prstGeom prst="rect">
            <a:avLst/>
          </a:prstGeom>
        </p:spPr>
      </p:pic>
      <p:pic>
        <p:nvPicPr>
          <p:cNvPr id="32" name="Immagin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2648" y="1683499"/>
            <a:ext cx="859298" cy="567138"/>
          </a:xfrm>
          <a:prstGeom prst="rect">
            <a:avLst/>
          </a:prstGeom>
        </p:spPr>
      </p:pic>
      <p:pic>
        <p:nvPicPr>
          <p:cNvPr id="33" name="Immagine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4996" y="3884541"/>
            <a:ext cx="859298" cy="567138"/>
          </a:xfrm>
          <a:prstGeom prst="rect">
            <a:avLst/>
          </a:prstGeom>
        </p:spPr>
      </p:pic>
      <p:grpSp>
        <p:nvGrpSpPr>
          <p:cNvPr id="8" name="Gruppo 7"/>
          <p:cNvGrpSpPr/>
          <p:nvPr/>
        </p:nvGrpSpPr>
        <p:grpSpPr>
          <a:xfrm>
            <a:off x="2952248" y="3434914"/>
            <a:ext cx="1199536" cy="1101099"/>
            <a:chOff x="2976848" y="4322267"/>
            <a:chExt cx="1199536" cy="1101099"/>
          </a:xfrm>
        </p:grpSpPr>
        <p:sp>
          <p:nvSpPr>
            <p:cNvPr id="12" name="CasellaDiTesto 11"/>
            <p:cNvSpPr txBox="1"/>
            <p:nvPr/>
          </p:nvSpPr>
          <p:spPr>
            <a:xfrm>
              <a:off x="2976848" y="4961701"/>
              <a:ext cx="1199536" cy="461665"/>
            </a:xfrm>
            <a:prstGeom prst="rect">
              <a:avLst/>
            </a:prstGeom>
            <a:noFill/>
          </p:spPr>
          <p:txBody>
            <a:bodyPr wrap="square" rtlCol="0">
              <a:spAutoFit/>
            </a:bodyPr>
            <a:lstStyle/>
            <a:p>
              <a:pPr algn="ctr"/>
              <a:r>
                <a:rPr lang="it-IT" sz="1200" dirty="0"/>
                <a:t>PBX (centrale telefonica)</a:t>
              </a:r>
            </a:p>
          </p:txBody>
        </p:sp>
        <p:pic>
          <p:nvPicPr>
            <p:cNvPr id="34" name="Immagin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08666" y="4322267"/>
              <a:ext cx="906095" cy="638523"/>
            </a:xfrm>
            <a:prstGeom prst="rect">
              <a:avLst/>
            </a:prstGeom>
          </p:spPr>
        </p:pic>
      </p:grpSp>
      <p:pic>
        <p:nvPicPr>
          <p:cNvPr id="36" name="Immagine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15863" y="3194175"/>
            <a:ext cx="1018672" cy="1018672"/>
          </a:xfrm>
          <a:prstGeom prst="rect">
            <a:avLst/>
          </a:prstGeom>
        </p:spPr>
      </p:pic>
      <p:pic>
        <p:nvPicPr>
          <p:cNvPr id="37" name="Immagine 36"/>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893228" y="5316793"/>
            <a:ext cx="636200" cy="636200"/>
          </a:xfrm>
          <a:prstGeom prst="rect">
            <a:avLst/>
          </a:prstGeom>
        </p:spPr>
      </p:pic>
      <p:grpSp>
        <p:nvGrpSpPr>
          <p:cNvPr id="41" name="Gruppo 40"/>
          <p:cNvGrpSpPr/>
          <p:nvPr/>
        </p:nvGrpSpPr>
        <p:grpSpPr>
          <a:xfrm>
            <a:off x="2952248" y="1536289"/>
            <a:ext cx="1199536" cy="956607"/>
            <a:chOff x="603811" y="1340768"/>
            <a:chExt cx="1199536" cy="956607"/>
          </a:xfrm>
        </p:grpSpPr>
        <p:pic>
          <p:nvPicPr>
            <p:cNvPr id="42" name="Immagine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1424" y="1340768"/>
              <a:ext cx="643136" cy="643136"/>
            </a:xfrm>
            <a:prstGeom prst="rect">
              <a:avLst/>
            </a:prstGeom>
          </p:spPr>
        </p:pic>
        <p:sp>
          <p:nvSpPr>
            <p:cNvPr id="43" name="CasellaDiTesto 42"/>
            <p:cNvSpPr txBox="1"/>
            <p:nvPr/>
          </p:nvSpPr>
          <p:spPr>
            <a:xfrm>
              <a:off x="603811" y="2020376"/>
              <a:ext cx="1199536" cy="276999"/>
            </a:xfrm>
            <a:prstGeom prst="rect">
              <a:avLst/>
            </a:prstGeom>
            <a:noFill/>
          </p:spPr>
          <p:txBody>
            <a:bodyPr wrap="square" rtlCol="0">
              <a:spAutoFit/>
            </a:bodyPr>
            <a:lstStyle/>
            <a:p>
              <a:pPr algn="ctr"/>
              <a:r>
                <a:rPr lang="it-IT" sz="1200" dirty="0"/>
                <a:t>DB Clienti</a:t>
              </a:r>
            </a:p>
          </p:txBody>
        </p:sp>
      </p:grpSp>
      <p:grpSp>
        <p:nvGrpSpPr>
          <p:cNvPr id="47" name="Gruppo 46"/>
          <p:cNvGrpSpPr/>
          <p:nvPr/>
        </p:nvGrpSpPr>
        <p:grpSpPr>
          <a:xfrm>
            <a:off x="4176384" y="1527228"/>
            <a:ext cx="1199536" cy="956607"/>
            <a:chOff x="603811" y="1340768"/>
            <a:chExt cx="1199536" cy="956607"/>
          </a:xfrm>
        </p:grpSpPr>
        <p:pic>
          <p:nvPicPr>
            <p:cNvPr id="48" name="Immagine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1424" y="1340768"/>
              <a:ext cx="643136" cy="643136"/>
            </a:xfrm>
            <a:prstGeom prst="rect">
              <a:avLst/>
            </a:prstGeom>
          </p:spPr>
        </p:pic>
        <p:sp>
          <p:nvSpPr>
            <p:cNvPr id="49" name="CasellaDiTesto 48"/>
            <p:cNvSpPr txBox="1"/>
            <p:nvPr/>
          </p:nvSpPr>
          <p:spPr>
            <a:xfrm>
              <a:off x="603811" y="2020376"/>
              <a:ext cx="1199536" cy="276999"/>
            </a:xfrm>
            <a:prstGeom prst="rect">
              <a:avLst/>
            </a:prstGeom>
            <a:noFill/>
          </p:spPr>
          <p:txBody>
            <a:bodyPr wrap="square" rtlCol="0">
              <a:spAutoFit/>
            </a:bodyPr>
            <a:lstStyle/>
            <a:p>
              <a:pPr algn="ctr"/>
              <a:r>
                <a:rPr lang="it-IT" sz="1200" dirty="0"/>
                <a:t>DB dati sanitari</a:t>
              </a:r>
            </a:p>
          </p:txBody>
        </p:sp>
      </p:grpSp>
      <p:sp>
        <p:nvSpPr>
          <p:cNvPr id="51" name="CasellaDiTesto 50"/>
          <p:cNvSpPr txBox="1"/>
          <p:nvPr/>
        </p:nvSpPr>
        <p:spPr>
          <a:xfrm>
            <a:off x="678419" y="3615675"/>
            <a:ext cx="1199536" cy="276999"/>
          </a:xfrm>
          <a:prstGeom prst="rect">
            <a:avLst/>
          </a:prstGeom>
          <a:noFill/>
        </p:spPr>
        <p:txBody>
          <a:bodyPr wrap="square" rtlCol="0">
            <a:spAutoFit/>
          </a:bodyPr>
          <a:lstStyle/>
          <a:p>
            <a:pPr algn="ctr"/>
            <a:r>
              <a:rPr lang="it-IT" sz="1200" dirty="0"/>
              <a:t>Cittadini</a:t>
            </a:r>
          </a:p>
        </p:txBody>
      </p:sp>
      <p:sp>
        <p:nvSpPr>
          <p:cNvPr id="52" name="CasellaDiTesto 51"/>
          <p:cNvSpPr txBox="1"/>
          <p:nvPr/>
        </p:nvSpPr>
        <p:spPr>
          <a:xfrm>
            <a:off x="6351312" y="4303617"/>
            <a:ext cx="1199536" cy="646331"/>
          </a:xfrm>
          <a:prstGeom prst="rect">
            <a:avLst/>
          </a:prstGeom>
          <a:noFill/>
        </p:spPr>
        <p:txBody>
          <a:bodyPr wrap="square" rtlCol="0">
            <a:spAutoFit/>
          </a:bodyPr>
          <a:lstStyle/>
          <a:p>
            <a:pPr algn="ctr"/>
            <a:r>
              <a:rPr lang="it-IT" sz="1200" dirty="0"/>
              <a:t>Operatore responsabile dell’accoglienza</a:t>
            </a:r>
          </a:p>
        </p:txBody>
      </p:sp>
      <p:sp>
        <p:nvSpPr>
          <p:cNvPr id="53" name="Freccia a destra 52"/>
          <p:cNvSpPr/>
          <p:nvPr/>
        </p:nvSpPr>
        <p:spPr>
          <a:xfrm>
            <a:off x="466649" y="3889682"/>
            <a:ext cx="2517417" cy="323165"/>
          </a:xfrm>
          <a:prstGeom prst="rightArrow">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cxnSp>
        <p:nvCxnSpPr>
          <p:cNvPr id="54" name="Connettore diritto 53"/>
          <p:cNvCxnSpPr/>
          <p:nvPr/>
        </p:nvCxnSpPr>
        <p:spPr>
          <a:xfrm>
            <a:off x="8688288" y="1089125"/>
            <a:ext cx="0" cy="5112568"/>
          </a:xfrm>
          <a:prstGeom prst="line">
            <a:avLst/>
          </a:prstGeom>
          <a:ln w="317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CasellaDiTesto 54"/>
          <p:cNvSpPr txBox="1"/>
          <p:nvPr/>
        </p:nvSpPr>
        <p:spPr>
          <a:xfrm>
            <a:off x="6447931" y="1050166"/>
            <a:ext cx="1554536" cy="276999"/>
          </a:xfrm>
          <a:prstGeom prst="rect">
            <a:avLst/>
          </a:prstGeom>
          <a:noFill/>
        </p:spPr>
        <p:txBody>
          <a:bodyPr wrap="square" rtlCol="0">
            <a:spAutoFit/>
          </a:bodyPr>
          <a:lstStyle/>
          <a:p>
            <a:pPr algn="ctr"/>
            <a:r>
              <a:rPr lang="it-IT" sz="1200" dirty="0"/>
              <a:t>1° livello accoglienza</a:t>
            </a:r>
          </a:p>
        </p:txBody>
      </p:sp>
      <p:sp>
        <p:nvSpPr>
          <p:cNvPr id="57" name="CasellaDiTesto 56"/>
          <p:cNvSpPr txBox="1"/>
          <p:nvPr/>
        </p:nvSpPr>
        <p:spPr>
          <a:xfrm>
            <a:off x="9395884" y="1050166"/>
            <a:ext cx="1554536" cy="276999"/>
          </a:xfrm>
          <a:prstGeom prst="rect">
            <a:avLst/>
          </a:prstGeom>
          <a:noFill/>
        </p:spPr>
        <p:txBody>
          <a:bodyPr wrap="square" rtlCol="0">
            <a:spAutoFit/>
          </a:bodyPr>
          <a:lstStyle/>
          <a:p>
            <a:pPr algn="ctr"/>
            <a:r>
              <a:rPr lang="it-IT" sz="1200" dirty="0"/>
              <a:t>2° livello accoglienza</a:t>
            </a:r>
          </a:p>
        </p:txBody>
      </p:sp>
      <p:sp>
        <p:nvSpPr>
          <p:cNvPr id="58" name="CasellaDiTesto 57"/>
          <p:cNvSpPr txBox="1"/>
          <p:nvPr/>
        </p:nvSpPr>
        <p:spPr>
          <a:xfrm>
            <a:off x="3437113" y="1050039"/>
            <a:ext cx="1554536" cy="276999"/>
          </a:xfrm>
          <a:prstGeom prst="rect">
            <a:avLst/>
          </a:prstGeom>
          <a:noFill/>
        </p:spPr>
        <p:txBody>
          <a:bodyPr wrap="square" rtlCol="0">
            <a:spAutoFit/>
          </a:bodyPr>
          <a:lstStyle/>
          <a:p>
            <a:pPr algn="ctr"/>
            <a:r>
              <a:rPr lang="it-IT" sz="1200" dirty="0"/>
              <a:t>infrastruttura</a:t>
            </a:r>
          </a:p>
        </p:txBody>
      </p:sp>
      <p:sp>
        <p:nvSpPr>
          <p:cNvPr id="59" name="CasellaDiTesto 58"/>
          <p:cNvSpPr txBox="1"/>
          <p:nvPr/>
        </p:nvSpPr>
        <p:spPr>
          <a:xfrm>
            <a:off x="742170" y="1050720"/>
            <a:ext cx="1554536" cy="276999"/>
          </a:xfrm>
          <a:prstGeom prst="rect">
            <a:avLst/>
          </a:prstGeom>
          <a:noFill/>
        </p:spPr>
        <p:txBody>
          <a:bodyPr wrap="square" rtlCol="0">
            <a:spAutoFit/>
          </a:bodyPr>
          <a:lstStyle/>
          <a:p>
            <a:pPr algn="ctr"/>
            <a:r>
              <a:rPr lang="it-IT" sz="1200" dirty="0"/>
              <a:t>Utenza esterna</a:t>
            </a:r>
          </a:p>
        </p:txBody>
      </p:sp>
      <p:sp>
        <p:nvSpPr>
          <p:cNvPr id="60" name="CasellaDiTesto 59"/>
          <p:cNvSpPr txBox="1"/>
          <p:nvPr/>
        </p:nvSpPr>
        <p:spPr>
          <a:xfrm>
            <a:off x="10027864" y="1828568"/>
            <a:ext cx="1554536" cy="276999"/>
          </a:xfrm>
          <a:prstGeom prst="rect">
            <a:avLst/>
          </a:prstGeom>
          <a:noFill/>
        </p:spPr>
        <p:txBody>
          <a:bodyPr wrap="square" rtlCol="0">
            <a:spAutoFit/>
          </a:bodyPr>
          <a:lstStyle/>
          <a:p>
            <a:pPr algn="ctr"/>
            <a:r>
              <a:rPr lang="it-IT" sz="1200" dirty="0"/>
              <a:t>Studio medico</a:t>
            </a:r>
          </a:p>
        </p:txBody>
      </p:sp>
      <p:sp>
        <p:nvSpPr>
          <p:cNvPr id="61" name="CasellaDiTesto 60"/>
          <p:cNvSpPr txBox="1"/>
          <p:nvPr/>
        </p:nvSpPr>
        <p:spPr>
          <a:xfrm>
            <a:off x="10086080" y="3338676"/>
            <a:ext cx="1554536" cy="276999"/>
          </a:xfrm>
          <a:prstGeom prst="rect">
            <a:avLst/>
          </a:prstGeom>
          <a:noFill/>
        </p:spPr>
        <p:txBody>
          <a:bodyPr wrap="square" rtlCol="0">
            <a:spAutoFit/>
          </a:bodyPr>
          <a:lstStyle/>
          <a:p>
            <a:pPr algn="ctr"/>
            <a:r>
              <a:rPr lang="it-IT" sz="1200" dirty="0"/>
              <a:t>Amministrazione</a:t>
            </a:r>
          </a:p>
        </p:txBody>
      </p:sp>
      <p:pic>
        <p:nvPicPr>
          <p:cNvPr id="62" name="Immagine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2648" y="4703714"/>
            <a:ext cx="859298" cy="567138"/>
          </a:xfrm>
          <a:prstGeom prst="rect">
            <a:avLst/>
          </a:prstGeom>
        </p:spPr>
      </p:pic>
      <p:sp>
        <p:nvSpPr>
          <p:cNvPr id="63" name="CasellaDiTesto 62"/>
          <p:cNvSpPr txBox="1"/>
          <p:nvPr/>
        </p:nvSpPr>
        <p:spPr>
          <a:xfrm>
            <a:off x="10086080" y="4816690"/>
            <a:ext cx="1554536" cy="461665"/>
          </a:xfrm>
          <a:prstGeom prst="rect">
            <a:avLst/>
          </a:prstGeom>
          <a:noFill/>
        </p:spPr>
        <p:txBody>
          <a:bodyPr wrap="square" rtlCol="0">
            <a:spAutoFit/>
          </a:bodyPr>
          <a:lstStyle/>
          <a:p>
            <a:pPr algn="ctr"/>
            <a:r>
              <a:rPr lang="it-IT" sz="1200" dirty="0"/>
              <a:t>Responsabile sanitario</a:t>
            </a:r>
          </a:p>
        </p:txBody>
      </p:sp>
      <p:sp>
        <p:nvSpPr>
          <p:cNvPr id="64" name="Freccia a destra 63"/>
          <p:cNvSpPr/>
          <p:nvPr/>
        </p:nvSpPr>
        <p:spPr>
          <a:xfrm>
            <a:off x="4050922" y="3882655"/>
            <a:ext cx="2517417" cy="323165"/>
          </a:xfrm>
          <a:prstGeom prst="rightArrow">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pic>
        <p:nvPicPr>
          <p:cNvPr id="68" name="Immagine 6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4633" y="3132578"/>
            <a:ext cx="873212" cy="873212"/>
          </a:xfrm>
          <a:prstGeom prst="rect">
            <a:avLst/>
          </a:prstGeom>
        </p:spPr>
      </p:pic>
      <p:sp>
        <p:nvSpPr>
          <p:cNvPr id="69" name="CasellaDiTesto 68"/>
          <p:cNvSpPr txBox="1"/>
          <p:nvPr/>
        </p:nvSpPr>
        <p:spPr>
          <a:xfrm>
            <a:off x="4621763" y="3901199"/>
            <a:ext cx="1392617" cy="276999"/>
          </a:xfrm>
          <a:prstGeom prst="rect">
            <a:avLst/>
          </a:prstGeom>
          <a:noFill/>
        </p:spPr>
        <p:txBody>
          <a:bodyPr wrap="square" rtlCol="0">
            <a:spAutoFit/>
          </a:bodyPr>
          <a:lstStyle/>
          <a:p>
            <a:pPr algn="ctr"/>
            <a:r>
              <a:rPr lang="it-IT" sz="1200" dirty="0"/>
              <a:t>Chiamate in coda</a:t>
            </a:r>
          </a:p>
        </p:txBody>
      </p:sp>
      <p:pic>
        <p:nvPicPr>
          <p:cNvPr id="70" name="Immagine 6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6923" y="2499889"/>
            <a:ext cx="510607" cy="510607"/>
          </a:xfrm>
          <a:prstGeom prst="rect">
            <a:avLst/>
          </a:prstGeom>
        </p:spPr>
      </p:pic>
      <p:sp>
        <p:nvSpPr>
          <p:cNvPr id="71" name="Freccia circolare 70"/>
          <p:cNvSpPr/>
          <p:nvPr/>
        </p:nvSpPr>
        <p:spPr>
          <a:xfrm rot="16200000">
            <a:off x="8242799" y="2794371"/>
            <a:ext cx="847659" cy="1088608"/>
          </a:xfrm>
          <a:prstGeom prst="circular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solidFill>
                <a:schemeClr val="tx1"/>
              </a:solidFill>
            </a:endParaRPr>
          </a:p>
        </p:txBody>
      </p:sp>
      <p:pic>
        <p:nvPicPr>
          <p:cNvPr id="75" name="Immagine 74"/>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04565" y="2232725"/>
            <a:ext cx="463507" cy="1255332"/>
          </a:xfrm>
          <a:prstGeom prst="rect">
            <a:avLst/>
          </a:prstGeom>
        </p:spPr>
      </p:pic>
      <p:sp>
        <p:nvSpPr>
          <p:cNvPr id="72" name="Freccia circolare 71"/>
          <p:cNvSpPr/>
          <p:nvPr/>
        </p:nvSpPr>
        <p:spPr>
          <a:xfrm rot="5400000">
            <a:off x="8321667" y="2788653"/>
            <a:ext cx="847659" cy="1088608"/>
          </a:xfrm>
          <a:prstGeom prst="circular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solidFill>
                <a:schemeClr val="tx1"/>
              </a:solidFill>
            </a:endParaRPr>
          </a:p>
        </p:txBody>
      </p:sp>
      <p:grpSp>
        <p:nvGrpSpPr>
          <p:cNvPr id="77" name="Gruppo 76"/>
          <p:cNvGrpSpPr/>
          <p:nvPr/>
        </p:nvGrpSpPr>
        <p:grpSpPr>
          <a:xfrm>
            <a:off x="1038175" y="2274115"/>
            <a:ext cx="924516" cy="1255332"/>
            <a:chOff x="1046434" y="2319029"/>
            <a:chExt cx="924516" cy="1255332"/>
          </a:xfrm>
        </p:grpSpPr>
        <p:pic>
          <p:nvPicPr>
            <p:cNvPr id="35" name="Immagine 3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93382" y="2795083"/>
              <a:ext cx="577568" cy="303223"/>
            </a:xfrm>
            <a:prstGeom prst="rect">
              <a:avLst/>
            </a:prstGeom>
          </p:spPr>
        </p:pic>
        <p:pic>
          <p:nvPicPr>
            <p:cNvPr id="50" name="Immagine 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6434" y="2319029"/>
              <a:ext cx="463507" cy="1255332"/>
            </a:xfrm>
            <a:prstGeom prst="rect">
              <a:avLst/>
            </a:prstGeom>
          </p:spPr>
        </p:pic>
      </p:grpSp>
      <p:sp>
        <p:nvSpPr>
          <p:cNvPr id="79" name="CasellaDiTesto 78"/>
          <p:cNvSpPr txBox="1"/>
          <p:nvPr/>
        </p:nvSpPr>
        <p:spPr>
          <a:xfrm>
            <a:off x="8088520" y="1876295"/>
            <a:ext cx="1199536" cy="1015663"/>
          </a:xfrm>
          <a:prstGeom prst="rect">
            <a:avLst/>
          </a:prstGeom>
          <a:solidFill>
            <a:schemeClr val="accent1">
              <a:lumMod val="40000"/>
              <a:lumOff val="60000"/>
            </a:schemeClr>
          </a:solidFill>
        </p:spPr>
        <p:txBody>
          <a:bodyPr wrap="square" rtlCol="0">
            <a:spAutoFit/>
          </a:bodyPr>
          <a:lstStyle/>
          <a:p>
            <a:pPr algn="ctr"/>
            <a:r>
              <a:rPr lang="it-IT" sz="1200" dirty="0"/>
              <a:t>Processi per il reperimento di informazioni e colleghi poco efficienti</a:t>
            </a:r>
          </a:p>
        </p:txBody>
      </p:sp>
      <p:sp>
        <p:nvSpPr>
          <p:cNvPr id="80" name="CasellaDiTesto 79"/>
          <p:cNvSpPr txBox="1"/>
          <p:nvPr/>
        </p:nvSpPr>
        <p:spPr>
          <a:xfrm>
            <a:off x="781962" y="3901199"/>
            <a:ext cx="1740790" cy="276999"/>
          </a:xfrm>
          <a:prstGeom prst="rect">
            <a:avLst/>
          </a:prstGeom>
          <a:noFill/>
        </p:spPr>
        <p:txBody>
          <a:bodyPr wrap="square" rtlCol="0">
            <a:spAutoFit/>
          </a:bodyPr>
          <a:lstStyle/>
          <a:p>
            <a:pPr algn="ctr"/>
            <a:r>
              <a:rPr lang="it-IT" sz="1200" dirty="0"/>
              <a:t>Canale di comunicazione</a:t>
            </a:r>
          </a:p>
        </p:txBody>
      </p:sp>
      <p:sp>
        <p:nvSpPr>
          <p:cNvPr id="82" name="Rettangolo 81"/>
          <p:cNvSpPr/>
          <p:nvPr/>
        </p:nvSpPr>
        <p:spPr>
          <a:xfrm>
            <a:off x="11784632" y="6021288"/>
            <a:ext cx="407368" cy="43204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222980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par>
                                <p:cTn id="31" presetID="10"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nodeType="withEffect">
                                  <p:stCondLst>
                                    <p:cond delay="0"/>
                                  </p:stCondLst>
                                  <p:childTnLst>
                                    <p:set>
                                      <p:cBhvr>
                                        <p:cTn id="35" dur="1" fill="hold">
                                          <p:stCondLst>
                                            <p:cond delay="0"/>
                                          </p:stCondLst>
                                        </p:cTn>
                                        <p:tgtEl>
                                          <p:spTgt spid="77"/>
                                        </p:tgtEl>
                                        <p:attrNameLst>
                                          <p:attrName>style.visibility</p:attrName>
                                        </p:attrNameLst>
                                      </p:cBhvr>
                                      <p:to>
                                        <p:strVal val="visible"/>
                                      </p:to>
                                    </p:set>
                                    <p:animEffect transition="in" filter="fade">
                                      <p:cBhvr>
                                        <p:cTn id="36" dur="500"/>
                                        <p:tgtEl>
                                          <p:spTgt spid="77"/>
                                        </p:tgtEl>
                                      </p:cBhvr>
                                    </p:animEffect>
                                  </p:childTnLst>
                                </p:cTn>
                              </p:par>
                              <p:par>
                                <p:cTn id="37" presetID="10" presetClass="entr" presetSubtype="0" fill="hold" nodeType="with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par>
                                <p:cTn id="40" presetID="10" presetClass="entr" presetSubtype="0" fill="hold"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500"/>
                                        <p:tgtEl>
                                          <p:spTgt spid="60"/>
                                        </p:tgtEl>
                                      </p:cBhvr>
                                    </p:animEffect>
                                  </p:childTnLst>
                                </p:cTn>
                              </p:par>
                              <p:par>
                                <p:cTn id="73" presetID="10" presetClass="entr" presetSubtype="0" fill="hold"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1"/>
                                        </p:tgtEl>
                                        <p:attrNameLst>
                                          <p:attrName>style.visibility</p:attrName>
                                        </p:attrNameLst>
                                      </p:cBhvr>
                                      <p:to>
                                        <p:strVal val="visible"/>
                                      </p:to>
                                    </p:set>
                                    <p:animEffect transition="in" filter="fade">
                                      <p:cBhvr>
                                        <p:cTn id="78" dur="500"/>
                                        <p:tgtEl>
                                          <p:spTgt spid="61"/>
                                        </p:tgtEl>
                                      </p:cBhvr>
                                    </p:animEffect>
                                  </p:childTnLst>
                                </p:cTn>
                              </p:par>
                              <p:par>
                                <p:cTn id="79" presetID="10" presetClass="entr" presetSubtype="0" fill="hold" nodeType="withEffect">
                                  <p:stCondLst>
                                    <p:cond delay="0"/>
                                  </p:stCondLst>
                                  <p:childTnLst>
                                    <p:set>
                                      <p:cBhvr>
                                        <p:cTn id="80" dur="1" fill="hold">
                                          <p:stCondLst>
                                            <p:cond delay="0"/>
                                          </p:stCondLst>
                                        </p:cTn>
                                        <p:tgtEl>
                                          <p:spTgt spid="62"/>
                                        </p:tgtEl>
                                        <p:attrNameLst>
                                          <p:attrName>style.visibility</p:attrName>
                                        </p:attrNameLst>
                                      </p:cBhvr>
                                      <p:to>
                                        <p:strVal val="visible"/>
                                      </p:to>
                                    </p:set>
                                    <p:animEffect transition="in" filter="fade">
                                      <p:cBhvr>
                                        <p:cTn id="81" dur="500"/>
                                        <p:tgtEl>
                                          <p:spTgt spid="6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fade">
                                      <p:cBhvr>
                                        <p:cTn id="84" dur="500"/>
                                        <p:tgtEl>
                                          <p:spTgt spid="63"/>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fade">
                                      <p:cBhvr>
                                        <p:cTn id="89" dur="500"/>
                                        <p:tgtEl>
                                          <p:spTgt spid="53"/>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80"/>
                                        </p:tgtEl>
                                        <p:attrNameLst>
                                          <p:attrName>style.visibility</p:attrName>
                                        </p:attrNameLst>
                                      </p:cBhvr>
                                      <p:to>
                                        <p:strVal val="visible"/>
                                      </p:to>
                                    </p:set>
                                    <p:animEffect transition="in" filter="fade">
                                      <p:cBhvr>
                                        <p:cTn id="92" dur="500"/>
                                        <p:tgtEl>
                                          <p:spTgt spid="80"/>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fade">
                                      <p:cBhvr>
                                        <p:cTn id="97" dur="500"/>
                                        <p:tgtEl>
                                          <p:spTgt spid="64"/>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fade">
                                      <p:cBhvr>
                                        <p:cTn id="100" dur="500"/>
                                        <p:tgtEl>
                                          <p:spTgt spid="69"/>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70"/>
                                        </p:tgtEl>
                                        <p:attrNameLst>
                                          <p:attrName>style.visibility</p:attrName>
                                        </p:attrNameLst>
                                      </p:cBhvr>
                                      <p:to>
                                        <p:strVal val="visible"/>
                                      </p:to>
                                    </p:set>
                                    <p:animEffect transition="in" filter="fade">
                                      <p:cBhvr>
                                        <p:cTn id="105" dur="500"/>
                                        <p:tgtEl>
                                          <p:spTgt spid="70"/>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68"/>
                                        </p:tgtEl>
                                        <p:attrNameLst>
                                          <p:attrName>style.visibility</p:attrName>
                                        </p:attrNameLst>
                                      </p:cBhvr>
                                      <p:to>
                                        <p:strVal val="visible"/>
                                      </p:to>
                                    </p:set>
                                    <p:animEffect transition="in" filter="fade">
                                      <p:cBhvr>
                                        <p:cTn id="110" dur="500"/>
                                        <p:tgtEl>
                                          <p:spTgt spid="68"/>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71"/>
                                        </p:tgtEl>
                                        <p:attrNameLst>
                                          <p:attrName>style.visibility</p:attrName>
                                        </p:attrNameLst>
                                      </p:cBhvr>
                                      <p:to>
                                        <p:strVal val="visible"/>
                                      </p:to>
                                    </p:set>
                                    <p:animEffect transition="in" filter="fade">
                                      <p:cBhvr>
                                        <p:cTn id="115" dur="500"/>
                                        <p:tgtEl>
                                          <p:spTgt spid="7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500"/>
                                        <p:tgtEl>
                                          <p:spTgt spid="72"/>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79"/>
                                        </p:tgtEl>
                                        <p:attrNameLst>
                                          <p:attrName>style.visibility</p:attrName>
                                        </p:attrNameLst>
                                      </p:cBhvr>
                                      <p:to>
                                        <p:strVal val="visible"/>
                                      </p:to>
                                    </p:set>
                                    <p:animEffect transition="in" filter="fade">
                                      <p:cBhvr>
                                        <p:cTn id="12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animBg="1"/>
      <p:bldP spid="55" grpId="0"/>
      <p:bldP spid="57" grpId="0"/>
      <p:bldP spid="58" grpId="0"/>
      <p:bldP spid="59" grpId="0"/>
      <p:bldP spid="60" grpId="0"/>
      <p:bldP spid="61" grpId="0"/>
      <p:bldP spid="63" grpId="0"/>
      <p:bldP spid="64" grpId="0" animBg="1"/>
      <p:bldP spid="69" grpId="0"/>
      <p:bldP spid="71" grpId="0" animBg="1"/>
      <p:bldP spid="72" grpId="0" animBg="1"/>
      <p:bldP spid="79" grpId="0" animBg="1"/>
      <p:bldP spid="80" grpId="0"/>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191344" y="116632"/>
            <a:ext cx="11853389" cy="6603446"/>
          </a:xfrm>
          <a:blipFill dpi="0" rotWithShape="1">
            <a:blip r:embed="rId3">
              <a:alphaModFix amt="18000"/>
            </a:blip>
            <a:srcRect/>
            <a:stretch>
              <a:fillRect/>
            </a:stretch>
          </a:blipFill>
        </p:spPr>
        <p:txBody>
          <a:bodyPr/>
          <a:lstStyle/>
          <a:p>
            <a:endParaRPr lang="de-DE" dirty="0"/>
          </a:p>
        </p:txBody>
      </p:sp>
      <p:sp>
        <p:nvSpPr>
          <p:cNvPr id="19" name="Inhaltsplatzhalter 10"/>
          <p:cNvSpPr txBox="1">
            <a:spLocks/>
          </p:cNvSpPr>
          <p:nvPr/>
        </p:nvSpPr>
        <p:spPr>
          <a:xfrm>
            <a:off x="4239568" y="4221088"/>
            <a:ext cx="3456000" cy="649616"/>
          </a:xfrm>
          <a:prstGeom prst="rect">
            <a:avLst/>
          </a:prstGeom>
          <a:solidFill>
            <a:schemeClr val="bg1">
              <a:alpha val="48000"/>
            </a:schemeClr>
          </a:solidFill>
          <a:effectLst>
            <a:softEdge rad="63500"/>
          </a:effectLst>
        </p:spPr>
        <p:txBody>
          <a:bodyPr>
            <a:normAutofit/>
          </a:bodyP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b="1" dirty="0" err="1">
                <a:solidFill>
                  <a:schemeClr val="accent2"/>
                </a:solidFill>
              </a:rPr>
              <a:t>Federation</a:t>
            </a:r>
            <a:endParaRPr lang="de-DE" sz="2400" b="1" dirty="0">
              <a:solidFill>
                <a:schemeClr val="accent2"/>
              </a:solidFill>
            </a:endParaRPr>
          </a:p>
        </p:txBody>
      </p:sp>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36014" y="2492896"/>
            <a:ext cx="1663108" cy="1664704"/>
          </a:xfrm>
          <a:prstGeom prst="rect">
            <a:avLst/>
          </a:prstGeom>
        </p:spPr>
      </p:pic>
    </p:spTree>
    <p:extLst>
      <p:ext uri="{BB962C8B-B14F-4D97-AF65-F5344CB8AC3E}">
        <p14:creationId xmlns:p14="http://schemas.microsoft.com/office/powerpoint/2010/main" val="80300386"/>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Grafik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2956" y="1854106"/>
            <a:ext cx="2223404" cy="2223404"/>
          </a:xfrm>
          <a:prstGeom prst="rect">
            <a:avLst/>
          </a:prstGeom>
        </p:spPr>
      </p:pic>
      <p:sp>
        <p:nvSpPr>
          <p:cNvPr id="14" name="Textfeld 13"/>
          <p:cNvSpPr txBox="1"/>
          <p:nvPr/>
        </p:nvSpPr>
        <p:spPr>
          <a:xfrm>
            <a:off x="5509899" y="4471535"/>
            <a:ext cx="5402441" cy="461665"/>
          </a:xfrm>
          <a:prstGeom prst="rect">
            <a:avLst/>
          </a:prstGeom>
          <a:solidFill>
            <a:schemeClr val="bg1">
              <a:alpha val="41000"/>
            </a:schemeClr>
          </a:solidFill>
          <a:effectLst>
            <a:softEdge rad="50800"/>
          </a:effectLst>
        </p:spPr>
        <p:txBody>
          <a:bodyPr wrap="none" rtlCol="0">
            <a:spAutoFit/>
          </a:bodyPr>
          <a:lstStyle/>
          <a:p>
            <a:r>
              <a:rPr lang="de-DE" sz="2400" b="1" dirty="0">
                <a:solidFill>
                  <a:schemeClr val="accent2"/>
                </a:solidFill>
              </a:rPr>
              <a:t>Contact portal/Multimedia business card</a:t>
            </a:r>
          </a:p>
        </p:txBody>
      </p:sp>
      <p:sp>
        <p:nvSpPr>
          <p:cNvPr id="15" name="Rechteck 14"/>
          <p:cNvSpPr/>
          <p:nvPr/>
        </p:nvSpPr>
        <p:spPr>
          <a:xfrm rot="20980439">
            <a:off x="3897939" y="6137125"/>
            <a:ext cx="7964688" cy="27079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feld 15"/>
          <p:cNvSpPr txBox="1"/>
          <p:nvPr/>
        </p:nvSpPr>
        <p:spPr>
          <a:xfrm>
            <a:off x="9336360" y="6027003"/>
            <a:ext cx="2100255" cy="830997"/>
          </a:xfrm>
          <a:prstGeom prst="rect">
            <a:avLst/>
          </a:prstGeom>
          <a:noFill/>
        </p:spPr>
        <p:txBody>
          <a:bodyPr wrap="none" rtlCol="0">
            <a:spAutoFit/>
          </a:bodyPr>
          <a:lstStyle/>
          <a:p>
            <a:r>
              <a:rPr lang="de-DE" sz="4800" b="1" dirty="0">
                <a:solidFill>
                  <a:schemeClr val="bg1"/>
                </a:solidFill>
              </a:rPr>
              <a:t>***NEW</a:t>
            </a:r>
          </a:p>
        </p:txBody>
      </p:sp>
      <p:pic>
        <p:nvPicPr>
          <p:cNvPr id="2" name="Grafik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9416" y="1843244"/>
            <a:ext cx="4320480" cy="2982524"/>
          </a:xfrm>
          <a:prstGeom prst="rect">
            <a:avLst/>
          </a:prstGeom>
        </p:spPr>
      </p:pic>
    </p:spTree>
    <p:extLst>
      <p:ext uri="{BB962C8B-B14F-4D97-AF65-F5344CB8AC3E}">
        <p14:creationId xmlns:p14="http://schemas.microsoft.com/office/powerpoint/2010/main" val="279431845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1F777A7-D37A-4870-99E5-2A2468C28EA5}"/>
              </a:ext>
            </a:extLst>
          </p:cNvPr>
          <p:cNvSpPr>
            <a:spLocks noGrp="1"/>
          </p:cNvSpPr>
          <p:nvPr>
            <p:ph type="title"/>
          </p:nvPr>
        </p:nvSpPr>
        <p:spPr/>
        <p:txBody>
          <a:bodyPr>
            <a:normAutofit/>
          </a:bodyPr>
          <a:lstStyle/>
          <a:p>
            <a:r>
              <a:rPr lang="it-IT" dirty="0"/>
              <a:t>Percorsi di certificazione ESTOS</a:t>
            </a:r>
          </a:p>
        </p:txBody>
      </p:sp>
      <p:sp>
        <p:nvSpPr>
          <p:cNvPr id="4" name="Segnaposto piè di pagina 3">
            <a:extLst>
              <a:ext uri="{FF2B5EF4-FFF2-40B4-BE49-F238E27FC236}">
                <a16:creationId xmlns:a16="http://schemas.microsoft.com/office/drawing/2014/main" xmlns="" id="{D06A7BE3-C1E6-494F-BD80-F71C4C3E0441}"/>
              </a:ext>
            </a:extLst>
          </p:cNvPr>
          <p:cNvSpPr>
            <a:spLocks noGrp="1"/>
          </p:cNvSpPr>
          <p:nvPr>
            <p:ph type="ftr" sz="quarter" idx="11"/>
          </p:nvPr>
        </p:nvSpPr>
        <p:spPr/>
        <p:txBody>
          <a:bodyPr/>
          <a:lstStyle/>
          <a:p>
            <a:r>
              <a:rPr lang="de-DE"/>
              <a:t>© estos Italia – ECS 2018</a:t>
            </a:r>
            <a:endParaRPr lang="de-DE" dirty="0"/>
          </a:p>
        </p:txBody>
      </p:sp>
      <p:sp>
        <p:nvSpPr>
          <p:cNvPr id="5" name="Segnaposto numero diapositiva 4">
            <a:extLst>
              <a:ext uri="{FF2B5EF4-FFF2-40B4-BE49-F238E27FC236}">
                <a16:creationId xmlns:a16="http://schemas.microsoft.com/office/drawing/2014/main" xmlns="" id="{F1B1EF5E-B1DC-4B5E-8593-FB7F2253EEB1}"/>
              </a:ext>
            </a:extLst>
          </p:cNvPr>
          <p:cNvSpPr>
            <a:spLocks noGrp="1"/>
          </p:cNvSpPr>
          <p:nvPr>
            <p:ph type="sldNum" sz="quarter" idx="12"/>
          </p:nvPr>
        </p:nvSpPr>
        <p:spPr/>
        <p:txBody>
          <a:bodyPr/>
          <a:lstStyle/>
          <a:p>
            <a:fld id="{C7C905D0-24F0-4A5D-A8FD-F45F8E9F1544}" type="slidenum">
              <a:rPr lang="de-DE" smtClean="0"/>
              <a:pPr/>
              <a:t>4</a:t>
            </a:fld>
            <a:endParaRPr lang="de-DE" dirty="0"/>
          </a:p>
        </p:txBody>
      </p:sp>
      <p:sp>
        <p:nvSpPr>
          <p:cNvPr id="8" name="Titolo 1">
            <a:extLst>
              <a:ext uri="{FF2B5EF4-FFF2-40B4-BE49-F238E27FC236}">
                <a16:creationId xmlns:a16="http://schemas.microsoft.com/office/drawing/2014/main" xmlns="" id="{7625ECDD-9B68-4752-A9F0-6C65D97660D9}"/>
              </a:ext>
            </a:extLst>
          </p:cNvPr>
          <p:cNvSpPr txBox="1">
            <a:spLocks/>
          </p:cNvSpPr>
          <p:nvPr/>
        </p:nvSpPr>
        <p:spPr>
          <a:xfrm>
            <a:off x="698589" y="1340768"/>
            <a:ext cx="10862400" cy="612000"/>
          </a:xfrm>
          <a:prstGeom prst="rect">
            <a:avLst/>
          </a:prstGeom>
        </p:spPr>
        <p:txBody>
          <a:bodyPr vert="horz" lIns="0" tIns="0" rIns="0" bIns="0" rtlCol="0" anchor="ctr">
            <a:normAutofit/>
          </a:bodyPr>
          <a:lstStyle>
            <a:lvl1pPr algn="l" defTabSz="914239" rtl="0" eaLnBrk="1" latinLnBrk="0" hangingPunct="1">
              <a:spcBef>
                <a:spcPct val="0"/>
              </a:spcBef>
              <a:buNone/>
              <a:defRPr sz="3600" b="0" i="0" kern="1200">
                <a:solidFill>
                  <a:srgbClr val="7DB928"/>
                </a:solidFill>
                <a:latin typeface="+mj-lt"/>
                <a:ea typeface="+mj-ea"/>
                <a:cs typeface="Source Sans Pro Light" pitchFamily="34" charset="0"/>
              </a:defRPr>
            </a:lvl1pPr>
          </a:lstStyle>
          <a:p>
            <a:r>
              <a:rPr lang="it-IT" dirty="0">
                <a:solidFill>
                  <a:schemeClr val="tx1"/>
                </a:solidFill>
              </a:rPr>
              <a:t>ECS - SALES</a:t>
            </a:r>
          </a:p>
        </p:txBody>
      </p:sp>
      <p:sp>
        <p:nvSpPr>
          <p:cNvPr id="3" name="Rettangolo 2">
            <a:extLst>
              <a:ext uri="{FF2B5EF4-FFF2-40B4-BE49-F238E27FC236}">
                <a16:creationId xmlns:a16="http://schemas.microsoft.com/office/drawing/2014/main" xmlns="" id="{3D85BF3F-E085-47BB-B457-4B9B1EFF1A1B}"/>
              </a:ext>
            </a:extLst>
          </p:cNvPr>
          <p:cNvSpPr/>
          <p:nvPr/>
        </p:nvSpPr>
        <p:spPr>
          <a:xfrm>
            <a:off x="631011" y="980728"/>
            <a:ext cx="1378904" cy="461665"/>
          </a:xfrm>
          <a:prstGeom prst="rect">
            <a:avLst/>
          </a:prstGeom>
        </p:spPr>
        <p:txBody>
          <a:bodyPr wrap="none">
            <a:spAutoFit/>
          </a:bodyPr>
          <a:lstStyle/>
          <a:p>
            <a:r>
              <a:rPr lang="it-IT" sz="2400" b="1" u="sng" dirty="0"/>
              <a:t>1° livello </a:t>
            </a:r>
          </a:p>
        </p:txBody>
      </p:sp>
      <p:sp>
        <p:nvSpPr>
          <p:cNvPr id="11" name="Titolo 1">
            <a:extLst>
              <a:ext uri="{FF2B5EF4-FFF2-40B4-BE49-F238E27FC236}">
                <a16:creationId xmlns:a16="http://schemas.microsoft.com/office/drawing/2014/main" xmlns="" id="{B9338B73-2197-4EA9-B9C7-53E85A23D8E6}"/>
              </a:ext>
            </a:extLst>
          </p:cNvPr>
          <p:cNvSpPr txBox="1">
            <a:spLocks/>
          </p:cNvSpPr>
          <p:nvPr/>
        </p:nvSpPr>
        <p:spPr>
          <a:xfrm>
            <a:off x="922232" y="1844824"/>
            <a:ext cx="9350232" cy="1543682"/>
          </a:xfrm>
          <a:prstGeom prst="rect">
            <a:avLst/>
          </a:prstGeom>
        </p:spPr>
        <p:txBody>
          <a:bodyPr vert="horz" lIns="0" tIns="0" rIns="0" bIns="0" rtlCol="0" anchor="ctr">
            <a:normAutofit fontScale="92500" lnSpcReduction="10000"/>
          </a:bodyPr>
          <a:lstStyle>
            <a:lvl1pPr algn="l" defTabSz="914239" rtl="0" eaLnBrk="1" latinLnBrk="0" hangingPunct="1">
              <a:spcBef>
                <a:spcPct val="0"/>
              </a:spcBef>
              <a:buNone/>
              <a:defRPr sz="3600" b="0" i="0" kern="1200">
                <a:solidFill>
                  <a:srgbClr val="7DB928"/>
                </a:solidFill>
                <a:latin typeface="+mj-lt"/>
                <a:ea typeface="+mj-ea"/>
                <a:cs typeface="Source Sans Pro Light" pitchFamily="34" charset="0"/>
              </a:defRPr>
            </a:lvl1pPr>
          </a:lstStyle>
          <a:p>
            <a:pPr marL="571500" indent="-571500">
              <a:buFont typeface="Arial" panose="020B0604020202020204" pitchFamily="34" charset="0"/>
              <a:buChar char="•"/>
            </a:pPr>
            <a:r>
              <a:rPr lang="it-IT" sz="2400" dirty="0">
                <a:solidFill>
                  <a:schemeClr val="tx1"/>
                </a:solidFill>
              </a:rPr>
              <a:t>Sales skills</a:t>
            </a:r>
          </a:p>
          <a:p>
            <a:pPr marL="571500" indent="-571500">
              <a:buFont typeface="Arial" panose="020B0604020202020204" pitchFamily="34" charset="0"/>
              <a:buChar char="•"/>
            </a:pPr>
            <a:r>
              <a:rPr lang="it-IT" sz="2400" dirty="0">
                <a:solidFill>
                  <a:schemeClr val="tx1"/>
                </a:solidFill>
              </a:rPr>
              <a:t>Scontistica 24% su licenze</a:t>
            </a:r>
          </a:p>
          <a:p>
            <a:pPr marL="571500" indent="-571500">
              <a:buFont typeface="Arial" panose="020B0604020202020204" pitchFamily="34" charset="0"/>
              <a:buChar char="•"/>
            </a:pPr>
            <a:r>
              <a:rPr lang="it-IT" sz="2400" dirty="0">
                <a:solidFill>
                  <a:schemeClr val="tx1"/>
                </a:solidFill>
              </a:rPr>
              <a:t>10 licenze </a:t>
            </a:r>
            <a:r>
              <a:rPr lang="it-IT" sz="2400" dirty="0" err="1">
                <a:solidFill>
                  <a:srgbClr val="FF0000"/>
                </a:solidFill>
              </a:rPr>
              <a:t>nfr</a:t>
            </a:r>
            <a:r>
              <a:rPr lang="it-IT" sz="2400" dirty="0">
                <a:solidFill>
                  <a:schemeClr val="tx1"/>
                </a:solidFill>
              </a:rPr>
              <a:t> </a:t>
            </a:r>
            <a:r>
              <a:rPr lang="it-IT" sz="2400">
                <a:solidFill>
                  <a:schemeClr val="tx1"/>
                </a:solidFill>
              </a:rPr>
              <a:t>(PCE; Meta; </a:t>
            </a:r>
            <a:r>
              <a:rPr lang="it-IT" sz="2400" dirty="0">
                <a:solidFill>
                  <a:schemeClr val="tx1"/>
                </a:solidFill>
              </a:rPr>
              <a:t>ECSTA </a:t>
            </a:r>
            <a:r>
              <a:rPr lang="it-IT" sz="2400">
                <a:solidFill>
                  <a:schemeClr val="tx1"/>
                </a:solidFill>
              </a:rPr>
              <a:t>se richiesti) </a:t>
            </a:r>
            <a:r>
              <a:rPr lang="it-IT" sz="2400" dirty="0">
                <a:solidFill>
                  <a:schemeClr val="tx1"/>
                </a:solidFill>
              </a:rPr>
              <a:t>ultima release durata 12 mesi</a:t>
            </a:r>
          </a:p>
          <a:p>
            <a:pPr marL="571500" indent="-571500">
              <a:buFont typeface="Arial" panose="020B0604020202020204" pitchFamily="34" charset="0"/>
              <a:buChar char="•"/>
            </a:pPr>
            <a:r>
              <a:rPr lang="it-IT" sz="2400" dirty="0">
                <a:solidFill>
                  <a:schemeClr val="tx1"/>
                </a:solidFill>
              </a:rPr>
              <a:t>Supporto installazione TRIAL</a:t>
            </a:r>
          </a:p>
          <a:p>
            <a:pPr marL="571500" indent="-571500">
              <a:buFont typeface="Arial" panose="020B0604020202020204" pitchFamily="34" charset="0"/>
              <a:buChar char="•"/>
            </a:pPr>
            <a:r>
              <a:rPr lang="it-IT" sz="2400" dirty="0" err="1">
                <a:solidFill>
                  <a:schemeClr val="tx1"/>
                </a:solidFill>
              </a:rPr>
              <a:t>Federation</a:t>
            </a:r>
            <a:r>
              <a:rPr lang="it-IT" sz="2400" dirty="0">
                <a:solidFill>
                  <a:schemeClr val="tx1"/>
                </a:solidFill>
              </a:rPr>
              <a:t> per supporto diretto commerciale</a:t>
            </a:r>
          </a:p>
        </p:txBody>
      </p:sp>
      <p:sp>
        <p:nvSpPr>
          <p:cNvPr id="12" name="Titolo 1">
            <a:extLst>
              <a:ext uri="{FF2B5EF4-FFF2-40B4-BE49-F238E27FC236}">
                <a16:creationId xmlns:a16="http://schemas.microsoft.com/office/drawing/2014/main" xmlns="" id="{D75AF1DB-9A25-4CEC-96AF-B0913FC2CADB}"/>
              </a:ext>
            </a:extLst>
          </p:cNvPr>
          <p:cNvSpPr txBox="1">
            <a:spLocks/>
          </p:cNvSpPr>
          <p:nvPr/>
        </p:nvSpPr>
        <p:spPr>
          <a:xfrm>
            <a:off x="720000" y="4077072"/>
            <a:ext cx="2872701" cy="612000"/>
          </a:xfrm>
          <a:prstGeom prst="rect">
            <a:avLst/>
          </a:prstGeom>
        </p:spPr>
        <p:txBody>
          <a:bodyPr vert="horz" lIns="0" tIns="0" rIns="0" bIns="0" rtlCol="0" anchor="ctr">
            <a:normAutofit/>
          </a:bodyPr>
          <a:lstStyle>
            <a:lvl1pPr algn="l" defTabSz="914239" rtl="0" eaLnBrk="1" latinLnBrk="0" hangingPunct="1">
              <a:spcBef>
                <a:spcPct val="0"/>
              </a:spcBef>
              <a:buNone/>
              <a:defRPr sz="3600" b="0" i="0" kern="1200">
                <a:solidFill>
                  <a:srgbClr val="7DB928"/>
                </a:solidFill>
                <a:latin typeface="+mj-lt"/>
                <a:ea typeface="+mj-ea"/>
                <a:cs typeface="Source Sans Pro Light" pitchFamily="34" charset="0"/>
              </a:defRPr>
            </a:lvl1pPr>
          </a:lstStyle>
          <a:p>
            <a:r>
              <a:rPr lang="it-IT" dirty="0">
                <a:solidFill>
                  <a:schemeClr val="tx1"/>
                </a:solidFill>
              </a:rPr>
              <a:t>ECE - EXPERT</a:t>
            </a:r>
          </a:p>
        </p:txBody>
      </p:sp>
      <p:sp>
        <p:nvSpPr>
          <p:cNvPr id="13" name="Rettangolo 12">
            <a:extLst>
              <a:ext uri="{FF2B5EF4-FFF2-40B4-BE49-F238E27FC236}">
                <a16:creationId xmlns:a16="http://schemas.microsoft.com/office/drawing/2014/main" xmlns="" id="{D69CA277-E97E-44AA-B366-1B5598E7F485}"/>
              </a:ext>
            </a:extLst>
          </p:cNvPr>
          <p:cNvSpPr/>
          <p:nvPr/>
        </p:nvSpPr>
        <p:spPr>
          <a:xfrm>
            <a:off x="631011" y="3687415"/>
            <a:ext cx="1309974" cy="461665"/>
          </a:xfrm>
          <a:prstGeom prst="rect">
            <a:avLst/>
          </a:prstGeom>
        </p:spPr>
        <p:txBody>
          <a:bodyPr wrap="none">
            <a:spAutoFit/>
          </a:bodyPr>
          <a:lstStyle/>
          <a:p>
            <a:r>
              <a:rPr lang="it-IT" sz="2400" b="1" u="sng" dirty="0"/>
              <a:t>2° livello</a:t>
            </a:r>
          </a:p>
        </p:txBody>
      </p:sp>
      <p:sp>
        <p:nvSpPr>
          <p:cNvPr id="16" name="Titolo 1">
            <a:extLst>
              <a:ext uri="{FF2B5EF4-FFF2-40B4-BE49-F238E27FC236}">
                <a16:creationId xmlns:a16="http://schemas.microsoft.com/office/drawing/2014/main" xmlns="" id="{BBADC751-8504-4809-B5B7-49CEF9B91253}"/>
              </a:ext>
            </a:extLst>
          </p:cNvPr>
          <p:cNvSpPr txBox="1">
            <a:spLocks/>
          </p:cNvSpPr>
          <p:nvPr/>
        </p:nvSpPr>
        <p:spPr>
          <a:xfrm>
            <a:off x="922232" y="4736850"/>
            <a:ext cx="9350232" cy="1543682"/>
          </a:xfrm>
          <a:prstGeom prst="rect">
            <a:avLst/>
          </a:prstGeom>
        </p:spPr>
        <p:txBody>
          <a:bodyPr vert="horz" lIns="0" tIns="0" rIns="0" bIns="0" rtlCol="0" anchor="ctr">
            <a:normAutofit fontScale="92500" lnSpcReduction="10000"/>
          </a:bodyPr>
          <a:lstStyle>
            <a:lvl1pPr algn="l" defTabSz="914239" rtl="0" eaLnBrk="1" latinLnBrk="0" hangingPunct="1">
              <a:spcBef>
                <a:spcPct val="0"/>
              </a:spcBef>
              <a:buNone/>
              <a:defRPr sz="3600" b="0" i="0" kern="1200">
                <a:solidFill>
                  <a:srgbClr val="7DB928"/>
                </a:solidFill>
                <a:latin typeface="+mj-lt"/>
                <a:ea typeface="+mj-ea"/>
                <a:cs typeface="Source Sans Pro Light" pitchFamily="34" charset="0"/>
              </a:defRPr>
            </a:lvl1pPr>
          </a:lstStyle>
          <a:p>
            <a:pPr marL="571500" indent="-571500">
              <a:buFont typeface="Arial" panose="020B0604020202020204" pitchFamily="34" charset="0"/>
              <a:buChar char="•"/>
            </a:pPr>
            <a:r>
              <a:rPr lang="it-IT" sz="2400" dirty="0">
                <a:solidFill>
                  <a:schemeClr val="tx1"/>
                </a:solidFill>
              </a:rPr>
              <a:t>Technical skills</a:t>
            </a:r>
          </a:p>
          <a:p>
            <a:pPr marL="571500" indent="-571500">
              <a:buFont typeface="Arial" panose="020B0604020202020204" pitchFamily="34" charset="0"/>
              <a:buChar char="•"/>
            </a:pPr>
            <a:r>
              <a:rPr lang="it-IT" sz="2400" dirty="0">
                <a:solidFill>
                  <a:schemeClr val="tx1"/>
                </a:solidFill>
              </a:rPr>
              <a:t>Scontistica 28% su licenze</a:t>
            </a:r>
          </a:p>
          <a:p>
            <a:pPr marL="571500" indent="-571500">
              <a:buFont typeface="Arial" panose="020B0604020202020204" pitchFamily="34" charset="0"/>
              <a:buChar char="•"/>
            </a:pPr>
            <a:r>
              <a:rPr lang="it-IT" sz="2400" dirty="0">
                <a:solidFill>
                  <a:schemeClr val="tx1"/>
                </a:solidFill>
              </a:rPr>
              <a:t>10 licenze </a:t>
            </a:r>
            <a:r>
              <a:rPr lang="it-IT" sz="2400" dirty="0" err="1">
                <a:solidFill>
                  <a:srgbClr val="FF0000"/>
                </a:solidFill>
              </a:rPr>
              <a:t>nfr</a:t>
            </a:r>
            <a:r>
              <a:rPr lang="it-IT" sz="2400" dirty="0">
                <a:solidFill>
                  <a:schemeClr val="tx1"/>
                </a:solidFill>
              </a:rPr>
              <a:t> </a:t>
            </a:r>
            <a:r>
              <a:rPr lang="it-IT" sz="2400" b="1" dirty="0">
                <a:solidFill>
                  <a:schemeClr val="tx1"/>
                </a:solidFill>
              </a:rPr>
              <a:t>IXI Business + Analytics </a:t>
            </a:r>
            <a:r>
              <a:rPr lang="it-IT" sz="2400" dirty="0">
                <a:solidFill>
                  <a:schemeClr val="tx1"/>
                </a:solidFill>
              </a:rPr>
              <a:t>ultima release durata 12 mesi</a:t>
            </a:r>
          </a:p>
          <a:p>
            <a:pPr marL="571500" indent="-571500">
              <a:buFont typeface="Arial" panose="020B0604020202020204" pitchFamily="34" charset="0"/>
              <a:buChar char="•"/>
            </a:pPr>
            <a:r>
              <a:rPr lang="it-IT" sz="2400" dirty="0">
                <a:solidFill>
                  <a:schemeClr val="tx1"/>
                </a:solidFill>
              </a:rPr>
              <a:t>Supporto installazione TRIAL</a:t>
            </a:r>
          </a:p>
          <a:p>
            <a:pPr marL="571500" indent="-571500">
              <a:buFont typeface="Arial" panose="020B0604020202020204" pitchFamily="34" charset="0"/>
              <a:buChar char="•"/>
            </a:pPr>
            <a:r>
              <a:rPr lang="it-IT" sz="2400" dirty="0" err="1">
                <a:solidFill>
                  <a:schemeClr val="tx1"/>
                </a:solidFill>
              </a:rPr>
              <a:t>Federation</a:t>
            </a:r>
            <a:r>
              <a:rPr lang="it-IT" sz="2400" dirty="0">
                <a:solidFill>
                  <a:schemeClr val="tx1"/>
                </a:solidFill>
              </a:rPr>
              <a:t> per supporto diretto tecnico oltre </a:t>
            </a:r>
            <a:r>
              <a:rPr lang="it-IT" sz="2400" dirty="0" err="1">
                <a:solidFill>
                  <a:schemeClr val="tx1"/>
                </a:solidFill>
              </a:rPr>
              <a:t>ticketing</a:t>
            </a:r>
            <a:endParaRPr lang="it-IT" sz="2400" dirty="0">
              <a:solidFill>
                <a:schemeClr val="tx1"/>
              </a:solidFill>
            </a:endParaRPr>
          </a:p>
        </p:txBody>
      </p:sp>
    </p:spTree>
    <p:extLst>
      <p:ext uri="{BB962C8B-B14F-4D97-AF65-F5344CB8AC3E}">
        <p14:creationId xmlns:p14="http://schemas.microsoft.com/office/powerpoint/2010/main" val="37294574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11" grpId="0"/>
      <p:bldP spid="12" grpId="0"/>
      <p:bldP spid="13"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dirty="0"/>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pic>
        <p:nvPicPr>
          <p:cNvPr id="13" name="Immagine 12">
            <a:extLst>
              <a:ext uri="{FF2B5EF4-FFF2-40B4-BE49-F238E27FC236}">
                <a16:creationId xmlns:a16="http://schemas.microsoft.com/office/drawing/2014/main" xmlns="" id="{DF503598-0A3A-4681-BBDE-A06EF0C010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2000" y="982633"/>
            <a:ext cx="3168000" cy="3168000"/>
          </a:xfrm>
          <a:prstGeom prst="rect">
            <a:avLst/>
          </a:prstGeom>
        </p:spPr>
      </p:pic>
    </p:spTree>
    <p:extLst>
      <p:ext uri="{BB962C8B-B14F-4D97-AF65-F5344CB8AC3E}">
        <p14:creationId xmlns:p14="http://schemas.microsoft.com/office/powerpoint/2010/main" val="724329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xmlns="" id="{6ACC7227-808B-4ED4-904B-41231C0F35F0}"/>
              </a:ext>
            </a:extLst>
          </p:cNvPr>
          <p:cNvSpPr>
            <a:spLocks noGrp="1"/>
          </p:cNvSpPr>
          <p:nvPr>
            <p:ph type="title"/>
          </p:nvPr>
        </p:nvSpPr>
        <p:spPr/>
        <p:txBody>
          <a:bodyPr/>
          <a:lstStyle/>
          <a:p>
            <a:r>
              <a:rPr lang="it-IT" dirty="0"/>
              <a:t>Modalità di proposta</a:t>
            </a:r>
          </a:p>
        </p:txBody>
      </p:sp>
      <p:sp>
        <p:nvSpPr>
          <p:cNvPr id="9" name="Sottotitolo 8">
            <a:extLst>
              <a:ext uri="{FF2B5EF4-FFF2-40B4-BE49-F238E27FC236}">
                <a16:creationId xmlns:a16="http://schemas.microsoft.com/office/drawing/2014/main" xmlns="" id="{2DE9FFDC-DD95-4EE7-BE84-C55895166C04}"/>
              </a:ext>
            </a:extLst>
          </p:cNvPr>
          <p:cNvSpPr>
            <a:spLocks noGrp="1"/>
          </p:cNvSpPr>
          <p:nvPr>
            <p:ph type="subTitle" idx="1"/>
          </p:nvPr>
        </p:nvSpPr>
        <p:spPr/>
        <p:txBody>
          <a:bodyPr/>
          <a:lstStyle/>
          <a:p>
            <a:endParaRPr lang="it-IT"/>
          </a:p>
        </p:txBody>
      </p:sp>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spTree>
    <p:extLst>
      <p:ext uri="{BB962C8B-B14F-4D97-AF65-F5344CB8AC3E}">
        <p14:creationId xmlns:p14="http://schemas.microsoft.com/office/powerpoint/2010/main" val="16422972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647658" y="1124744"/>
            <a:ext cx="10920950" cy="4752528"/>
          </a:xfrm>
        </p:spPr>
        <p:txBody>
          <a:bodyPr>
            <a:normAutofit fontScale="47500" lnSpcReduction="20000"/>
          </a:bodyPr>
          <a:lstStyle/>
          <a:p>
            <a:pPr marL="342900" indent="-342900">
              <a:buFont typeface="Arial" panose="020B0604020202020204" pitchFamily="34" charset="0"/>
              <a:buChar char="•"/>
            </a:pPr>
            <a:r>
              <a:rPr lang="it-IT" sz="4000" dirty="0">
                <a:solidFill>
                  <a:srgbClr val="FF0000"/>
                </a:solidFill>
              </a:rPr>
              <a:t>Si utilizza infrastruttura telefonica esistente</a:t>
            </a:r>
          </a:p>
          <a:p>
            <a:pPr marL="1076325" lvl="1" indent="-334963">
              <a:buFontTx/>
              <a:buChar char="-"/>
            </a:pPr>
            <a:r>
              <a:rPr lang="it-IT" sz="3200" dirty="0">
                <a:latin typeface="+mn-lt"/>
              </a:rPr>
              <a:t>Nessun disservizio</a:t>
            </a:r>
          </a:p>
          <a:p>
            <a:pPr marL="1076325" lvl="1" indent="-334963">
              <a:buFontTx/>
              <a:buChar char="-"/>
            </a:pPr>
            <a:r>
              <a:rPr lang="it-IT" sz="3200" dirty="0">
                <a:latin typeface="+mn-lt"/>
              </a:rPr>
              <a:t>Maggiore ritorno dell’investimento</a:t>
            </a:r>
          </a:p>
          <a:p>
            <a:pPr marL="1076325" lvl="1" indent="-334963">
              <a:buFontTx/>
              <a:buChar char="-"/>
            </a:pPr>
            <a:r>
              <a:rPr lang="it-IT" sz="3200" dirty="0">
                <a:latin typeface="+mn-lt"/>
              </a:rPr>
              <a:t>Indipendenza dal brand di telefonia</a:t>
            </a:r>
          </a:p>
          <a:p>
            <a:pPr marL="1076325" lvl="1" indent="-334963">
              <a:buFontTx/>
              <a:buChar char="-"/>
            </a:pPr>
            <a:r>
              <a:rPr lang="it-IT" sz="3200" dirty="0">
                <a:latin typeface="+mn-lt"/>
              </a:rPr>
              <a:t>Integrazione con Active Directory</a:t>
            </a:r>
          </a:p>
          <a:p>
            <a:pPr lvl="2" indent="0">
              <a:buNone/>
            </a:pPr>
            <a:endParaRPr lang="it-IT" dirty="0"/>
          </a:p>
          <a:p>
            <a:pPr marL="342900" indent="-342900">
              <a:buFont typeface="Arial" panose="020B0604020202020204" pitchFamily="34" charset="0"/>
              <a:buChar char="•"/>
            </a:pPr>
            <a:r>
              <a:rPr lang="it-IT" sz="4000" dirty="0">
                <a:solidFill>
                  <a:srgbClr val="FF0000"/>
                </a:solidFill>
              </a:rPr>
              <a:t>Si integra con applicativi (ERP, CRM) identificando </a:t>
            </a:r>
          </a:p>
          <a:p>
            <a:r>
              <a:rPr lang="it-IT" sz="4000" dirty="0">
                <a:solidFill>
                  <a:srgbClr val="FF0000"/>
                </a:solidFill>
              </a:rPr>
              <a:t>     il chiamante o la radice</a:t>
            </a:r>
          </a:p>
          <a:p>
            <a:pPr marL="1076325" lvl="1" indent="-334963">
              <a:buFontTx/>
              <a:buChar char="-"/>
            </a:pPr>
            <a:r>
              <a:rPr lang="it-IT" sz="3300" dirty="0">
                <a:latin typeface="+mn-lt"/>
              </a:rPr>
              <a:t>Creazione di processi personalizzati</a:t>
            </a:r>
          </a:p>
          <a:p>
            <a:pPr marL="1076325" lvl="1" indent="-334963">
              <a:buFontTx/>
              <a:buChar char="-"/>
            </a:pPr>
            <a:r>
              <a:rPr lang="it-IT" sz="3300" dirty="0">
                <a:latin typeface="+mn-lt"/>
              </a:rPr>
              <a:t>Aumento della produttività</a:t>
            </a:r>
          </a:p>
          <a:p>
            <a:pPr marL="1485698" lvl="2" indent="-342900">
              <a:buFont typeface="Arial" panose="020B0604020202020204" pitchFamily="34" charset="0"/>
              <a:buChar char="•"/>
            </a:pPr>
            <a:endParaRPr lang="it-IT" dirty="0"/>
          </a:p>
          <a:p>
            <a:pPr marL="5199063" indent="-342900">
              <a:buFont typeface="Arial" panose="020B0604020202020204" pitchFamily="34" charset="0"/>
              <a:buChar char="•"/>
            </a:pPr>
            <a:r>
              <a:rPr lang="it-IT" sz="4000" dirty="0">
                <a:solidFill>
                  <a:srgbClr val="FF0000"/>
                </a:solidFill>
              </a:rPr>
              <a:t>Versatilità</a:t>
            </a:r>
          </a:p>
          <a:p>
            <a:pPr marL="5562600" lvl="8" indent="-266700">
              <a:buFontTx/>
              <a:buChar char="-"/>
            </a:pPr>
            <a:r>
              <a:rPr lang="it-IT" sz="3400" dirty="0">
                <a:latin typeface="+mn-lt"/>
              </a:rPr>
              <a:t>Disponibile su molteplici piattaforme server e client</a:t>
            </a:r>
          </a:p>
          <a:p>
            <a:pPr marL="5562600" lvl="8" indent="-266700">
              <a:buFontTx/>
              <a:buChar char="-"/>
            </a:pPr>
            <a:r>
              <a:rPr lang="it-IT" sz="3400" dirty="0">
                <a:latin typeface="+mn-lt"/>
              </a:rPr>
              <a:t>Distribuibile anche in ambienti </a:t>
            </a:r>
            <a:r>
              <a:rPr lang="it-IT" sz="3400" dirty="0" err="1">
                <a:latin typeface="+mn-lt"/>
              </a:rPr>
              <a:t>virtualizzati</a:t>
            </a:r>
            <a:endParaRPr lang="it-IT" sz="3400" dirty="0">
              <a:latin typeface="+mn-lt"/>
            </a:endParaRPr>
          </a:p>
          <a:p>
            <a:pPr marL="5562600" lvl="8" indent="-266700">
              <a:buFontTx/>
              <a:buChar char="-"/>
            </a:pPr>
            <a:r>
              <a:rPr lang="it-IT" sz="3400" dirty="0">
                <a:latin typeface="+mn-lt"/>
              </a:rPr>
              <a:t>Licenza perpetua</a:t>
            </a:r>
          </a:p>
          <a:p>
            <a:pPr marL="5562600" lvl="8" indent="-266700">
              <a:buFontTx/>
              <a:buChar char="-"/>
            </a:pPr>
            <a:r>
              <a:rPr lang="it-IT" sz="3400" dirty="0">
                <a:latin typeface="+mn-lt"/>
              </a:rPr>
              <a:t>Installabile in </a:t>
            </a:r>
            <a:r>
              <a:rPr lang="it-IT" sz="3400" dirty="0" err="1">
                <a:latin typeface="+mn-lt"/>
              </a:rPr>
              <a:t>cloud</a:t>
            </a:r>
            <a:r>
              <a:rPr lang="it-IT" sz="3400" dirty="0">
                <a:latin typeface="+mn-lt"/>
              </a:rPr>
              <a:t> o on-premise</a:t>
            </a:r>
          </a:p>
          <a:p>
            <a:pPr marL="5562600" lvl="8" indent="-266700">
              <a:buFontTx/>
              <a:buChar char="-"/>
            </a:pPr>
            <a:r>
              <a:rPr lang="it-IT" sz="3400" dirty="0">
                <a:latin typeface="+mn-lt"/>
              </a:rPr>
              <a:t>Integrabile con Outlook/</a:t>
            </a:r>
            <a:r>
              <a:rPr lang="it-IT" sz="3400" dirty="0" err="1">
                <a:latin typeface="+mn-lt"/>
              </a:rPr>
              <a:t>exchange</a:t>
            </a:r>
            <a:endParaRPr lang="it-IT" sz="3400" dirty="0">
              <a:latin typeface="+mn-lt"/>
            </a:endParaRPr>
          </a:p>
          <a:p>
            <a:pPr marL="5562600" lvl="8" indent="-266700">
              <a:buFontTx/>
              <a:buChar char="-"/>
            </a:pPr>
            <a:r>
              <a:rPr lang="it-IT" sz="3400" dirty="0">
                <a:latin typeface="+mn-lt"/>
              </a:rPr>
              <a:t>Interfacce personalizzabili</a:t>
            </a:r>
          </a:p>
        </p:txBody>
      </p:sp>
      <p:sp>
        <p:nvSpPr>
          <p:cNvPr id="3" name="Titolo 2"/>
          <p:cNvSpPr>
            <a:spLocks noGrp="1"/>
          </p:cNvSpPr>
          <p:nvPr>
            <p:ph type="title"/>
          </p:nvPr>
        </p:nvSpPr>
        <p:spPr>
          <a:xfrm>
            <a:off x="720000" y="404664"/>
            <a:ext cx="10862400" cy="612000"/>
          </a:xfrm>
        </p:spPr>
        <p:txBody>
          <a:bodyPr>
            <a:normAutofit/>
          </a:bodyPr>
          <a:lstStyle/>
          <a:p>
            <a:r>
              <a:rPr lang="it-IT" sz="3200" dirty="0"/>
              <a:t>Estos Pro Call - PUNTI CHIAVE FUNZIONALI</a:t>
            </a:r>
          </a:p>
        </p:txBody>
      </p:sp>
      <p:pic>
        <p:nvPicPr>
          <p:cNvPr id="10" name="Immagine 9"/>
          <p:cNvPicPr>
            <a:picLocks noChangeAspect="1"/>
          </p:cNvPicPr>
          <p:nvPr/>
        </p:nvPicPr>
        <p:blipFill>
          <a:blip r:embed="rId2"/>
          <a:stretch>
            <a:fillRect/>
          </a:stretch>
        </p:blipFill>
        <p:spPr>
          <a:xfrm>
            <a:off x="335360" y="5949277"/>
            <a:ext cx="5544616" cy="263369"/>
          </a:xfrm>
          <a:prstGeom prst="rect">
            <a:avLst/>
          </a:prstGeom>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3222" y="1484784"/>
            <a:ext cx="3589322"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350" r="6746" b="4500"/>
          <a:stretch/>
        </p:blipFill>
        <p:spPr bwMode="auto">
          <a:xfrm>
            <a:off x="2351584" y="3717032"/>
            <a:ext cx="2085975" cy="181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gnaposto piè di pagina 4">
            <a:extLst>
              <a:ext uri="{FF2B5EF4-FFF2-40B4-BE49-F238E27FC236}">
                <a16:creationId xmlns:a16="http://schemas.microsoft.com/office/drawing/2014/main" xmlns="" id="{A1DAC996-A11C-46EF-AFB8-A9B46589559B}"/>
              </a:ext>
            </a:extLst>
          </p:cNvPr>
          <p:cNvSpPr>
            <a:spLocks noGrp="1"/>
          </p:cNvSpPr>
          <p:nvPr>
            <p:ph type="ftr" sz="quarter" idx="16"/>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E02A814F-E601-4CD6-8DDE-5E250698F2E5}"/>
              </a:ext>
            </a:extLst>
          </p:cNvPr>
          <p:cNvSpPr>
            <a:spLocks noGrp="1"/>
          </p:cNvSpPr>
          <p:nvPr>
            <p:ph type="sldNum" sz="quarter" idx="17"/>
          </p:nvPr>
        </p:nvSpPr>
        <p:spPr/>
        <p:txBody>
          <a:bodyPr/>
          <a:lstStyle/>
          <a:p>
            <a:fld id="{C7C905D0-24F0-4A5D-A8FD-F45F8E9F1544}" type="slidenum">
              <a:rPr lang="de-DE" smtClean="0"/>
              <a:pPr/>
              <a:t>42</a:t>
            </a:fld>
            <a:endParaRPr lang="de-DE" dirty="0"/>
          </a:p>
        </p:txBody>
      </p:sp>
    </p:spTree>
    <p:extLst>
      <p:ext uri="{BB962C8B-B14F-4D97-AF65-F5344CB8AC3E}">
        <p14:creationId xmlns:p14="http://schemas.microsoft.com/office/powerpoint/2010/main" val="3386194332"/>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a:extLst>
              <a:ext uri="{FF2B5EF4-FFF2-40B4-BE49-F238E27FC236}">
                <a16:creationId xmlns:a16="http://schemas.microsoft.com/office/drawing/2014/main" xmlns="" id="{64999A7D-D3FE-4A33-830C-8D86A8D14471}"/>
              </a:ext>
            </a:extLst>
          </p:cNvPr>
          <p:cNvSpPr>
            <a:spLocks noGrp="1"/>
          </p:cNvSpPr>
          <p:nvPr>
            <p:ph sz="quarter" idx="13"/>
          </p:nvPr>
        </p:nvSpPr>
        <p:spPr>
          <a:xfrm>
            <a:off x="704444" y="911968"/>
            <a:ext cx="10783112" cy="2387360"/>
          </a:xfrm>
          <a:solidFill>
            <a:schemeClr val="accent1">
              <a:lumMod val="40000"/>
              <a:lumOff val="60000"/>
            </a:schemeClr>
          </a:solidFill>
        </p:spPr>
        <p:txBody>
          <a:bodyPr>
            <a:normAutofit lnSpcReduction="10000"/>
          </a:bodyPr>
          <a:lstStyle/>
          <a:p>
            <a:pPr algn="ctr">
              <a:spcBef>
                <a:spcPts val="0"/>
              </a:spcBef>
            </a:pPr>
            <a:r>
              <a:rPr lang="it-IT" sz="2800" b="1" dirty="0"/>
              <a:t>                                                                                                                       € - €€ </a:t>
            </a:r>
          </a:p>
          <a:p>
            <a:pPr>
              <a:spcBef>
                <a:spcPts val="0"/>
              </a:spcBef>
            </a:pPr>
            <a:r>
              <a:rPr lang="it-IT" b="1" dirty="0"/>
              <a:t>Servizio UC (miglioria dell’esistente)</a:t>
            </a:r>
          </a:p>
          <a:p>
            <a:pPr marL="1085719" lvl="1" indent="-342900">
              <a:spcBef>
                <a:spcPts val="600"/>
              </a:spcBef>
              <a:spcAft>
                <a:spcPts val="600"/>
              </a:spcAft>
              <a:buFont typeface="Wingdings" panose="05000000000000000000" pitchFamily="2" charset="2"/>
              <a:buChar char="Ø"/>
            </a:pPr>
            <a:r>
              <a:rPr lang="it-IT" sz="2000" dirty="0"/>
              <a:t>Interfaccia cliente     </a:t>
            </a:r>
            <a:r>
              <a:rPr lang="it-IT" sz="2000" dirty="0">
                <a:sym typeface="Wingdings" panose="05000000000000000000" pitchFamily="2" charset="2"/>
              </a:rPr>
              <a:t></a:t>
            </a:r>
            <a:r>
              <a:rPr lang="it-IT" sz="2000" dirty="0"/>
              <a:t>			</a:t>
            </a:r>
            <a:r>
              <a:rPr lang="it-IT" sz="2000" b="1" dirty="0">
                <a:solidFill>
                  <a:srgbClr val="FF0000"/>
                </a:solidFill>
              </a:rPr>
              <a:t>IT Manager  </a:t>
            </a:r>
          </a:p>
          <a:p>
            <a:pPr marL="1085719" lvl="1" indent="-342900">
              <a:spcBef>
                <a:spcPts val="600"/>
              </a:spcBef>
              <a:spcAft>
                <a:spcPts val="600"/>
              </a:spcAft>
              <a:buFont typeface="Wingdings" panose="05000000000000000000" pitchFamily="2" charset="2"/>
              <a:buChar char="Ø"/>
            </a:pPr>
            <a:r>
              <a:rPr lang="it-IT" sz="2000" dirty="0"/>
              <a:t>Tipo di vendita più probabile:  		licenza utente  </a:t>
            </a:r>
          </a:p>
          <a:p>
            <a:pPr marL="1085719" lvl="1" indent="-342900">
              <a:spcBef>
                <a:spcPts val="600"/>
              </a:spcBef>
              <a:spcAft>
                <a:spcPts val="600"/>
              </a:spcAft>
              <a:buFont typeface="Wingdings" panose="05000000000000000000" pitchFamily="2" charset="2"/>
              <a:buChar char="Ø"/>
            </a:pPr>
            <a:r>
              <a:rPr lang="it-IT" sz="2000" dirty="0" err="1"/>
              <a:t>Pushing</a:t>
            </a:r>
            <a:r>
              <a:rPr lang="it-IT" sz="2000" dirty="0"/>
              <a:t> : 				Utilizzo licenza demo </a:t>
            </a:r>
          </a:p>
          <a:p>
            <a:pPr marL="1085719" lvl="1" indent="-342900">
              <a:buFontTx/>
              <a:buChar char="-"/>
            </a:pPr>
            <a:endParaRPr lang="it-IT" dirty="0"/>
          </a:p>
          <a:p>
            <a:pPr marL="1085719" lvl="1" indent="-342900">
              <a:buFontTx/>
              <a:buChar char="-"/>
            </a:pPr>
            <a:endParaRPr lang="it-IT" dirty="0"/>
          </a:p>
        </p:txBody>
      </p:sp>
      <p:sp>
        <p:nvSpPr>
          <p:cNvPr id="5" name="Titolo 4">
            <a:extLst>
              <a:ext uri="{FF2B5EF4-FFF2-40B4-BE49-F238E27FC236}">
                <a16:creationId xmlns:a16="http://schemas.microsoft.com/office/drawing/2014/main" xmlns="" id="{CA71FC11-69A7-42EB-91A9-325B041BECD1}"/>
              </a:ext>
            </a:extLst>
          </p:cNvPr>
          <p:cNvSpPr>
            <a:spLocks noGrp="1"/>
          </p:cNvSpPr>
          <p:nvPr>
            <p:ph type="title"/>
          </p:nvPr>
        </p:nvSpPr>
        <p:spPr/>
        <p:txBody>
          <a:bodyPr>
            <a:normAutofit/>
          </a:bodyPr>
          <a:lstStyle/>
          <a:p>
            <a:r>
              <a:rPr lang="it-IT" sz="3200" dirty="0"/>
              <a:t>Scenari comuni di proposta</a:t>
            </a:r>
          </a:p>
        </p:txBody>
      </p:sp>
      <p:sp>
        <p:nvSpPr>
          <p:cNvPr id="3" name="Segnaposto piè di pagina 2">
            <a:extLst>
              <a:ext uri="{FF2B5EF4-FFF2-40B4-BE49-F238E27FC236}">
                <a16:creationId xmlns:a16="http://schemas.microsoft.com/office/drawing/2014/main" xmlns="" id="{23E89EFD-E5BB-4F99-A53D-E9A99E4DA7CE}"/>
              </a:ext>
            </a:extLst>
          </p:cNvPr>
          <p:cNvSpPr>
            <a:spLocks noGrp="1"/>
          </p:cNvSpPr>
          <p:nvPr>
            <p:ph type="ftr" sz="quarter" idx="15"/>
          </p:nvPr>
        </p:nvSpPr>
        <p:spPr/>
        <p:txBody>
          <a:bodyPr/>
          <a:lstStyle/>
          <a:p>
            <a:r>
              <a:rPr lang="de-DE"/>
              <a:t>© estos Italia – ECS 2018</a:t>
            </a:r>
            <a:endParaRPr lang="de-DE" dirty="0"/>
          </a:p>
        </p:txBody>
      </p:sp>
      <p:sp>
        <p:nvSpPr>
          <p:cNvPr id="4" name="Segnaposto numero diapositiva 3">
            <a:extLst>
              <a:ext uri="{FF2B5EF4-FFF2-40B4-BE49-F238E27FC236}">
                <a16:creationId xmlns:a16="http://schemas.microsoft.com/office/drawing/2014/main" xmlns="" id="{BE5EC9FB-BE8A-4176-945B-E5FF107BB758}"/>
              </a:ext>
            </a:extLst>
          </p:cNvPr>
          <p:cNvSpPr>
            <a:spLocks noGrp="1"/>
          </p:cNvSpPr>
          <p:nvPr>
            <p:ph type="sldNum" sz="quarter" idx="16"/>
          </p:nvPr>
        </p:nvSpPr>
        <p:spPr/>
        <p:txBody>
          <a:bodyPr/>
          <a:lstStyle/>
          <a:p>
            <a:fld id="{C7C905D0-24F0-4A5D-A8FD-F45F8E9F1544}" type="slidenum">
              <a:rPr lang="de-DE" smtClean="0"/>
              <a:pPr/>
              <a:t>43</a:t>
            </a:fld>
            <a:endParaRPr lang="de-DE" dirty="0"/>
          </a:p>
        </p:txBody>
      </p:sp>
      <p:sp>
        <p:nvSpPr>
          <p:cNvPr id="8" name="Segnaposto contenuto 5">
            <a:extLst>
              <a:ext uri="{FF2B5EF4-FFF2-40B4-BE49-F238E27FC236}">
                <a16:creationId xmlns:a16="http://schemas.microsoft.com/office/drawing/2014/main" xmlns="" id="{96A474A3-A661-4916-AD5D-25DA447B5E0D}"/>
              </a:ext>
            </a:extLst>
          </p:cNvPr>
          <p:cNvSpPr txBox="1">
            <a:spLocks/>
          </p:cNvSpPr>
          <p:nvPr/>
        </p:nvSpPr>
        <p:spPr>
          <a:xfrm>
            <a:off x="681208" y="3630592"/>
            <a:ext cx="10783113" cy="2592288"/>
          </a:xfrm>
          <a:prstGeom prst="rect">
            <a:avLst/>
          </a:prstGeom>
          <a:solidFill>
            <a:schemeClr val="tx2">
              <a:lumMod val="60000"/>
              <a:lumOff val="40000"/>
            </a:schemeClr>
          </a:solidFill>
        </p:spPr>
        <p:txBody>
          <a:bodyPr tIns="0" rIns="0" bIns="0">
            <a:normAutofit/>
          </a:bodyPr>
          <a:lstStyle>
            <a:lvl1pPr marL="0" indent="0" algn="l" defTabSz="914239" rtl="0" eaLnBrk="1" latinLnBrk="0" hangingPunct="1">
              <a:lnSpc>
                <a:spcPct val="150000"/>
              </a:lnSpc>
              <a:spcBef>
                <a:spcPct val="20000"/>
              </a:spcBef>
              <a:buClr>
                <a:srgbClr val="4D4D4D"/>
              </a:buClr>
              <a:buFont typeface="Source Sans Pro Light" panose="020B0604020202020204" pitchFamily="34" charset="0"/>
              <a:buNone/>
              <a:defRPr lang="de-DE" sz="2200" kern="1200" smtClean="0">
                <a:solidFill>
                  <a:schemeClr val="tx1"/>
                </a:solidFill>
                <a:latin typeface="+mn-lt"/>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lang="de-DE" sz="1800" kern="1200" smtClean="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lang="de-DE" sz="1400" kern="1200" smtClean="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lang="de-DE" sz="1400" kern="1200" smtClean="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lang="de-DE"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algn="ctr"/>
            <a:r>
              <a:rPr lang="it-IT" sz="2800" b="1" dirty="0"/>
              <a:t>                                                                                                               €€ - €€€€</a:t>
            </a:r>
          </a:p>
          <a:p>
            <a:pPr>
              <a:spcBef>
                <a:spcPts val="0"/>
              </a:spcBef>
              <a:spcAft>
                <a:spcPts val="600"/>
              </a:spcAft>
            </a:pPr>
            <a:r>
              <a:rPr lang="it-IT" b="1" dirty="0"/>
              <a:t>Creazione/miglioramento processi/reparti aziendali (sales, </a:t>
            </a:r>
            <a:r>
              <a:rPr lang="it-IT" b="1" dirty="0" err="1"/>
              <a:t>prod</a:t>
            </a:r>
            <a:r>
              <a:rPr lang="it-IT" b="1" dirty="0"/>
              <a:t>, </a:t>
            </a:r>
            <a:r>
              <a:rPr lang="it-IT" b="1" dirty="0" err="1"/>
              <a:t>etc</a:t>
            </a:r>
            <a:r>
              <a:rPr lang="it-IT" b="1" dirty="0"/>
              <a:t>) </a:t>
            </a:r>
          </a:p>
          <a:p>
            <a:pPr marL="1073150" lvl="1" indent="-357188">
              <a:spcBef>
                <a:spcPts val="600"/>
              </a:spcBef>
              <a:spcAft>
                <a:spcPts val="600"/>
              </a:spcAft>
              <a:buFont typeface="Wingdings" panose="05000000000000000000" pitchFamily="2" charset="2"/>
              <a:buChar char="Ø"/>
            </a:pPr>
            <a:r>
              <a:rPr lang="it-IT" sz="2000" dirty="0"/>
              <a:t>Interfaccia cliente        </a:t>
            </a:r>
            <a:r>
              <a:rPr lang="it-IT" sz="2000" dirty="0">
                <a:sym typeface="Wingdings" panose="05000000000000000000" pitchFamily="2" charset="2"/>
              </a:rPr>
              <a:t></a:t>
            </a:r>
            <a:r>
              <a:rPr lang="it-IT" sz="2000" dirty="0"/>
              <a:t>    		</a:t>
            </a:r>
            <a:r>
              <a:rPr lang="it-IT" sz="2000" b="1" dirty="0">
                <a:solidFill>
                  <a:srgbClr val="FF0000"/>
                </a:solidFill>
              </a:rPr>
              <a:t>chi gestisce il processo </a:t>
            </a:r>
          </a:p>
          <a:p>
            <a:pPr marL="1073150" lvl="2" indent="-357188">
              <a:spcBef>
                <a:spcPts val="600"/>
              </a:spcBef>
              <a:spcAft>
                <a:spcPts val="600"/>
              </a:spcAft>
              <a:buFont typeface="Wingdings" panose="05000000000000000000" pitchFamily="2" charset="2"/>
              <a:buChar char="Ø"/>
            </a:pPr>
            <a:r>
              <a:rPr lang="it-IT" sz="2000" dirty="0"/>
              <a:t>Tipo di vendita più probabile:   		a progetto (integrazione)  </a:t>
            </a:r>
          </a:p>
          <a:p>
            <a:pPr marL="1073150" lvl="2" indent="-357188">
              <a:spcBef>
                <a:spcPts val="600"/>
              </a:spcBef>
              <a:spcAft>
                <a:spcPts val="600"/>
              </a:spcAft>
              <a:buFont typeface="Wingdings" panose="05000000000000000000" pitchFamily="2" charset="2"/>
              <a:buChar char="Ø"/>
            </a:pPr>
            <a:r>
              <a:rPr lang="it-IT" sz="2000" dirty="0"/>
              <a:t> </a:t>
            </a:r>
            <a:r>
              <a:rPr lang="it-IT" sz="2000" dirty="0" err="1"/>
              <a:t>Pushing</a:t>
            </a:r>
            <a:r>
              <a:rPr lang="it-IT" sz="2000" dirty="0"/>
              <a:t> :     				Creazione di un POC</a:t>
            </a:r>
          </a:p>
        </p:txBody>
      </p:sp>
    </p:spTree>
    <p:extLst>
      <p:ext uri="{BB962C8B-B14F-4D97-AF65-F5344CB8AC3E}">
        <p14:creationId xmlns:p14="http://schemas.microsoft.com/office/powerpoint/2010/main" val="889460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Effect transition="in" filter="fade">
                                      <p:cBhvr>
                                        <p:cTn id="35" dur="500"/>
                                        <p:tgtEl>
                                          <p:spTgt spid="8">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8">
                                            <p:txEl>
                                              <p:pRg st="2" end="2"/>
                                            </p:txEl>
                                          </p:spTgt>
                                        </p:tgtEl>
                                        <p:attrNameLst>
                                          <p:attrName>style.visibility</p:attrName>
                                        </p:attrNameLst>
                                      </p:cBhvr>
                                      <p:to>
                                        <p:strVal val="visible"/>
                                      </p:to>
                                    </p:set>
                                    <p:animEffect transition="in" filter="barn(inVertical)">
                                      <p:cBhvr>
                                        <p:cTn id="40" dur="500"/>
                                        <p:tgtEl>
                                          <p:spTgt spid="8">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8">
                                            <p:txEl>
                                              <p:pRg st="3" end="3"/>
                                            </p:txEl>
                                          </p:spTgt>
                                        </p:tgtEl>
                                        <p:attrNameLst>
                                          <p:attrName>style.visibility</p:attrName>
                                        </p:attrNameLst>
                                      </p:cBhvr>
                                      <p:to>
                                        <p:strVal val="visible"/>
                                      </p:to>
                                    </p:set>
                                    <p:animEffect transition="in" filter="barn(inVertical)">
                                      <p:cBhvr>
                                        <p:cTn id="45" dur="500"/>
                                        <p:tgtEl>
                                          <p:spTgt spid="8">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8">
                                            <p:txEl>
                                              <p:pRg st="4" end="4"/>
                                            </p:txEl>
                                          </p:spTgt>
                                        </p:tgtEl>
                                        <p:attrNameLst>
                                          <p:attrName>style.visibility</p:attrName>
                                        </p:attrNameLst>
                                      </p:cBhvr>
                                      <p:to>
                                        <p:strVal val="visible"/>
                                      </p:to>
                                    </p:set>
                                    <p:animEffect transition="in" filter="barn(inVertical)">
                                      <p:cBhvr>
                                        <p:cTn id="50" dur="500"/>
                                        <p:tgtEl>
                                          <p:spTgt spid="8">
                                            <p:txEl>
                                              <p:pRg st="4" end="4"/>
                                            </p:txEl>
                                          </p:spTgt>
                                        </p:tgtEl>
                                      </p:cBhvr>
                                    </p:animEffect>
                                  </p:childTnLst>
                                </p:cTn>
                              </p:par>
                              <p:par>
                                <p:cTn id="51" presetID="31" presetClass="entr" presetSubtype="0" fill="hold" nodeType="withEffect">
                                  <p:stCondLst>
                                    <p:cond delay="0"/>
                                  </p:stCondLst>
                                  <p:childTnLst>
                                    <p:set>
                                      <p:cBhvr>
                                        <p:cTn id="52" dur="1" fill="hold">
                                          <p:stCondLst>
                                            <p:cond delay="0"/>
                                          </p:stCondLst>
                                        </p:cTn>
                                        <p:tgtEl>
                                          <p:spTgt spid="8">
                                            <p:txEl>
                                              <p:pRg st="0" end="0"/>
                                            </p:txEl>
                                          </p:spTgt>
                                        </p:tgtEl>
                                        <p:attrNameLst>
                                          <p:attrName>style.visibility</p:attrName>
                                        </p:attrNameLst>
                                      </p:cBhvr>
                                      <p:to>
                                        <p:strVal val="visible"/>
                                      </p:to>
                                    </p:set>
                                    <p:anim calcmode="lin" valueType="num">
                                      <p:cBhvr>
                                        <p:cTn id="53"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54" dur="1000" fill="hold"/>
                                        <p:tgtEl>
                                          <p:spTgt spid="8">
                                            <p:txEl>
                                              <p:pRg st="0" end="0"/>
                                            </p:txEl>
                                          </p:spTgt>
                                        </p:tgtEl>
                                        <p:attrNameLst>
                                          <p:attrName>ppt_h</p:attrName>
                                        </p:attrNameLst>
                                      </p:cBhvr>
                                      <p:tavLst>
                                        <p:tav tm="0">
                                          <p:val>
                                            <p:fltVal val="0"/>
                                          </p:val>
                                        </p:tav>
                                        <p:tav tm="100000">
                                          <p:val>
                                            <p:strVal val="#ppt_h"/>
                                          </p:val>
                                        </p:tav>
                                      </p:tavLst>
                                    </p:anim>
                                    <p:anim calcmode="lin" valueType="num">
                                      <p:cBhvr>
                                        <p:cTn id="55" dur="1000" fill="hold"/>
                                        <p:tgtEl>
                                          <p:spTgt spid="8">
                                            <p:txEl>
                                              <p:pRg st="0" end="0"/>
                                            </p:txEl>
                                          </p:spTgt>
                                        </p:tgtEl>
                                        <p:attrNameLst>
                                          <p:attrName>style.rotation</p:attrName>
                                        </p:attrNameLst>
                                      </p:cBhvr>
                                      <p:tavLst>
                                        <p:tav tm="0">
                                          <p:val>
                                            <p:fltVal val="90"/>
                                          </p:val>
                                        </p:tav>
                                        <p:tav tm="100000">
                                          <p:val>
                                            <p:fltVal val="0"/>
                                          </p:val>
                                        </p:tav>
                                      </p:tavLst>
                                    </p:anim>
                                    <p:animEffect transition="in" filter="fade">
                                      <p:cBhvr>
                                        <p:cTn id="56" dur="1000"/>
                                        <p:tgtEl>
                                          <p:spTgt spid="8">
                                            <p:txEl>
                                              <p:pRg st="0" end="0"/>
                                            </p:txEl>
                                          </p:spTgt>
                                        </p:tgtEl>
                                      </p:cBhvr>
                                    </p:animEffect>
                                  </p:childTnLst>
                                </p:cTn>
                              </p:par>
                              <p:par>
                                <p:cTn id="57" presetID="31" presetClass="entr" presetSubtype="0" fill="hold" nodeType="withEffect">
                                  <p:stCondLst>
                                    <p:cond delay="0"/>
                                  </p:stCondLst>
                                  <p:childTnLst>
                                    <p:set>
                                      <p:cBhvr>
                                        <p:cTn id="58" dur="1" fill="hold">
                                          <p:stCondLst>
                                            <p:cond delay="0"/>
                                          </p:stCondLst>
                                        </p:cTn>
                                        <p:tgtEl>
                                          <p:spTgt spid="6">
                                            <p:txEl>
                                              <p:pRg st="0" end="0"/>
                                            </p:txEl>
                                          </p:spTgt>
                                        </p:tgtEl>
                                        <p:attrNameLst>
                                          <p:attrName>style.visibility</p:attrName>
                                        </p:attrNameLst>
                                      </p:cBhvr>
                                      <p:to>
                                        <p:strVal val="visible"/>
                                      </p:to>
                                    </p:set>
                                    <p:anim calcmode="lin" valueType="num">
                                      <p:cBhvr>
                                        <p:cTn id="5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6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6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62"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a:extLst>
              <a:ext uri="{FF2B5EF4-FFF2-40B4-BE49-F238E27FC236}">
                <a16:creationId xmlns:a16="http://schemas.microsoft.com/office/drawing/2014/main" xmlns="" id="{64999A7D-D3FE-4A33-830C-8D86A8D14471}"/>
              </a:ext>
            </a:extLst>
          </p:cNvPr>
          <p:cNvSpPr>
            <a:spLocks noGrp="1"/>
          </p:cNvSpPr>
          <p:nvPr>
            <p:ph sz="quarter" idx="13"/>
          </p:nvPr>
        </p:nvSpPr>
        <p:spPr>
          <a:xfrm>
            <a:off x="719667" y="1124744"/>
            <a:ext cx="10862733" cy="504056"/>
          </a:xfrm>
        </p:spPr>
        <p:txBody>
          <a:bodyPr>
            <a:normAutofit/>
          </a:bodyPr>
          <a:lstStyle/>
          <a:p>
            <a:pPr marL="457200" indent="-457200">
              <a:buFont typeface="+mj-lt"/>
              <a:buAutoNum type="arabicPeriod"/>
            </a:pPr>
            <a:r>
              <a:rPr lang="it-IT" dirty="0"/>
              <a:t> </a:t>
            </a:r>
            <a:r>
              <a:rPr lang="it-IT" b="1" dirty="0"/>
              <a:t>Pre-analisi del cliente – Mercato e dimensioni</a:t>
            </a:r>
          </a:p>
          <a:p>
            <a:pPr marL="457200" indent="-457200">
              <a:buFont typeface="+mj-lt"/>
              <a:buAutoNum type="arabicPeriod"/>
            </a:pPr>
            <a:endParaRPr lang="it-IT" b="1" dirty="0"/>
          </a:p>
          <a:p>
            <a:pPr marL="457200" indent="-457200">
              <a:buFont typeface="+mj-lt"/>
              <a:buAutoNum type="arabicPeriod"/>
            </a:pPr>
            <a:endParaRPr lang="it-IT" b="1" dirty="0"/>
          </a:p>
          <a:p>
            <a:pPr marL="1200019" lvl="1" indent="-457200"/>
            <a:endParaRPr lang="it-IT" b="1" dirty="0"/>
          </a:p>
          <a:p>
            <a:pPr marL="1200019" lvl="1" indent="-457200"/>
            <a:endParaRPr lang="it-IT" b="1" dirty="0"/>
          </a:p>
          <a:p>
            <a:pPr marL="1200019" lvl="1" indent="-457200"/>
            <a:endParaRPr lang="it-IT" b="1" dirty="0"/>
          </a:p>
          <a:p>
            <a:pPr marL="1200019" lvl="1" indent="-457200"/>
            <a:endParaRPr lang="it-IT" b="1" dirty="0"/>
          </a:p>
          <a:p>
            <a:pPr marL="1200019" lvl="1" indent="-457200">
              <a:buFont typeface="Wingdings" panose="05000000000000000000" pitchFamily="2" charset="2"/>
              <a:buChar char="Ø"/>
            </a:pPr>
            <a:endParaRPr lang="it-IT" dirty="0"/>
          </a:p>
          <a:p>
            <a:pPr marL="1200019" lvl="1" indent="-457200">
              <a:buFont typeface="Wingdings" panose="05000000000000000000" pitchFamily="2" charset="2"/>
              <a:buChar char="Ø"/>
            </a:pPr>
            <a:endParaRPr lang="it-IT" dirty="0"/>
          </a:p>
          <a:p>
            <a:pPr marL="1200019" lvl="1" indent="-457200"/>
            <a:endParaRPr lang="it-IT" b="1" dirty="0"/>
          </a:p>
          <a:p>
            <a:pPr marL="1200019" lvl="1" indent="-457200"/>
            <a:endParaRPr lang="it-IT" b="1"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p:txBody>
      </p:sp>
      <p:sp>
        <p:nvSpPr>
          <p:cNvPr id="5" name="Titolo 4">
            <a:extLst>
              <a:ext uri="{FF2B5EF4-FFF2-40B4-BE49-F238E27FC236}">
                <a16:creationId xmlns:a16="http://schemas.microsoft.com/office/drawing/2014/main" xmlns="" id="{CA71FC11-69A7-42EB-91A9-325B041BECD1}"/>
              </a:ext>
            </a:extLst>
          </p:cNvPr>
          <p:cNvSpPr>
            <a:spLocks noGrp="1"/>
          </p:cNvSpPr>
          <p:nvPr>
            <p:ph type="title"/>
          </p:nvPr>
        </p:nvSpPr>
        <p:spPr/>
        <p:txBody>
          <a:bodyPr/>
          <a:lstStyle/>
          <a:p>
            <a:r>
              <a:rPr lang="it-IT" dirty="0"/>
              <a:t>Verifica Target</a:t>
            </a:r>
          </a:p>
        </p:txBody>
      </p:sp>
      <p:sp>
        <p:nvSpPr>
          <p:cNvPr id="3" name="Segnaposto piè di pagina 2">
            <a:extLst>
              <a:ext uri="{FF2B5EF4-FFF2-40B4-BE49-F238E27FC236}">
                <a16:creationId xmlns:a16="http://schemas.microsoft.com/office/drawing/2014/main" xmlns="" id="{23E89EFD-E5BB-4F99-A53D-E9A99E4DA7CE}"/>
              </a:ext>
            </a:extLst>
          </p:cNvPr>
          <p:cNvSpPr>
            <a:spLocks noGrp="1"/>
          </p:cNvSpPr>
          <p:nvPr>
            <p:ph type="ftr" sz="quarter" idx="15"/>
          </p:nvPr>
        </p:nvSpPr>
        <p:spPr/>
        <p:txBody>
          <a:bodyPr/>
          <a:lstStyle/>
          <a:p>
            <a:r>
              <a:rPr lang="de-DE"/>
              <a:t>© estos Italia – ECS 2018</a:t>
            </a:r>
            <a:endParaRPr lang="de-DE" dirty="0"/>
          </a:p>
        </p:txBody>
      </p:sp>
      <p:sp>
        <p:nvSpPr>
          <p:cNvPr id="4" name="Segnaposto numero diapositiva 3">
            <a:extLst>
              <a:ext uri="{FF2B5EF4-FFF2-40B4-BE49-F238E27FC236}">
                <a16:creationId xmlns:a16="http://schemas.microsoft.com/office/drawing/2014/main" xmlns="" id="{BE5EC9FB-BE8A-4176-945B-E5FF107BB758}"/>
              </a:ext>
            </a:extLst>
          </p:cNvPr>
          <p:cNvSpPr>
            <a:spLocks noGrp="1"/>
          </p:cNvSpPr>
          <p:nvPr>
            <p:ph type="sldNum" sz="quarter" idx="16"/>
          </p:nvPr>
        </p:nvSpPr>
        <p:spPr/>
        <p:txBody>
          <a:bodyPr/>
          <a:lstStyle/>
          <a:p>
            <a:fld id="{C7C905D0-24F0-4A5D-A8FD-F45F8E9F1544}" type="slidenum">
              <a:rPr lang="de-DE" smtClean="0"/>
              <a:pPr/>
              <a:t>44</a:t>
            </a:fld>
            <a:endParaRPr lang="de-DE" dirty="0"/>
          </a:p>
        </p:txBody>
      </p:sp>
      <p:pic>
        <p:nvPicPr>
          <p:cNvPr id="10" name="Immagine 9">
            <a:extLst>
              <a:ext uri="{FF2B5EF4-FFF2-40B4-BE49-F238E27FC236}">
                <a16:creationId xmlns:a16="http://schemas.microsoft.com/office/drawing/2014/main" xmlns="" id="{25AAF5EC-23CD-4FB9-B49A-259E5FE429AD}"/>
              </a:ext>
            </a:extLst>
          </p:cNvPr>
          <p:cNvPicPr>
            <a:picLocks noChangeAspect="1"/>
          </p:cNvPicPr>
          <p:nvPr/>
        </p:nvPicPr>
        <p:blipFill>
          <a:blip r:embed="rId2"/>
          <a:stretch>
            <a:fillRect/>
          </a:stretch>
        </p:blipFill>
        <p:spPr>
          <a:xfrm>
            <a:off x="1919537" y="1678128"/>
            <a:ext cx="8540028" cy="2830992"/>
          </a:xfrm>
          <a:prstGeom prst="rect">
            <a:avLst/>
          </a:prstGeom>
        </p:spPr>
      </p:pic>
      <p:sp>
        <p:nvSpPr>
          <p:cNvPr id="8" name="Segnaposto contenuto 5">
            <a:extLst>
              <a:ext uri="{FF2B5EF4-FFF2-40B4-BE49-F238E27FC236}">
                <a16:creationId xmlns:a16="http://schemas.microsoft.com/office/drawing/2014/main" xmlns="" id="{CD012097-A406-46F0-BFCA-72273A27AC2E}"/>
              </a:ext>
            </a:extLst>
          </p:cNvPr>
          <p:cNvSpPr txBox="1">
            <a:spLocks/>
          </p:cNvSpPr>
          <p:nvPr/>
        </p:nvSpPr>
        <p:spPr>
          <a:xfrm>
            <a:off x="719667" y="5036229"/>
            <a:ext cx="10551140" cy="769035"/>
          </a:xfrm>
          <a:prstGeom prst="rect">
            <a:avLst/>
          </a:prstGeom>
        </p:spPr>
        <p:txBody>
          <a:bodyPr tIns="0" rIns="0" bIns="0">
            <a:normAutofit/>
          </a:bodyPr>
          <a:lstStyle>
            <a:lvl1pPr marL="0" indent="0" algn="l" defTabSz="914239" rtl="0" eaLnBrk="1" latinLnBrk="0" hangingPunct="1">
              <a:lnSpc>
                <a:spcPct val="150000"/>
              </a:lnSpc>
              <a:spcBef>
                <a:spcPct val="20000"/>
              </a:spcBef>
              <a:buClr>
                <a:srgbClr val="4D4D4D"/>
              </a:buClr>
              <a:buFont typeface="Source Sans Pro Light" panose="020B0604020202020204" pitchFamily="34" charset="0"/>
              <a:buNone/>
              <a:defRPr lang="de-DE" sz="2200" kern="1200" smtClean="0">
                <a:solidFill>
                  <a:schemeClr val="tx1"/>
                </a:solidFill>
                <a:latin typeface="+mn-lt"/>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lang="de-DE" sz="1800" kern="1200" smtClean="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lang="de-DE" sz="1400" kern="1200" smtClean="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lang="de-DE" sz="1400" kern="1200" smtClean="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lang="de-DE"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1200019" lvl="1" indent="-457200">
              <a:buFont typeface="Wingdings" panose="05000000000000000000" pitchFamily="2" charset="2"/>
              <a:buChar char="Ø"/>
            </a:pPr>
            <a:r>
              <a:rPr lang="it-IT" dirty="0"/>
              <a:t>Processi specifici (es: sanità ha la prenotazione)</a:t>
            </a:r>
          </a:p>
          <a:p>
            <a:pPr marL="1200019" lvl="1" indent="-457200">
              <a:buFont typeface="Wingdings" panose="05000000000000000000" pitchFamily="2" charset="2"/>
              <a:buChar char="Ø"/>
            </a:pPr>
            <a:r>
              <a:rPr lang="it-IT" dirty="0"/>
              <a:t>Dipartimenti (ben definiti o meno)</a:t>
            </a:r>
          </a:p>
          <a:p>
            <a:pPr marL="1200019" lvl="1" indent="-457200"/>
            <a:endParaRPr lang="it-IT" b="1" dirty="0"/>
          </a:p>
          <a:p>
            <a:pPr marL="1200019" lvl="1" indent="-457200"/>
            <a:endParaRPr lang="it-IT" b="1"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p:txBody>
      </p:sp>
    </p:spTree>
    <p:extLst>
      <p:ext uri="{BB962C8B-B14F-4D97-AF65-F5344CB8AC3E}">
        <p14:creationId xmlns:p14="http://schemas.microsoft.com/office/powerpoint/2010/main" val="541518147"/>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a:extLst>
              <a:ext uri="{FF2B5EF4-FFF2-40B4-BE49-F238E27FC236}">
                <a16:creationId xmlns:a16="http://schemas.microsoft.com/office/drawing/2014/main" xmlns="" id="{64999A7D-D3FE-4A33-830C-8D86A8D14471}"/>
              </a:ext>
            </a:extLst>
          </p:cNvPr>
          <p:cNvSpPr>
            <a:spLocks noGrp="1"/>
          </p:cNvSpPr>
          <p:nvPr>
            <p:ph sz="quarter" idx="13"/>
          </p:nvPr>
        </p:nvSpPr>
        <p:spPr>
          <a:xfrm>
            <a:off x="719667" y="1145720"/>
            <a:ext cx="10862733" cy="612000"/>
          </a:xfrm>
        </p:spPr>
        <p:txBody>
          <a:bodyPr>
            <a:normAutofit/>
          </a:bodyPr>
          <a:lstStyle/>
          <a:p>
            <a:pPr marL="457200" indent="-457200">
              <a:buFont typeface="+mj-lt"/>
              <a:buAutoNum type="arabicPeriod"/>
            </a:pPr>
            <a:r>
              <a:rPr lang="it-IT" b="1" dirty="0"/>
              <a:t>Chi è la nostra interfaccia</a:t>
            </a:r>
          </a:p>
          <a:p>
            <a:pPr marL="1085719" lvl="1" indent="-342900">
              <a:buFontTx/>
              <a:buChar char="-"/>
            </a:pPr>
            <a:endParaRPr lang="it-IT" dirty="0"/>
          </a:p>
          <a:p>
            <a:pPr marL="1085719" lvl="1" indent="-342900">
              <a:buFontTx/>
              <a:buChar char="-"/>
            </a:pPr>
            <a:endParaRPr lang="it-IT" dirty="0"/>
          </a:p>
          <a:p>
            <a:pPr lvl="1" indent="0">
              <a:buNone/>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p:txBody>
      </p:sp>
      <p:sp>
        <p:nvSpPr>
          <p:cNvPr id="5" name="Titolo 4">
            <a:extLst>
              <a:ext uri="{FF2B5EF4-FFF2-40B4-BE49-F238E27FC236}">
                <a16:creationId xmlns:a16="http://schemas.microsoft.com/office/drawing/2014/main" xmlns="" id="{CA71FC11-69A7-42EB-91A9-325B041BECD1}"/>
              </a:ext>
            </a:extLst>
          </p:cNvPr>
          <p:cNvSpPr>
            <a:spLocks noGrp="1"/>
          </p:cNvSpPr>
          <p:nvPr>
            <p:ph type="title"/>
          </p:nvPr>
        </p:nvSpPr>
        <p:spPr/>
        <p:txBody>
          <a:bodyPr/>
          <a:lstStyle/>
          <a:p>
            <a:r>
              <a:rPr lang="it-IT" dirty="0"/>
              <a:t>Parlare lo stesso linguaggio</a:t>
            </a:r>
          </a:p>
        </p:txBody>
      </p:sp>
      <p:sp>
        <p:nvSpPr>
          <p:cNvPr id="3" name="Segnaposto piè di pagina 2">
            <a:extLst>
              <a:ext uri="{FF2B5EF4-FFF2-40B4-BE49-F238E27FC236}">
                <a16:creationId xmlns:a16="http://schemas.microsoft.com/office/drawing/2014/main" xmlns="" id="{23E89EFD-E5BB-4F99-A53D-E9A99E4DA7CE}"/>
              </a:ext>
            </a:extLst>
          </p:cNvPr>
          <p:cNvSpPr>
            <a:spLocks noGrp="1"/>
          </p:cNvSpPr>
          <p:nvPr>
            <p:ph type="ftr" sz="quarter" idx="15"/>
          </p:nvPr>
        </p:nvSpPr>
        <p:spPr/>
        <p:txBody>
          <a:bodyPr/>
          <a:lstStyle/>
          <a:p>
            <a:r>
              <a:rPr lang="de-DE"/>
              <a:t>© estos Italia – ECS 2018</a:t>
            </a:r>
            <a:endParaRPr lang="de-DE" dirty="0"/>
          </a:p>
        </p:txBody>
      </p:sp>
      <p:sp>
        <p:nvSpPr>
          <p:cNvPr id="4" name="Segnaposto numero diapositiva 3">
            <a:extLst>
              <a:ext uri="{FF2B5EF4-FFF2-40B4-BE49-F238E27FC236}">
                <a16:creationId xmlns:a16="http://schemas.microsoft.com/office/drawing/2014/main" xmlns="" id="{BE5EC9FB-BE8A-4176-945B-E5FF107BB758}"/>
              </a:ext>
            </a:extLst>
          </p:cNvPr>
          <p:cNvSpPr>
            <a:spLocks noGrp="1"/>
          </p:cNvSpPr>
          <p:nvPr>
            <p:ph type="sldNum" sz="quarter" idx="16"/>
          </p:nvPr>
        </p:nvSpPr>
        <p:spPr/>
        <p:txBody>
          <a:bodyPr/>
          <a:lstStyle/>
          <a:p>
            <a:fld id="{C7C905D0-24F0-4A5D-A8FD-F45F8E9F1544}" type="slidenum">
              <a:rPr lang="de-DE" smtClean="0"/>
              <a:pPr/>
              <a:t>45</a:t>
            </a:fld>
            <a:endParaRPr lang="de-DE" dirty="0"/>
          </a:p>
        </p:txBody>
      </p:sp>
      <p:sp>
        <p:nvSpPr>
          <p:cNvPr id="8" name="Rettangolo 7">
            <a:extLst>
              <a:ext uri="{FF2B5EF4-FFF2-40B4-BE49-F238E27FC236}">
                <a16:creationId xmlns:a16="http://schemas.microsoft.com/office/drawing/2014/main" xmlns="" id="{642B7D8C-373D-4AC1-A4D5-7EB93CE97EF7}"/>
              </a:ext>
            </a:extLst>
          </p:cNvPr>
          <p:cNvSpPr/>
          <p:nvPr/>
        </p:nvSpPr>
        <p:spPr>
          <a:xfrm>
            <a:off x="889922" y="1844824"/>
            <a:ext cx="8086398" cy="4370427"/>
          </a:xfrm>
          <a:prstGeom prst="rect">
            <a:avLst/>
          </a:prstGeom>
        </p:spPr>
        <p:txBody>
          <a:bodyPr wrap="square">
            <a:spAutoFit/>
          </a:bodyPr>
          <a:lstStyle/>
          <a:p>
            <a:pPr marL="571450" indent="-285750">
              <a:buFont typeface="Arial" panose="020B0604020202020204" pitchFamily="34" charset="0"/>
              <a:buChar char="•"/>
            </a:pPr>
            <a:r>
              <a:rPr lang="it-IT" dirty="0"/>
              <a:t>Capacità di decidere ?</a:t>
            </a:r>
          </a:p>
          <a:p>
            <a:pPr marL="571450" indent="-285750">
              <a:buFont typeface="Arial" panose="020B0604020202020204" pitchFamily="34" charset="0"/>
              <a:buChar char="•"/>
            </a:pPr>
            <a:endParaRPr lang="it-IT" dirty="0"/>
          </a:p>
          <a:p>
            <a:pPr marL="571450" indent="-285750">
              <a:buFont typeface="Arial" panose="020B0604020202020204" pitchFamily="34" charset="0"/>
              <a:buChar char="•"/>
            </a:pPr>
            <a:r>
              <a:rPr lang="it-IT" dirty="0"/>
              <a:t>Ruolo aziendale </a:t>
            </a:r>
            <a:r>
              <a:rPr lang="it-IT" dirty="0">
                <a:sym typeface="Wingdings" panose="05000000000000000000" pitchFamily="2" charset="2"/>
              </a:rPr>
              <a:t></a:t>
            </a:r>
            <a:r>
              <a:rPr lang="it-IT" dirty="0"/>
              <a:t> interessano quali vantaggi / contenuti</a:t>
            </a:r>
          </a:p>
          <a:p>
            <a:pPr marL="1028569" lvl="1" indent="-285750">
              <a:spcBef>
                <a:spcPts val="1200"/>
              </a:spcBef>
              <a:buFont typeface="Wingdings" panose="05000000000000000000" pitchFamily="2" charset="2"/>
              <a:buChar char="ü"/>
            </a:pPr>
            <a:r>
              <a:rPr lang="it-IT" dirty="0"/>
              <a:t>Piano funzionale (responsabili di un dip.to o processo)</a:t>
            </a:r>
          </a:p>
          <a:p>
            <a:pPr marL="1485689" lvl="2" indent="-285750">
              <a:spcBef>
                <a:spcPts val="1200"/>
              </a:spcBef>
              <a:buFont typeface="Wingdings" panose="05000000000000000000" pitchFamily="2" charset="2"/>
              <a:buChar char="Ø"/>
            </a:pPr>
            <a:r>
              <a:rPr lang="it-IT" b="1" dirty="0">
                <a:solidFill>
                  <a:srgbClr val="FF0000"/>
                </a:solidFill>
              </a:rPr>
              <a:t>Migliorie di processo e facilità d’uso</a:t>
            </a:r>
          </a:p>
          <a:p>
            <a:pPr marL="1028569" lvl="1" indent="-285750">
              <a:spcBef>
                <a:spcPts val="1200"/>
              </a:spcBef>
              <a:buFont typeface="Wingdings" panose="05000000000000000000" pitchFamily="2" charset="2"/>
              <a:buChar char="ü"/>
            </a:pPr>
            <a:r>
              <a:rPr lang="it-IT" dirty="0"/>
              <a:t>Piano tecnico (es: IT)	</a:t>
            </a:r>
          </a:p>
          <a:p>
            <a:pPr marL="1485689" lvl="2" indent="-285750">
              <a:spcBef>
                <a:spcPts val="1200"/>
              </a:spcBef>
              <a:buFont typeface="Wingdings" panose="05000000000000000000" pitchFamily="2" charset="2"/>
              <a:buChar char="Ø"/>
            </a:pPr>
            <a:r>
              <a:rPr lang="it-IT" b="1" dirty="0">
                <a:solidFill>
                  <a:srgbClr val="FF0000"/>
                </a:solidFill>
              </a:rPr>
              <a:t>Funzionalità tecniche e gestione</a:t>
            </a:r>
          </a:p>
          <a:p>
            <a:pPr marL="1028569" lvl="1" indent="-285750">
              <a:spcBef>
                <a:spcPts val="1200"/>
              </a:spcBef>
              <a:buFont typeface="Wingdings" panose="05000000000000000000" pitchFamily="2" charset="2"/>
              <a:buChar char="ü"/>
            </a:pPr>
            <a:r>
              <a:rPr lang="it-IT" dirty="0"/>
              <a:t>Piano economico (proprietà – management)</a:t>
            </a:r>
          </a:p>
          <a:p>
            <a:pPr marL="1485689" lvl="2" indent="-285750">
              <a:spcBef>
                <a:spcPts val="1200"/>
              </a:spcBef>
              <a:buFont typeface="Wingdings" panose="05000000000000000000" pitchFamily="2" charset="2"/>
              <a:buChar char="Ø"/>
            </a:pPr>
            <a:r>
              <a:rPr lang="it-IT" b="1" dirty="0">
                <a:solidFill>
                  <a:srgbClr val="FF0000"/>
                </a:solidFill>
              </a:rPr>
              <a:t>Migliore immagine aziendale</a:t>
            </a:r>
          </a:p>
          <a:p>
            <a:pPr marL="1485689" lvl="2" indent="-285750">
              <a:spcBef>
                <a:spcPts val="1200"/>
              </a:spcBef>
              <a:buFont typeface="Wingdings" panose="05000000000000000000" pitchFamily="2" charset="2"/>
              <a:buChar char="Ø"/>
            </a:pPr>
            <a:r>
              <a:rPr lang="it-IT" b="1" dirty="0">
                <a:solidFill>
                  <a:srgbClr val="FF0000"/>
                </a:solidFill>
              </a:rPr>
              <a:t>Possibilità di analisi</a:t>
            </a:r>
          </a:p>
          <a:p>
            <a:pPr marL="1485689" lvl="2" indent="-285750">
              <a:spcBef>
                <a:spcPts val="1200"/>
              </a:spcBef>
              <a:buFont typeface="Wingdings" panose="05000000000000000000" pitchFamily="2" charset="2"/>
              <a:buChar char="Ø"/>
            </a:pPr>
            <a:r>
              <a:rPr lang="it-IT" b="1" dirty="0">
                <a:solidFill>
                  <a:srgbClr val="FF0000"/>
                </a:solidFill>
              </a:rPr>
              <a:t>Abbattimento costi</a:t>
            </a:r>
          </a:p>
        </p:txBody>
      </p:sp>
      <p:pic>
        <p:nvPicPr>
          <p:cNvPr id="11" name="Immagine 10">
            <a:extLst>
              <a:ext uri="{FF2B5EF4-FFF2-40B4-BE49-F238E27FC236}">
                <a16:creationId xmlns:a16="http://schemas.microsoft.com/office/drawing/2014/main" xmlns="" id="{289E12B9-73AF-4EF6-A81F-533D3D5C030C}"/>
              </a:ext>
            </a:extLst>
          </p:cNvPr>
          <p:cNvPicPr>
            <a:picLocks noChangeAspect="1"/>
          </p:cNvPicPr>
          <p:nvPr/>
        </p:nvPicPr>
        <p:blipFill rotWithShape="1">
          <a:blip r:embed="rId2"/>
          <a:srcRect l="852" t="2751" r="2478" b="9556"/>
          <a:stretch/>
        </p:blipFill>
        <p:spPr>
          <a:xfrm>
            <a:off x="7953161" y="2000120"/>
            <a:ext cx="3106412" cy="3013056"/>
          </a:xfrm>
          <a:prstGeom prst="rect">
            <a:avLst/>
          </a:prstGeom>
        </p:spPr>
      </p:pic>
    </p:spTree>
    <p:extLst>
      <p:ext uri="{BB962C8B-B14F-4D97-AF65-F5344CB8AC3E}">
        <p14:creationId xmlns:p14="http://schemas.microsoft.com/office/powerpoint/2010/main" val="39891736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fade">
                                      <p:cBhvr>
                                        <p:cTn id="12" dur="500"/>
                                        <p:tgtEl>
                                          <p:spTgt spid="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barn(inVertical)">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fade">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barn(inVertical)">
                                      <p:cBhvr>
                                        <p:cTn id="27" dur="500"/>
                                        <p:tgtEl>
                                          <p:spTgt spid="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fade">
                                      <p:cBhvr>
                                        <p:cTn id="32" dur="500"/>
                                        <p:tgtEl>
                                          <p:spTgt spid="8">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8">
                                            <p:txEl>
                                              <p:pRg st="8" end="8"/>
                                            </p:txEl>
                                          </p:spTgt>
                                        </p:tgtEl>
                                        <p:attrNameLst>
                                          <p:attrName>style.visibility</p:attrName>
                                        </p:attrNameLst>
                                      </p:cBhvr>
                                      <p:to>
                                        <p:strVal val="visible"/>
                                      </p:to>
                                    </p:set>
                                    <p:animEffect transition="in" filter="barn(inVertical)">
                                      <p:cBhvr>
                                        <p:cTn id="37" dur="500"/>
                                        <p:tgtEl>
                                          <p:spTgt spid="8">
                                            <p:txEl>
                                              <p:pRg st="8" end="8"/>
                                            </p:txEl>
                                          </p:spTgt>
                                        </p:tgtEl>
                                      </p:cBhvr>
                                    </p:animEffect>
                                  </p:childTnLst>
                                </p:cTn>
                              </p:par>
                              <p:par>
                                <p:cTn id="38" presetID="16" presetClass="entr" presetSubtype="21" fill="hold" nodeType="withEffect">
                                  <p:stCondLst>
                                    <p:cond delay="0"/>
                                  </p:stCondLst>
                                  <p:childTnLst>
                                    <p:set>
                                      <p:cBhvr>
                                        <p:cTn id="39" dur="1" fill="hold">
                                          <p:stCondLst>
                                            <p:cond delay="0"/>
                                          </p:stCondLst>
                                        </p:cTn>
                                        <p:tgtEl>
                                          <p:spTgt spid="8">
                                            <p:txEl>
                                              <p:pRg st="9" end="9"/>
                                            </p:txEl>
                                          </p:spTgt>
                                        </p:tgtEl>
                                        <p:attrNameLst>
                                          <p:attrName>style.visibility</p:attrName>
                                        </p:attrNameLst>
                                      </p:cBhvr>
                                      <p:to>
                                        <p:strVal val="visible"/>
                                      </p:to>
                                    </p:set>
                                    <p:animEffect transition="in" filter="barn(inVertical)">
                                      <p:cBhvr>
                                        <p:cTn id="40" dur="500"/>
                                        <p:tgtEl>
                                          <p:spTgt spid="8">
                                            <p:txEl>
                                              <p:pRg st="9" end="9"/>
                                            </p:txEl>
                                          </p:spTgt>
                                        </p:tgtEl>
                                      </p:cBhvr>
                                    </p:animEffect>
                                  </p:childTnLst>
                                </p:cTn>
                              </p:par>
                              <p:par>
                                <p:cTn id="41" presetID="16" presetClass="entr" presetSubtype="21" fill="hold" nodeType="withEffect">
                                  <p:stCondLst>
                                    <p:cond delay="0"/>
                                  </p:stCondLst>
                                  <p:childTnLst>
                                    <p:set>
                                      <p:cBhvr>
                                        <p:cTn id="42" dur="1" fill="hold">
                                          <p:stCondLst>
                                            <p:cond delay="0"/>
                                          </p:stCondLst>
                                        </p:cTn>
                                        <p:tgtEl>
                                          <p:spTgt spid="8">
                                            <p:txEl>
                                              <p:pRg st="10" end="10"/>
                                            </p:txEl>
                                          </p:spTgt>
                                        </p:tgtEl>
                                        <p:attrNameLst>
                                          <p:attrName>style.visibility</p:attrName>
                                        </p:attrNameLst>
                                      </p:cBhvr>
                                      <p:to>
                                        <p:strVal val="visible"/>
                                      </p:to>
                                    </p:set>
                                    <p:animEffect transition="in" filter="barn(inVertical)">
                                      <p:cBhvr>
                                        <p:cTn id="43" dur="500"/>
                                        <p:tgtEl>
                                          <p:spTgt spid="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a:extLst>
              <a:ext uri="{FF2B5EF4-FFF2-40B4-BE49-F238E27FC236}">
                <a16:creationId xmlns:a16="http://schemas.microsoft.com/office/drawing/2014/main" xmlns="" id="{64999A7D-D3FE-4A33-830C-8D86A8D14471}"/>
              </a:ext>
            </a:extLst>
          </p:cNvPr>
          <p:cNvSpPr>
            <a:spLocks noGrp="1"/>
          </p:cNvSpPr>
          <p:nvPr>
            <p:ph sz="quarter" idx="13"/>
          </p:nvPr>
        </p:nvSpPr>
        <p:spPr/>
        <p:txBody>
          <a:bodyPr>
            <a:normAutofit lnSpcReduction="10000"/>
          </a:bodyPr>
          <a:lstStyle/>
          <a:p>
            <a:pPr marL="457200" indent="-457200">
              <a:buFont typeface="+mj-lt"/>
              <a:buAutoNum type="arabicPeriod"/>
            </a:pPr>
            <a:r>
              <a:rPr lang="it-IT" b="1" dirty="0"/>
              <a:t>Relazione con la sua clientela</a:t>
            </a:r>
          </a:p>
          <a:p>
            <a:pPr marL="1200019" lvl="1" indent="-457200">
              <a:buFont typeface="Wingdings" panose="05000000000000000000" pitchFamily="2" charset="2"/>
              <a:buChar char="Ø"/>
            </a:pPr>
            <a:r>
              <a:rPr lang="it-IT" b="1" dirty="0"/>
              <a:t>Situazione/stato del cliente chiamante (</a:t>
            </a:r>
            <a:r>
              <a:rPr lang="it-IT" b="1" dirty="0" err="1">
                <a:solidFill>
                  <a:schemeClr val="accent1">
                    <a:lumMod val="75000"/>
                  </a:schemeClr>
                </a:solidFill>
              </a:rPr>
              <a:t>ProCall</a:t>
            </a:r>
            <a:r>
              <a:rPr lang="it-IT" b="1" dirty="0">
                <a:solidFill>
                  <a:schemeClr val="accent1">
                    <a:lumMod val="75000"/>
                  </a:schemeClr>
                </a:solidFill>
              </a:rPr>
              <a:t> e </a:t>
            </a:r>
            <a:r>
              <a:rPr lang="it-IT" b="1" dirty="0" err="1">
                <a:solidFill>
                  <a:schemeClr val="accent1">
                    <a:lumMod val="75000"/>
                  </a:schemeClr>
                </a:solidFill>
              </a:rPr>
              <a:t>MetaDirectory</a:t>
            </a:r>
            <a:r>
              <a:rPr lang="it-IT" b="1" dirty="0"/>
              <a:t>) </a:t>
            </a:r>
          </a:p>
          <a:p>
            <a:pPr marL="1200019" lvl="1" indent="-457200">
              <a:buFont typeface="Wingdings" panose="05000000000000000000" pitchFamily="2" charset="2"/>
              <a:buChar char="Ø"/>
            </a:pPr>
            <a:r>
              <a:rPr lang="it-IT" b="1" dirty="0"/>
              <a:t>Contatto sul sito (</a:t>
            </a:r>
            <a:r>
              <a:rPr lang="it-IT" b="1" dirty="0">
                <a:solidFill>
                  <a:schemeClr val="accent1">
                    <a:lumMod val="75000"/>
                  </a:schemeClr>
                </a:solidFill>
              </a:rPr>
              <a:t>PCE con </a:t>
            </a:r>
            <a:r>
              <a:rPr lang="it-IT" b="1" dirty="0" err="1">
                <a:solidFill>
                  <a:schemeClr val="accent1">
                    <a:lumMod val="75000"/>
                  </a:schemeClr>
                </a:solidFill>
              </a:rPr>
              <a:t>LiveChat</a:t>
            </a:r>
            <a:r>
              <a:rPr lang="it-IT" b="1" dirty="0"/>
              <a:t>)</a:t>
            </a:r>
          </a:p>
          <a:p>
            <a:pPr marL="457200" indent="-457200">
              <a:buFont typeface="+mj-lt"/>
              <a:buAutoNum type="arabicPeriod"/>
            </a:pPr>
            <a:r>
              <a:rPr lang="it-IT" b="1" dirty="0"/>
              <a:t>Ottimizzare processi aziendali</a:t>
            </a:r>
          </a:p>
          <a:p>
            <a:pPr marL="1200019" lvl="1" indent="-457200">
              <a:buFont typeface="Wingdings" panose="05000000000000000000" pitchFamily="2" charset="2"/>
              <a:buChar char="Ø"/>
            </a:pPr>
            <a:r>
              <a:rPr lang="it-IT" b="1" dirty="0"/>
              <a:t>Trovare velocemente il dato, le persone e scatenare eventi (</a:t>
            </a:r>
            <a:r>
              <a:rPr lang="it-IT" b="1" dirty="0" err="1">
                <a:solidFill>
                  <a:schemeClr val="accent1">
                    <a:lumMod val="75000"/>
                  </a:schemeClr>
                </a:solidFill>
              </a:rPr>
              <a:t>ProCall</a:t>
            </a:r>
            <a:r>
              <a:rPr lang="it-IT" b="1" dirty="0">
                <a:solidFill>
                  <a:schemeClr val="accent1">
                    <a:lumMod val="75000"/>
                  </a:schemeClr>
                </a:solidFill>
              </a:rPr>
              <a:t>, Meta, </a:t>
            </a:r>
            <a:r>
              <a:rPr lang="it-IT" b="1" dirty="0"/>
              <a:t>CRM/ERP </a:t>
            </a:r>
            <a:r>
              <a:rPr lang="it-IT" b="1" dirty="0" err="1"/>
              <a:t>integr</a:t>
            </a:r>
            <a:r>
              <a:rPr lang="it-IT" b="1" dirty="0"/>
              <a:t>.)</a:t>
            </a:r>
          </a:p>
          <a:p>
            <a:pPr marL="1200019" lvl="1" indent="-457200">
              <a:buFont typeface="Wingdings" panose="05000000000000000000" pitchFamily="2" charset="2"/>
              <a:buChar char="Ø"/>
            </a:pPr>
            <a:r>
              <a:rPr lang="it-IT" b="1" dirty="0"/>
              <a:t>Unificare la piattaforma UC (</a:t>
            </a:r>
            <a:r>
              <a:rPr lang="it-IT" b="1" dirty="0" err="1"/>
              <a:t>tel</a:t>
            </a:r>
            <a:r>
              <a:rPr lang="it-IT" b="1" dirty="0"/>
              <a:t>, fax, chat, mobile, email)</a:t>
            </a:r>
          </a:p>
          <a:p>
            <a:pPr marL="1200019" lvl="1" indent="-457200">
              <a:buFont typeface="Wingdings" panose="05000000000000000000" pitchFamily="2" charset="2"/>
              <a:buChar char="Ø"/>
            </a:pPr>
            <a:r>
              <a:rPr lang="it-IT" b="1" dirty="0"/>
              <a:t>Mobilità (</a:t>
            </a:r>
            <a:r>
              <a:rPr lang="it-IT" b="1" dirty="0" err="1">
                <a:solidFill>
                  <a:schemeClr val="accent1">
                    <a:lumMod val="75000"/>
                  </a:schemeClr>
                </a:solidFill>
              </a:rPr>
              <a:t>ProCall</a:t>
            </a:r>
            <a:r>
              <a:rPr lang="it-IT" b="1" dirty="0">
                <a:solidFill>
                  <a:schemeClr val="accent1">
                    <a:lumMod val="75000"/>
                  </a:schemeClr>
                </a:solidFill>
              </a:rPr>
              <a:t> Mobile)</a:t>
            </a:r>
          </a:p>
          <a:p>
            <a:pPr marL="457200" indent="-457200">
              <a:buFont typeface="+mj-lt"/>
              <a:buAutoNum type="arabicPeriod"/>
            </a:pPr>
            <a:r>
              <a:rPr lang="it-IT" b="1" dirty="0"/>
              <a:t>Business Intelligence</a:t>
            </a:r>
          </a:p>
          <a:p>
            <a:pPr marL="1200019" lvl="1" indent="-457200">
              <a:buFont typeface="Wingdings" panose="05000000000000000000" pitchFamily="2" charset="2"/>
              <a:buChar char="Ø"/>
            </a:pPr>
            <a:r>
              <a:rPr lang="it-IT" b="1" dirty="0"/>
              <a:t>Verificare le performance (</a:t>
            </a:r>
            <a:r>
              <a:rPr lang="it-IT" b="1" dirty="0">
                <a:solidFill>
                  <a:schemeClr val="accent1">
                    <a:lumMod val="75000"/>
                  </a:schemeClr>
                </a:solidFill>
              </a:rPr>
              <a:t>Analytics</a:t>
            </a:r>
            <a:r>
              <a:rPr lang="it-IT" b="1" dirty="0"/>
              <a:t>)</a:t>
            </a:r>
          </a:p>
          <a:p>
            <a:pPr marL="1200019" lvl="1" indent="-457200">
              <a:buFont typeface="Wingdings" panose="05000000000000000000" pitchFamily="2" charset="2"/>
              <a:buChar char="Ø"/>
            </a:pPr>
            <a:r>
              <a:rPr lang="it-IT" b="1" dirty="0"/>
              <a:t>Avere fotografie in tempo reale (</a:t>
            </a:r>
            <a:r>
              <a:rPr lang="it-IT" b="1" dirty="0" err="1">
                <a:solidFill>
                  <a:schemeClr val="accent1">
                    <a:lumMod val="75000"/>
                  </a:schemeClr>
                </a:solidFill>
              </a:rPr>
              <a:t>ProCall</a:t>
            </a:r>
            <a:r>
              <a:rPr lang="it-IT" b="1" dirty="0">
                <a:solidFill>
                  <a:schemeClr val="accent1">
                    <a:lumMod val="75000"/>
                  </a:schemeClr>
                </a:solidFill>
              </a:rPr>
              <a:t> </a:t>
            </a:r>
            <a:r>
              <a:rPr lang="it-IT" b="1" dirty="0"/>
              <a:t>con osservazione sui gruppi)</a:t>
            </a:r>
          </a:p>
          <a:p>
            <a:pPr marL="1200019" lvl="1" indent="-457200">
              <a:buFont typeface="Wingdings" panose="05000000000000000000" pitchFamily="2" charset="2"/>
              <a:buChar char="Ø"/>
            </a:pPr>
            <a:endParaRPr lang="it-IT" b="1" dirty="0"/>
          </a:p>
          <a:p>
            <a:pPr marL="457200" indent="-457200">
              <a:buFont typeface="+mj-lt"/>
              <a:buAutoNum type="arabicPeriod"/>
            </a:pPr>
            <a:r>
              <a:rPr lang="it-IT" b="1" dirty="0"/>
              <a:t>NON STRAVOLGERE L’INFRASTRUTTURA AZIENDALE</a:t>
            </a:r>
          </a:p>
          <a:p>
            <a:pPr marL="1200019" lvl="1" indent="-457200">
              <a:buFont typeface="Wingdings" panose="05000000000000000000" pitchFamily="2" charset="2"/>
              <a:buChar char="Ø"/>
            </a:pPr>
            <a:r>
              <a:rPr lang="it-IT" b="1" dirty="0"/>
              <a:t>Integrare con tutte le piattaforme esistenti (</a:t>
            </a:r>
            <a:r>
              <a:rPr lang="it-IT" b="1" dirty="0" err="1"/>
              <a:t>pbx</a:t>
            </a:r>
            <a:r>
              <a:rPr lang="it-IT" b="1" dirty="0"/>
              <a:t>, posta, basi dati)</a:t>
            </a:r>
          </a:p>
          <a:p>
            <a:pPr marL="1200019" lvl="1" indent="-457200">
              <a:buFont typeface="Wingdings" panose="05000000000000000000" pitchFamily="2" charset="2"/>
              <a:buChar char="Ø"/>
            </a:pPr>
            <a:r>
              <a:rPr lang="it-IT" b="1" dirty="0"/>
              <a:t>Inserimento soluzione </a:t>
            </a:r>
            <a:r>
              <a:rPr lang="it-IT" b="1" dirty="0" err="1">
                <a:solidFill>
                  <a:schemeClr val="accent1">
                    <a:lumMod val="75000"/>
                  </a:schemeClr>
                </a:solidFill>
              </a:rPr>
              <a:t>Estos</a:t>
            </a:r>
            <a:r>
              <a:rPr lang="it-IT" b="1" dirty="0"/>
              <a:t> step by step operativamente e a livello d’investimento</a:t>
            </a:r>
          </a:p>
          <a:p>
            <a:pPr marL="1200019" lvl="1" indent="-457200">
              <a:buFont typeface="Wingdings" panose="05000000000000000000" pitchFamily="2" charset="2"/>
              <a:buChar char="Ø"/>
            </a:pPr>
            <a:endParaRPr lang="it-IT" b="1" dirty="0"/>
          </a:p>
          <a:p>
            <a:pPr marL="457200" indent="-457200">
              <a:buFont typeface="+mj-lt"/>
              <a:buAutoNum type="arabicPeriod"/>
            </a:pPr>
            <a:endParaRPr lang="it-IT" b="1"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a:p>
            <a:pPr marL="1085719" lvl="1" indent="-342900">
              <a:buFontTx/>
              <a:buChar char="-"/>
            </a:pPr>
            <a:endParaRPr lang="it-IT" dirty="0"/>
          </a:p>
        </p:txBody>
      </p:sp>
      <p:sp>
        <p:nvSpPr>
          <p:cNvPr id="5" name="Titolo 4">
            <a:extLst>
              <a:ext uri="{FF2B5EF4-FFF2-40B4-BE49-F238E27FC236}">
                <a16:creationId xmlns:a16="http://schemas.microsoft.com/office/drawing/2014/main" xmlns="" id="{CA71FC11-69A7-42EB-91A9-325B041BECD1}"/>
              </a:ext>
            </a:extLst>
          </p:cNvPr>
          <p:cNvSpPr>
            <a:spLocks noGrp="1"/>
          </p:cNvSpPr>
          <p:nvPr>
            <p:ph type="title"/>
          </p:nvPr>
        </p:nvSpPr>
        <p:spPr/>
        <p:txBody>
          <a:bodyPr/>
          <a:lstStyle/>
          <a:p>
            <a:r>
              <a:rPr lang="it-IT" dirty="0"/>
              <a:t>Cosa è più importante per il nostro cliente ?</a:t>
            </a:r>
          </a:p>
        </p:txBody>
      </p:sp>
      <p:sp>
        <p:nvSpPr>
          <p:cNvPr id="3" name="Segnaposto piè di pagina 2">
            <a:extLst>
              <a:ext uri="{FF2B5EF4-FFF2-40B4-BE49-F238E27FC236}">
                <a16:creationId xmlns:a16="http://schemas.microsoft.com/office/drawing/2014/main" xmlns="" id="{23E89EFD-E5BB-4F99-A53D-E9A99E4DA7CE}"/>
              </a:ext>
            </a:extLst>
          </p:cNvPr>
          <p:cNvSpPr>
            <a:spLocks noGrp="1"/>
          </p:cNvSpPr>
          <p:nvPr>
            <p:ph type="ftr" sz="quarter" idx="15"/>
          </p:nvPr>
        </p:nvSpPr>
        <p:spPr/>
        <p:txBody>
          <a:bodyPr/>
          <a:lstStyle/>
          <a:p>
            <a:r>
              <a:rPr lang="de-DE"/>
              <a:t>© estos Italia – ECS 2018</a:t>
            </a:r>
            <a:endParaRPr lang="de-DE" dirty="0"/>
          </a:p>
        </p:txBody>
      </p:sp>
      <p:sp>
        <p:nvSpPr>
          <p:cNvPr id="4" name="Segnaposto numero diapositiva 3">
            <a:extLst>
              <a:ext uri="{FF2B5EF4-FFF2-40B4-BE49-F238E27FC236}">
                <a16:creationId xmlns:a16="http://schemas.microsoft.com/office/drawing/2014/main" xmlns="" id="{BE5EC9FB-BE8A-4176-945B-E5FF107BB758}"/>
              </a:ext>
            </a:extLst>
          </p:cNvPr>
          <p:cNvSpPr>
            <a:spLocks noGrp="1"/>
          </p:cNvSpPr>
          <p:nvPr>
            <p:ph type="sldNum" sz="quarter" idx="16"/>
          </p:nvPr>
        </p:nvSpPr>
        <p:spPr/>
        <p:txBody>
          <a:bodyPr/>
          <a:lstStyle/>
          <a:p>
            <a:fld id="{C7C905D0-24F0-4A5D-A8FD-F45F8E9F1544}" type="slidenum">
              <a:rPr lang="de-DE" smtClean="0"/>
              <a:pPr/>
              <a:t>46</a:t>
            </a:fld>
            <a:endParaRPr lang="de-DE" dirty="0"/>
          </a:p>
        </p:txBody>
      </p:sp>
    </p:spTree>
    <p:extLst>
      <p:ext uri="{BB962C8B-B14F-4D97-AF65-F5344CB8AC3E}">
        <p14:creationId xmlns:p14="http://schemas.microsoft.com/office/powerpoint/2010/main" val="25721627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arn(inVertical)">
                                      <p:cBhvr>
                                        <p:cTn id="10" dur="500"/>
                                        <p:tgtEl>
                                          <p:spTgt spid="6">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arn(inVertical)">
                                      <p:cBhvr>
                                        <p:cTn id="13" dur="500"/>
                                        <p:tgtEl>
                                          <p:spTgt spid="6">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barn(inVertical)">
                                      <p:cBhvr>
                                        <p:cTn id="18" dur="500"/>
                                        <p:tgtEl>
                                          <p:spTgt spid="6">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barn(inVertical)">
                                      <p:cBhvr>
                                        <p:cTn id="21" dur="500"/>
                                        <p:tgtEl>
                                          <p:spTgt spid="6">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6">
                                            <p:txEl>
                                              <p:pRg st="5" end="5"/>
                                            </p:txEl>
                                          </p:spTgt>
                                        </p:tgtEl>
                                        <p:attrNameLst>
                                          <p:attrName>style.visibility</p:attrName>
                                        </p:attrNameLst>
                                      </p:cBhvr>
                                      <p:to>
                                        <p:strVal val="visible"/>
                                      </p:to>
                                    </p:set>
                                    <p:animEffect transition="in" filter="barn(inVertical)">
                                      <p:cBhvr>
                                        <p:cTn id="24" dur="500"/>
                                        <p:tgtEl>
                                          <p:spTgt spid="6">
                                            <p:txEl>
                                              <p:pRg st="5" end="5"/>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barn(inVertical)">
                                      <p:cBhvr>
                                        <p:cTn id="27" dur="500"/>
                                        <p:tgtEl>
                                          <p:spTgt spid="6">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Effect transition="in" filter="barn(inVertical)">
                                      <p:cBhvr>
                                        <p:cTn id="32" dur="500"/>
                                        <p:tgtEl>
                                          <p:spTgt spid="6">
                                            <p:txEl>
                                              <p:pRg st="7" end="7"/>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animEffect transition="in" filter="barn(inVertical)">
                                      <p:cBhvr>
                                        <p:cTn id="35" dur="500"/>
                                        <p:tgtEl>
                                          <p:spTgt spid="6">
                                            <p:txEl>
                                              <p:pRg st="8" end="8"/>
                                            </p:txEl>
                                          </p:spTgt>
                                        </p:tgtEl>
                                      </p:cBhvr>
                                    </p:animEffect>
                                  </p:childTnLst>
                                </p:cTn>
                              </p:par>
                              <p:par>
                                <p:cTn id="36" presetID="16" presetClass="entr" presetSubtype="21" fill="hold" nodeType="withEffect">
                                  <p:stCondLst>
                                    <p:cond delay="0"/>
                                  </p:stCondLst>
                                  <p:childTnLst>
                                    <p:set>
                                      <p:cBhvr>
                                        <p:cTn id="37" dur="1" fill="hold">
                                          <p:stCondLst>
                                            <p:cond delay="0"/>
                                          </p:stCondLst>
                                        </p:cTn>
                                        <p:tgtEl>
                                          <p:spTgt spid="6">
                                            <p:txEl>
                                              <p:pRg st="9" end="9"/>
                                            </p:txEl>
                                          </p:spTgt>
                                        </p:tgtEl>
                                        <p:attrNameLst>
                                          <p:attrName>style.visibility</p:attrName>
                                        </p:attrNameLst>
                                      </p:cBhvr>
                                      <p:to>
                                        <p:strVal val="visible"/>
                                      </p:to>
                                    </p:set>
                                    <p:animEffect transition="in" filter="barn(inVertical)">
                                      <p:cBhvr>
                                        <p:cTn id="38" dur="500"/>
                                        <p:tgtEl>
                                          <p:spTgt spid="6">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6">
                                            <p:txEl>
                                              <p:pRg st="11" end="11"/>
                                            </p:txEl>
                                          </p:spTgt>
                                        </p:tgtEl>
                                        <p:attrNameLst>
                                          <p:attrName>style.visibility</p:attrName>
                                        </p:attrNameLst>
                                      </p:cBhvr>
                                      <p:to>
                                        <p:strVal val="visible"/>
                                      </p:to>
                                    </p:set>
                                    <p:animEffect transition="in" filter="barn(inVertical)">
                                      <p:cBhvr>
                                        <p:cTn id="43" dur="500"/>
                                        <p:tgtEl>
                                          <p:spTgt spid="6">
                                            <p:txEl>
                                              <p:pRg st="11" end="11"/>
                                            </p:txEl>
                                          </p:spTgt>
                                        </p:tgtEl>
                                      </p:cBhvr>
                                    </p:animEffect>
                                  </p:childTnLst>
                                </p:cTn>
                              </p:par>
                              <p:par>
                                <p:cTn id="44" presetID="16" presetClass="entr" presetSubtype="21" fill="hold" nodeType="withEffect">
                                  <p:stCondLst>
                                    <p:cond delay="0"/>
                                  </p:stCondLst>
                                  <p:childTnLst>
                                    <p:set>
                                      <p:cBhvr>
                                        <p:cTn id="45" dur="1" fill="hold">
                                          <p:stCondLst>
                                            <p:cond delay="0"/>
                                          </p:stCondLst>
                                        </p:cTn>
                                        <p:tgtEl>
                                          <p:spTgt spid="6">
                                            <p:txEl>
                                              <p:pRg st="12" end="12"/>
                                            </p:txEl>
                                          </p:spTgt>
                                        </p:tgtEl>
                                        <p:attrNameLst>
                                          <p:attrName>style.visibility</p:attrName>
                                        </p:attrNameLst>
                                      </p:cBhvr>
                                      <p:to>
                                        <p:strVal val="visible"/>
                                      </p:to>
                                    </p:set>
                                    <p:animEffect transition="in" filter="barn(inVertical)">
                                      <p:cBhvr>
                                        <p:cTn id="46" dur="500"/>
                                        <p:tgtEl>
                                          <p:spTgt spid="6">
                                            <p:txEl>
                                              <p:pRg st="12" end="12"/>
                                            </p:txEl>
                                          </p:spTgt>
                                        </p:tgtEl>
                                      </p:cBhvr>
                                    </p:animEffect>
                                  </p:childTnLst>
                                </p:cTn>
                              </p:par>
                              <p:par>
                                <p:cTn id="47" presetID="16" presetClass="entr" presetSubtype="21" fill="hold" nodeType="withEffect">
                                  <p:stCondLst>
                                    <p:cond delay="0"/>
                                  </p:stCondLst>
                                  <p:childTnLst>
                                    <p:set>
                                      <p:cBhvr>
                                        <p:cTn id="48" dur="1" fill="hold">
                                          <p:stCondLst>
                                            <p:cond delay="0"/>
                                          </p:stCondLst>
                                        </p:cTn>
                                        <p:tgtEl>
                                          <p:spTgt spid="6">
                                            <p:txEl>
                                              <p:pRg st="13" end="13"/>
                                            </p:txEl>
                                          </p:spTgt>
                                        </p:tgtEl>
                                        <p:attrNameLst>
                                          <p:attrName>style.visibility</p:attrName>
                                        </p:attrNameLst>
                                      </p:cBhvr>
                                      <p:to>
                                        <p:strVal val="visible"/>
                                      </p:to>
                                    </p:set>
                                    <p:animEffect transition="in" filter="barn(inVertical)">
                                      <p:cBhvr>
                                        <p:cTn id="49" dur="500"/>
                                        <p:tgtEl>
                                          <p:spTgt spid="6">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a:extLst>
              <a:ext uri="{FF2B5EF4-FFF2-40B4-BE49-F238E27FC236}">
                <a16:creationId xmlns:a16="http://schemas.microsoft.com/office/drawing/2014/main" xmlns="" id="{64999A7D-D3FE-4A33-830C-8D86A8D14471}"/>
              </a:ext>
            </a:extLst>
          </p:cNvPr>
          <p:cNvSpPr>
            <a:spLocks noGrp="1"/>
          </p:cNvSpPr>
          <p:nvPr>
            <p:ph sz="quarter" idx="13"/>
          </p:nvPr>
        </p:nvSpPr>
        <p:spPr>
          <a:xfrm>
            <a:off x="719667" y="1124745"/>
            <a:ext cx="10862733" cy="646332"/>
          </a:xfrm>
        </p:spPr>
        <p:txBody>
          <a:bodyPr>
            <a:normAutofit/>
          </a:bodyPr>
          <a:lstStyle/>
          <a:p>
            <a:pPr marL="342900" indent="-342900">
              <a:buFontTx/>
              <a:buChar char="-"/>
            </a:pPr>
            <a:r>
              <a:rPr lang="it-IT" dirty="0"/>
              <a:t>Individuare la motivazione che muove l’interesse </a:t>
            </a:r>
          </a:p>
          <a:p>
            <a:pPr marL="342900" indent="-342900">
              <a:buFontTx/>
              <a:buChar char="-"/>
            </a:pPr>
            <a:endParaRPr lang="it-IT" dirty="0"/>
          </a:p>
        </p:txBody>
      </p:sp>
      <p:sp>
        <p:nvSpPr>
          <p:cNvPr id="5" name="Titolo 4">
            <a:extLst>
              <a:ext uri="{FF2B5EF4-FFF2-40B4-BE49-F238E27FC236}">
                <a16:creationId xmlns:a16="http://schemas.microsoft.com/office/drawing/2014/main" xmlns="" id="{CA71FC11-69A7-42EB-91A9-325B041BECD1}"/>
              </a:ext>
            </a:extLst>
          </p:cNvPr>
          <p:cNvSpPr>
            <a:spLocks noGrp="1"/>
          </p:cNvSpPr>
          <p:nvPr>
            <p:ph type="title"/>
          </p:nvPr>
        </p:nvSpPr>
        <p:spPr/>
        <p:txBody>
          <a:bodyPr/>
          <a:lstStyle/>
          <a:p>
            <a:r>
              <a:rPr lang="it-IT" dirty="0"/>
              <a:t>Esigenza</a:t>
            </a:r>
          </a:p>
        </p:txBody>
      </p:sp>
      <p:sp>
        <p:nvSpPr>
          <p:cNvPr id="3" name="Segnaposto piè di pagina 2">
            <a:extLst>
              <a:ext uri="{FF2B5EF4-FFF2-40B4-BE49-F238E27FC236}">
                <a16:creationId xmlns:a16="http://schemas.microsoft.com/office/drawing/2014/main" xmlns="" id="{23E89EFD-E5BB-4F99-A53D-E9A99E4DA7CE}"/>
              </a:ext>
            </a:extLst>
          </p:cNvPr>
          <p:cNvSpPr>
            <a:spLocks noGrp="1"/>
          </p:cNvSpPr>
          <p:nvPr>
            <p:ph type="ftr" sz="quarter" idx="15"/>
          </p:nvPr>
        </p:nvSpPr>
        <p:spPr/>
        <p:txBody>
          <a:bodyPr/>
          <a:lstStyle/>
          <a:p>
            <a:r>
              <a:rPr lang="de-DE"/>
              <a:t>© estos Italia – ECS 2018</a:t>
            </a:r>
            <a:endParaRPr lang="de-DE" dirty="0"/>
          </a:p>
        </p:txBody>
      </p:sp>
      <p:sp>
        <p:nvSpPr>
          <p:cNvPr id="4" name="Segnaposto numero diapositiva 3">
            <a:extLst>
              <a:ext uri="{FF2B5EF4-FFF2-40B4-BE49-F238E27FC236}">
                <a16:creationId xmlns:a16="http://schemas.microsoft.com/office/drawing/2014/main" xmlns="" id="{BE5EC9FB-BE8A-4176-945B-E5FF107BB758}"/>
              </a:ext>
            </a:extLst>
          </p:cNvPr>
          <p:cNvSpPr>
            <a:spLocks noGrp="1"/>
          </p:cNvSpPr>
          <p:nvPr>
            <p:ph type="sldNum" sz="quarter" idx="16"/>
          </p:nvPr>
        </p:nvSpPr>
        <p:spPr/>
        <p:txBody>
          <a:bodyPr/>
          <a:lstStyle/>
          <a:p>
            <a:fld id="{C7C905D0-24F0-4A5D-A8FD-F45F8E9F1544}" type="slidenum">
              <a:rPr lang="de-DE" smtClean="0"/>
              <a:pPr/>
              <a:t>47</a:t>
            </a:fld>
            <a:endParaRPr lang="de-DE" dirty="0"/>
          </a:p>
        </p:txBody>
      </p:sp>
      <p:sp>
        <p:nvSpPr>
          <p:cNvPr id="11" name="Rettangolo 10">
            <a:extLst>
              <a:ext uri="{FF2B5EF4-FFF2-40B4-BE49-F238E27FC236}">
                <a16:creationId xmlns:a16="http://schemas.microsoft.com/office/drawing/2014/main" xmlns="" id="{5CD82BD8-EDF1-4BEB-9EB2-2482D02A8383}"/>
              </a:ext>
            </a:extLst>
          </p:cNvPr>
          <p:cNvSpPr/>
          <p:nvPr/>
        </p:nvSpPr>
        <p:spPr>
          <a:xfrm>
            <a:off x="1271464" y="1917684"/>
            <a:ext cx="2232248" cy="504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t>Customer</a:t>
            </a:r>
            <a:r>
              <a:rPr lang="it-IT" dirty="0"/>
              <a:t> care 2.0</a:t>
            </a:r>
          </a:p>
        </p:txBody>
      </p:sp>
      <p:sp>
        <p:nvSpPr>
          <p:cNvPr id="13" name="Rettangolo 12">
            <a:extLst>
              <a:ext uri="{FF2B5EF4-FFF2-40B4-BE49-F238E27FC236}">
                <a16:creationId xmlns:a16="http://schemas.microsoft.com/office/drawing/2014/main" xmlns="" id="{E2979CAF-5F09-4B26-B1BC-A2A37E79205E}"/>
              </a:ext>
            </a:extLst>
          </p:cNvPr>
          <p:cNvSpPr/>
          <p:nvPr/>
        </p:nvSpPr>
        <p:spPr>
          <a:xfrm>
            <a:off x="3736820" y="1916832"/>
            <a:ext cx="2234959" cy="50490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t>Operativity</a:t>
            </a:r>
            <a:r>
              <a:rPr lang="it-IT" dirty="0"/>
              <a:t> 2.0</a:t>
            </a:r>
          </a:p>
        </p:txBody>
      </p:sp>
      <p:sp>
        <p:nvSpPr>
          <p:cNvPr id="15" name="Rettangolo 14">
            <a:extLst>
              <a:ext uri="{FF2B5EF4-FFF2-40B4-BE49-F238E27FC236}">
                <a16:creationId xmlns:a16="http://schemas.microsoft.com/office/drawing/2014/main" xmlns="" id="{E20BD1FE-3960-4849-BFCA-B0150444B53A}"/>
              </a:ext>
            </a:extLst>
          </p:cNvPr>
          <p:cNvSpPr/>
          <p:nvPr/>
        </p:nvSpPr>
        <p:spPr>
          <a:xfrm>
            <a:off x="6203784" y="1916832"/>
            <a:ext cx="2255122" cy="50490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t>Commission</a:t>
            </a:r>
            <a:r>
              <a:rPr lang="it-IT" dirty="0"/>
              <a:t> and Billing 2.0</a:t>
            </a:r>
          </a:p>
        </p:txBody>
      </p:sp>
      <p:sp>
        <p:nvSpPr>
          <p:cNvPr id="17" name="Rettangolo 16">
            <a:extLst>
              <a:ext uri="{FF2B5EF4-FFF2-40B4-BE49-F238E27FC236}">
                <a16:creationId xmlns:a16="http://schemas.microsoft.com/office/drawing/2014/main" xmlns="" id="{D6C99B3F-B3D8-4D8E-8294-0A8B3708DF9C}"/>
              </a:ext>
            </a:extLst>
          </p:cNvPr>
          <p:cNvSpPr/>
          <p:nvPr/>
        </p:nvSpPr>
        <p:spPr>
          <a:xfrm>
            <a:off x="8690911" y="1916832"/>
            <a:ext cx="2182037" cy="50490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Service </a:t>
            </a:r>
            <a:r>
              <a:rPr lang="it-IT" dirty="0" err="1"/>
              <a:t>quality</a:t>
            </a:r>
            <a:r>
              <a:rPr lang="it-IT" dirty="0"/>
              <a:t> 2.0</a:t>
            </a:r>
          </a:p>
        </p:txBody>
      </p:sp>
      <p:sp>
        <p:nvSpPr>
          <p:cNvPr id="18" name="Freccia in giù 17">
            <a:extLst>
              <a:ext uri="{FF2B5EF4-FFF2-40B4-BE49-F238E27FC236}">
                <a16:creationId xmlns:a16="http://schemas.microsoft.com/office/drawing/2014/main" xmlns="" id="{E566F8DA-3DC2-48E1-9A6B-B37A67A4D9D0}"/>
              </a:ext>
            </a:extLst>
          </p:cNvPr>
          <p:cNvSpPr/>
          <p:nvPr/>
        </p:nvSpPr>
        <p:spPr>
          <a:xfrm>
            <a:off x="9939893" y="2527962"/>
            <a:ext cx="144016" cy="136815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Freccia in giù 18">
            <a:extLst>
              <a:ext uri="{FF2B5EF4-FFF2-40B4-BE49-F238E27FC236}">
                <a16:creationId xmlns:a16="http://schemas.microsoft.com/office/drawing/2014/main" xmlns="" id="{DA157854-645B-4660-BAD0-DCBE02903F57}"/>
              </a:ext>
            </a:extLst>
          </p:cNvPr>
          <p:cNvSpPr/>
          <p:nvPr/>
        </p:nvSpPr>
        <p:spPr>
          <a:xfrm>
            <a:off x="2510265" y="2527962"/>
            <a:ext cx="144016" cy="1368152"/>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Freccia in giù 19">
            <a:extLst>
              <a:ext uri="{FF2B5EF4-FFF2-40B4-BE49-F238E27FC236}">
                <a16:creationId xmlns:a16="http://schemas.microsoft.com/office/drawing/2014/main" xmlns="" id="{1EA51A70-60F5-4921-B496-ACC0C00CC203}"/>
              </a:ext>
            </a:extLst>
          </p:cNvPr>
          <p:cNvSpPr/>
          <p:nvPr/>
        </p:nvSpPr>
        <p:spPr>
          <a:xfrm>
            <a:off x="3326350" y="2527962"/>
            <a:ext cx="144016" cy="1368152"/>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Freccia in giù 20">
            <a:extLst>
              <a:ext uri="{FF2B5EF4-FFF2-40B4-BE49-F238E27FC236}">
                <a16:creationId xmlns:a16="http://schemas.microsoft.com/office/drawing/2014/main" xmlns="" id="{857EC41F-402C-45B0-817F-A81DA0248028}"/>
              </a:ext>
            </a:extLst>
          </p:cNvPr>
          <p:cNvSpPr/>
          <p:nvPr/>
        </p:nvSpPr>
        <p:spPr>
          <a:xfrm>
            <a:off x="4159672" y="2527962"/>
            <a:ext cx="144016" cy="13681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Freccia in giù 21">
            <a:extLst>
              <a:ext uri="{FF2B5EF4-FFF2-40B4-BE49-F238E27FC236}">
                <a16:creationId xmlns:a16="http://schemas.microsoft.com/office/drawing/2014/main" xmlns="" id="{D49AB362-1721-49E1-A674-69AEF497183B}"/>
              </a:ext>
            </a:extLst>
          </p:cNvPr>
          <p:cNvSpPr/>
          <p:nvPr/>
        </p:nvSpPr>
        <p:spPr>
          <a:xfrm>
            <a:off x="5016915" y="2527962"/>
            <a:ext cx="144016" cy="13681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Freccia in giù 22">
            <a:extLst>
              <a:ext uri="{FF2B5EF4-FFF2-40B4-BE49-F238E27FC236}">
                <a16:creationId xmlns:a16="http://schemas.microsoft.com/office/drawing/2014/main" xmlns="" id="{337328E4-1FE1-4541-8D8D-891FB5B0393B}"/>
              </a:ext>
            </a:extLst>
          </p:cNvPr>
          <p:cNvSpPr/>
          <p:nvPr/>
        </p:nvSpPr>
        <p:spPr>
          <a:xfrm>
            <a:off x="5826398" y="2527962"/>
            <a:ext cx="144016" cy="13681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Freccia in giù 23">
            <a:extLst>
              <a:ext uri="{FF2B5EF4-FFF2-40B4-BE49-F238E27FC236}">
                <a16:creationId xmlns:a16="http://schemas.microsoft.com/office/drawing/2014/main" xmlns="" id="{405DC3A1-41B9-4E0C-82ED-B1F46863F273}"/>
              </a:ext>
            </a:extLst>
          </p:cNvPr>
          <p:cNvSpPr/>
          <p:nvPr/>
        </p:nvSpPr>
        <p:spPr>
          <a:xfrm>
            <a:off x="6641520" y="2527962"/>
            <a:ext cx="144016" cy="1368152"/>
          </a:xfrm>
          <a:prstGeom prst="down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Freccia in giù 24">
            <a:extLst>
              <a:ext uri="{FF2B5EF4-FFF2-40B4-BE49-F238E27FC236}">
                <a16:creationId xmlns:a16="http://schemas.microsoft.com/office/drawing/2014/main" xmlns="" id="{716E2382-1D84-4E0C-AC64-1388466F8B3B}"/>
              </a:ext>
            </a:extLst>
          </p:cNvPr>
          <p:cNvSpPr/>
          <p:nvPr/>
        </p:nvSpPr>
        <p:spPr>
          <a:xfrm>
            <a:off x="7524048" y="2527962"/>
            <a:ext cx="144016" cy="1368152"/>
          </a:xfrm>
          <a:prstGeom prst="down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6" name="Freccia in giù 25">
            <a:extLst>
              <a:ext uri="{FF2B5EF4-FFF2-40B4-BE49-F238E27FC236}">
                <a16:creationId xmlns:a16="http://schemas.microsoft.com/office/drawing/2014/main" xmlns="" id="{5E1F5EA2-6221-45D1-93E3-10D67CC01BC2}"/>
              </a:ext>
            </a:extLst>
          </p:cNvPr>
          <p:cNvSpPr/>
          <p:nvPr/>
        </p:nvSpPr>
        <p:spPr>
          <a:xfrm>
            <a:off x="8328334" y="2527962"/>
            <a:ext cx="144016" cy="1368152"/>
          </a:xfrm>
          <a:prstGeom prst="down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Freccia in giù 26">
            <a:extLst>
              <a:ext uri="{FF2B5EF4-FFF2-40B4-BE49-F238E27FC236}">
                <a16:creationId xmlns:a16="http://schemas.microsoft.com/office/drawing/2014/main" xmlns="" id="{30E3BD88-0225-40A1-9570-642C1DBA9677}"/>
              </a:ext>
            </a:extLst>
          </p:cNvPr>
          <p:cNvSpPr/>
          <p:nvPr/>
        </p:nvSpPr>
        <p:spPr>
          <a:xfrm>
            <a:off x="9102245" y="2527962"/>
            <a:ext cx="144016" cy="136815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Freccia in giù 27">
            <a:extLst>
              <a:ext uri="{FF2B5EF4-FFF2-40B4-BE49-F238E27FC236}">
                <a16:creationId xmlns:a16="http://schemas.microsoft.com/office/drawing/2014/main" xmlns="" id="{77434F2A-E940-48C5-95DD-7AC5469986B8}"/>
              </a:ext>
            </a:extLst>
          </p:cNvPr>
          <p:cNvSpPr/>
          <p:nvPr/>
        </p:nvSpPr>
        <p:spPr>
          <a:xfrm>
            <a:off x="1676943" y="2527962"/>
            <a:ext cx="144016" cy="1368152"/>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Freccia in giù 28">
            <a:extLst>
              <a:ext uri="{FF2B5EF4-FFF2-40B4-BE49-F238E27FC236}">
                <a16:creationId xmlns:a16="http://schemas.microsoft.com/office/drawing/2014/main" xmlns="" id="{3D3FAD40-45D2-464F-A1BD-78A52848284F}"/>
              </a:ext>
            </a:extLst>
          </p:cNvPr>
          <p:cNvSpPr/>
          <p:nvPr/>
        </p:nvSpPr>
        <p:spPr>
          <a:xfrm>
            <a:off x="10728934" y="2527962"/>
            <a:ext cx="144016" cy="1368152"/>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Elaborazione 29">
            <a:extLst>
              <a:ext uri="{FF2B5EF4-FFF2-40B4-BE49-F238E27FC236}">
                <a16:creationId xmlns:a16="http://schemas.microsoft.com/office/drawing/2014/main" xmlns="" id="{1D3AF7D2-970D-4B8D-A3A3-C53E994D112C}"/>
              </a:ext>
            </a:extLst>
          </p:cNvPr>
          <p:cNvSpPr/>
          <p:nvPr/>
        </p:nvSpPr>
        <p:spPr>
          <a:xfrm rot="16200000">
            <a:off x="1025080" y="3171800"/>
            <a:ext cx="1159165" cy="197699"/>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err="1">
                <a:solidFill>
                  <a:schemeClr val="tx1"/>
                </a:solidFill>
              </a:rPr>
              <a:t>Hospitality</a:t>
            </a:r>
            <a:endParaRPr lang="it-IT" sz="1400" dirty="0">
              <a:solidFill>
                <a:schemeClr val="tx1"/>
              </a:solidFill>
            </a:endParaRPr>
          </a:p>
        </p:txBody>
      </p:sp>
      <p:sp>
        <p:nvSpPr>
          <p:cNvPr id="31" name="Elaborazione 30">
            <a:extLst>
              <a:ext uri="{FF2B5EF4-FFF2-40B4-BE49-F238E27FC236}">
                <a16:creationId xmlns:a16="http://schemas.microsoft.com/office/drawing/2014/main" xmlns="" id="{948C3A51-E43F-4B7B-B3BF-6EB6689B3616}"/>
              </a:ext>
            </a:extLst>
          </p:cNvPr>
          <p:cNvSpPr/>
          <p:nvPr/>
        </p:nvSpPr>
        <p:spPr>
          <a:xfrm rot="16200000">
            <a:off x="1876242" y="3158866"/>
            <a:ext cx="1159165" cy="223566"/>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solidFill>
                  <a:schemeClr val="tx1"/>
                </a:solidFill>
              </a:rPr>
              <a:t> Healthcare</a:t>
            </a:r>
          </a:p>
        </p:txBody>
      </p:sp>
      <p:sp>
        <p:nvSpPr>
          <p:cNvPr id="32" name="Elaborazione 31">
            <a:extLst>
              <a:ext uri="{FF2B5EF4-FFF2-40B4-BE49-F238E27FC236}">
                <a16:creationId xmlns:a16="http://schemas.microsoft.com/office/drawing/2014/main" xmlns="" id="{ECDDD7C7-3347-4FF3-8B11-7CE4A804AA5E}"/>
              </a:ext>
            </a:extLst>
          </p:cNvPr>
          <p:cNvSpPr/>
          <p:nvPr/>
        </p:nvSpPr>
        <p:spPr>
          <a:xfrm rot="16200000">
            <a:off x="2583364" y="3073900"/>
            <a:ext cx="1159165" cy="39349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solidFill>
                  <a:schemeClr val="tx1"/>
                </a:solidFill>
              </a:rPr>
              <a:t> Automotive (Car dealers)</a:t>
            </a:r>
          </a:p>
        </p:txBody>
      </p:sp>
      <p:sp>
        <p:nvSpPr>
          <p:cNvPr id="33" name="Elaborazione 32">
            <a:extLst>
              <a:ext uri="{FF2B5EF4-FFF2-40B4-BE49-F238E27FC236}">
                <a16:creationId xmlns:a16="http://schemas.microsoft.com/office/drawing/2014/main" xmlns="" id="{BD264D4C-1A66-4F6B-81CC-67FC56EE21D1}"/>
              </a:ext>
            </a:extLst>
          </p:cNvPr>
          <p:cNvSpPr/>
          <p:nvPr/>
        </p:nvSpPr>
        <p:spPr>
          <a:xfrm rot="16200000">
            <a:off x="3405750" y="2960182"/>
            <a:ext cx="1159165" cy="620934"/>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solidFill>
                  <a:schemeClr val="tx1"/>
                </a:solidFill>
              </a:rPr>
              <a:t> Banking &amp; </a:t>
            </a:r>
            <a:r>
              <a:rPr lang="it-IT" sz="1400" dirty="0" err="1">
                <a:solidFill>
                  <a:schemeClr val="tx1"/>
                </a:solidFill>
              </a:rPr>
              <a:t>Insurance</a:t>
            </a:r>
            <a:endParaRPr lang="it-IT" sz="1400" dirty="0">
              <a:solidFill>
                <a:schemeClr val="tx1"/>
              </a:solidFill>
            </a:endParaRPr>
          </a:p>
        </p:txBody>
      </p:sp>
      <p:sp>
        <p:nvSpPr>
          <p:cNvPr id="34" name="Elaborazione 33">
            <a:extLst>
              <a:ext uri="{FF2B5EF4-FFF2-40B4-BE49-F238E27FC236}">
                <a16:creationId xmlns:a16="http://schemas.microsoft.com/office/drawing/2014/main" xmlns="" id="{8D762561-DA58-4650-9B94-1B68F4B6B5C7}"/>
              </a:ext>
            </a:extLst>
          </p:cNvPr>
          <p:cNvSpPr/>
          <p:nvPr/>
        </p:nvSpPr>
        <p:spPr>
          <a:xfrm rot="16200000">
            <a:off x="4334039" y="3073901"/>
            <a:ext cx="1258216" cy="39349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solidFill>
                  <a:schemeClr val="tx1"/>
                </a:solidFill>
              </a:rPr>
              <a:t>Manufacturing</a:t>
            </a:r>
          </a:p>
        </p:txBody>
      </p:sp>
      <p:sp>
        <p:nvSpPr>
          <p:cNvPr id="35" name="Elaborazione 34">
            <a:extLst>
              <a:ext uri="{FF2B5EF4-FFF2-40B4-BE49-F238E27FC236}">
                <a16:creationId xmlns:a16="http://schemas.microsoft.com/office/drawing/2014/main" xmlns="" id="{12414D89-908C-4D83-890A-0F6CF97D5151}"/>
              </a:ext>
            </a:extLst>
          </p:cNvPr>
          <p:cNvSpPr/>
          <p:nvPr/>
        </p:nvSpPr>
        <p:spPr>
          <a:xfrm rot="16200000">
            <a:off x="6002297" y="3073900"/>
            <a:ext cx="1159165" cy="39349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solidFill>
                  <a:schemeClr val="tx1"/>
                </a:solidFill>
              </a:rPr>
              <a:t> </a:t>
            </a:r>
            <a:r>
              <a:rPr lang="it-IT" sz="1400" dirty="0" err="1">
                <a:solidFill>
                  <a:schemeClr val="tx1"/>
                </a:solidFill>
              </a:rPr>
              <a:t>Consultancy</a:t>
            </a:r>
            <a:endParaRPr lang="it-IT" sz="1400" dirty="0">
              <a:solidFill>
                <a:schemeClr val="tx1"/>
              </a:solidFill>
            </a:endParaRPr>
          </a:p>
        </p:txBody>
      </p:sp>
      <p:sp>
        <p:nvSpPr>
          <p:cNvPr id="36" name="Elaborazione 35">
            <a:extLst>
              <a:ext uri="{FF2B5EF4-FFF2-40B4-BE49-F238E27FC236}">
                <a16:creationId xmlns:a16="http://schemas.microsoft.com/office/drawing/2014/main" xmlns="" id="{0D9104DF-2DD4-4CD8-B8B4-51E1D234F18F}"/>
              </a:ext>
            </a:extLst>
          </p:cNvPr>
          <p:cNvSpPr/>
          <p:nvPr/>
        </p:nvSpPr>
        <p:spPr>
          <a:xfrm rot="16200000">
            <a:off x="6759828" y="3073900"/>
            <a:ext cx="1159165" cy="39349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err="1">
                <a:solidFill>
                  <a:schemeClr val="tx1"/>
                </a:solidFill>
              </a:rPr>
              <a:t>Chartered</a:t>
            </a:r>
            <a:r>
              <a:rPr lang="it-IT" sz="1400" dirty="0">
                <a:solidFill>
                  <a:schemeClr val="tx1"/>
                </a:solidFill>
              </a:rPr>
              <a:t> </a:t>
            </a:r>
            <a:r>
              <a:rPr lang="it-IT" sz="1400" dirty="0" err="1">
                <a:solidFill>
                  <a:schemeClr val="tx1"/>
                </a:solidFill>
              </a:rPr>
              <a:t>Accountants</a:t>
            </a:r>
            <a:endParaRPr lang="it-IT" sz="1400" dirty="0">
              <a:solidFill>
                <a:schemeClr val="tx1"/>
              </a:solidFill>
            </a:endParaRPr>
          </a:p>
        </p:txBody>
      </p:sp>
      <p:sp>
        <p:nvSpPr>
          <p:cNvPr id="37" name="Elaborazione 36">
            <a:extLst>
              <a:ext uri="{FF2B5EF4-FFF2-40B4-BE49-F238E27FC236}">
                <a16:creationId xmlns:a16="http://schemas.microsoft.com/office/drawing/2014/main" xmlns="" id="{14E985E0-AACC-42F4-A9B9-FC51150F4881}"/>
              </a:ext>
            </a:extLst>
          </p:cNvPr>
          <p:cNvSpPr/>
          <p:nvPr/>
        </p:nvSpPr>
        <p:spPr>
          <a:xfrm rot="16200000">
            <a:off x="7695932" y="3073900"/>
            <a:ext cx="1159165" cy="39349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solidFill>
                  <a:schemeClr val="tx1"/>
                </a:solidFill>
              </a:rPr>
              <a:t>Law </a:t>
            </a:r>
            <a:r>
              <a:rPr lang="it-IT" sz="1400" dirty="0" err="1">
                <a:solidFill>
                  <a:schemeClr val="tx1"/>
                </a:solidFill>
              </a:rPr>
              <a:t>firms</a:t>
            </a:r>
            <a:endParaRPr lang="it-IT" sz="1400" dirty="0">
              <a:solidFill>
                <a:schemeClr val="tx1"/>
              </a:solidFill>
            </a:endParaRPr>
          </a:p>
        </p:txBody>
      </p:sp>
      <p:sp>
        <p:nvSpPr>
          <p:cNvPr id="38" name="Elaborazione 37">
            <a:extLst>
              <a:ext uri="{FF2B5EF4-FFF2-40B4-BE49-F238E27FC236}">
                <a16:creationId xmlns:a16="http://schemas.microsoft.com/office/drawing/2014/main" xmlns="" id="{2AC9FAB5-D4C0-420E-B30F-E2015DE2919A}"/>
              </a:ext>
            </a:extLst>
          </p:cNvPr>
          <p:cNvSpPr/>
          <p:nvPr/>
        </p:nvSpPr>
        <p:spPr>
          <a:xfrm rot="16200000">
            <a:off x="8459000" y="3073900"/>
            <a:ext cx="1159165" cy="39349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err="1">
                <a:solidFill>
                  <a:schemeClr val="tx1"/>
                </a:solidFill>
              </a:rPr>
              <a:t>Logistics</a:t>
            </a:r>
            <a:endParaRPr lang="it-IT" sz="1400" dirty="0">
              <a:solidFill>
                <a:schemeClr val="tx1"/>
              </a:solidFill>
            </a:endParaRPr>
          </a:p>
        </p:txBody>
      </p:sp>
      <p:sp>
        <p:nvSpPr>
          <p:cNvPr id="39" name="Elaborazione 38">
            <a:extLst>
              <a:ext uri="{FF2B5EF4-FFF2-40B4-BE49-F238E27FC236}">
                <a16:creationId xmlns:a16="http://schemas.microsoft.com/office/drawing/2014/main" xmlns="" id="{8D77CBBB-5BFE-417C-9258-68CEE3949F59}"/>
              </a:ext>
            </a:extLst>
          </p:cNvPr>
          <p:cNvSpPr/>
          <p:nvPr/>
        </p:nvSpPr>
        <p:spPr>
          <a:xfrm rot="16200000">
            <a:off x="9169551" y="3073900"/>
            <a:ext cx="1159165" cy="39349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solidFill>
                  <a:schemeClr val="tx1"/>
                </a:solidFill>
              </a:rPr>
              <a:t> Automotive (Car dealers)</a:t>
            </a:r>
          </a:p>
        </p:txBody>
      </p:sp>
      <p:sp>
        <p:nvSpPr>
          <p:cNvPr id="40" name="Elaborazione 39">
            <a:extLst>
              <a:ext uri="{FF2B5EF4-FFF2-40B4-BE49-F238E27FC236}">
                <a16:creationId xmlns:a16="http://schemas.microsoft.com/office/drawing/2014/main" xmlns="" id="{5DDC438A-3E16-4B35-8B43-F91734AAD8E7}"/>
              </a:ext>
            </a:extLst>
          </p:cNvPr>
          <p:cNvSpPr/>
          <p:nvPr/>
        </p:nvSpPr>
        <p:spPr>
          <a:xfrm rot="16200000">
            <a:off x="10038268" y="3065075"/>
            <a:ext cx="1258215" cy="411146"/>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solidFill>
                  <a:schemeClr val="tx1"/>
                </a:solidFill>
              </a:rPr>
              <a:t>Manufacturing</a:t>
            </a:r>
          </a:p>
        </p:txBody>
      </p:sp>
      <p:sp>
        <p:nvSpPr>
          <p:cNvPr id="41" name="Elaborazione 40">
            <a:extLst>
              <a:ext uri="{FF2B5EF4-FFF2-40B4-BE49-F238E27FC236}">
                <a16:creationId xmlns:a16="http://schemas.microsoft.com/office/drawing/2014/main" xmlns="" id="{48D32DD0-264F-4EF7-B488-4862D1F02A30}"/>
              </a:ext>
            </a:extLst>
          </p:cNvPr>
          <p:cNvSpPr/>
          <p:nvPr/>
        </p:nvSpPr>
        <p:spPr>
          <a:xfrm rot="16200000">
            <a:off x="5175652" y="3073900"/>
            <a:ext cx="1159165" cy="39349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err="1">
                <a:solidFill>
                  <a:schemeClr val="tx1"/>
                </a:solidFill>
              </a:rPr>
              <a:t>Logistics</a:t>
            </a:r>
            <a:endParaRPr lang="it-IT" sz="1400" dirty="0">
              <a:solidFill>
                <a:schemeClr val="tx1"/>
              </a:solidFill>
            </a:endParaRPr>
          </a:p>
        </p:txBody>
      </p:sp>
      <p:sp>
        <p:nvSpPr>
          <p:cNvPr id="42" name="Elaborazione 41">
            <a:extLst>
              <a:ext uri="{FF2B5EF4-FFF2-40B4-BE49-F238E27FC236}">
                <a16:creationId xmlns:a16="http://schemas.microsoft.com/office/drawing/2014/main" xmlns="" id="{A9D64036-A0EB-47F1-BF68-40C83BFF491F}"/>
              </a:ext>
            </a:extLst>
          </p:cNvPr>
          <p:cNvSpPr/>
          <p:nvPr/>
        </p:nvSpPr>
        <p:spPr>
          <a:xfrm>
            <a:off x="1271465" y="4077924"/>
            <a:ext cx="9601484" cy="360040"/>
          </a:xfrm>
          <a:prstGeom prst="flowChartProcess">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t>CASE STUDIES</a:t>
            </a:r>
          </a:p>
        </p:txBody>
      </p:sp>
    </p:spTree>
    <p:extLst>
      <p:ext uri="{BB962C8B-B14F-4D97-AF65-F5344CB8AC3E}">
        <p14:creationId xmlns:p14="http://schemas.microsoft.com/office/powerpoint/2010/main" val="2378763158"/>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a:extLst>
              <a:ext uri="{FF2B5EF4-FFF2-40B4-BE49-F238E27FC236}">
                <a16:creationId xmlns:a16="http://schemas.microsoft.com/office/drawing/2014/main" xmlns="" id="{64999A7D-D3FE-4A33-830C-8D86A8D14471}"/>
              </a:ext>
            </a:extLst>
          </p:cNvPr>
          <p:cNvSpPr>
            <a:spLocks noGrp="1"/>
          </p:cNvSpPr>
          <p:nvPr>
            <p:ph sz="quarter" idx="13"/>
          </p:nvPr>
        </p:nvSpPr>
        <p:spPr>
          <a:xfrm>
            <a:off x="719667" y="1124745"/>
            <a:ext cx="10862733" cy="646332"/>
          </a:xfrm>
        </p:spPr>
        <p:txBody>
          <a:bodyPr>
            <a:normAutofit/>
          </a:bodyPr>
          <a:lstStyle/>
          <a:p>
            <a:pPr marL="342900" indent="-342900">
              <a:buFontTx/>
              <a:buChar char="-"/>
            </a:pPr>
            <a:r>
              <a:rPr lang="it-IT" dirty="0"/>
              <a:t>Tutte le aziende strutturate hanno comunque esigenze comuni</a:t>
            </a:r>
          </a:p>
          <a:p>
            <a:pPr marL="342900" indent="-342900">
              <a:buFontTx/>
              <a:buChar char="-"/>
            </a:pPr>
            <a:endParaRPr lang="it-IT" dirty="0"/>
          </a:p>
        </p:txBody>
      </p:sp>
      <p:sp>
        <p:nvSpPr>
          <p:cNvPr id="5" name="Titolo 4">
            <a:extLst>
              <a:ext uri="{FF2B5EF4-FFF2-40B4-BE49-F238E27FC236}">
                <a16:creationId xmlns:a16="http://schemas.microsoft.com/office/drawing/2014/main" xmlns="" id="{CA71FC11-69A7-42EB-91A9-325B041BECD1}"/>
              </a:ext>
            </a:extLst>
          </p:cNvPr>
          <p:cNvSpPr>
            <a:spLocks noGrp="1"/>
          </p:cNvSpPr>
          <p:nvPr>
            <p:ph type="title"/>
          </p:nvPr>
        </p:nvSpPr>
        <p:spPr/>
        <p:txBody>
          <a:bodyPr/>
          <a:lstStyle/>
          <a:p>
            <a:r>
              <a:rPr lang="it-IT" dirty="0"/>
              <a:t>Esigenza</a:t>
            </a:r>
          </a:p>
        </p:txBody>
      </p:sp>
      <p:sp>
        <p:nvSpPr>
          <p:cNvPr id="3" name="Segnaposto piè di pagina 2">
            <a:extLst>
              <a:ext uri="{FF2B5EF4-FFF2-40B4-BE49-F238E27FC236}">
                <a16:creationId xmlns:a16="http://schemas.microsoft.com/office/drawing/2014/main" xmlns="" id="{23E89EFD-E5BB-4F99-A53D-E9A99E4DA7CE}"/>
              </a:ext>
            </a:extLst>
          </p:cNvPr>
          <p:cNvSpPr>
            <a:spLocks noGrp="1"/>
          </p:cNvSpPr>
          <p:nvPr>
            <p:ph type="ftr" sz="quarter" idx="15"/>
          </p:nvPr>
        </p:nvSpPr>
        <p:spPr/>
        <p:txBody>
          <a:bodyPr/>
          <a:lstStyle/>
          <a:p>
            <a:r>
              <a:rPr lang="de-DE"/>
              <a:t>© estos Italia – ECS 2018</a:t>
            </a:r>
            <a:endParaRPr lang="de-DE" dirty="0"/>
          </a:p>
        </p:txBody>
      </p:sp>
      <p:sp>
        <p:nvSpPr>
          <p:cNvPr id="4" name="Segnaposto numero diapositiva 3">
            <a:extLst>
              <a:ext uri="{FF2B5EF4-FFF2-40B4-BE49-F238E27FC236}">
                <a16:creationId xmlns:a16="http://schemas.microsoft.com/office/drawing/2014/main" xmlns="" id="{BE5EC9FB-BE8A-4176-945B-E5FF107BB758}"/>
              </a:ext>
            </a:extLst>
          </p:cNvPr>
          <p:cNvSpPr>
            <a:spLocks noGrp="1"/>
          </p:cNvSpPr>
          <p:nvPr>
            <p:ph type="sldNum" sz="quarter" idx="16"/>
          </p:nvPr>
        </p:nvSpPr>
        <p:spPr/>
        <p:txBody>
          <a:bodyPr/>
          <a:lstStyle/>
          <a:p>
            <a:fld id="{C7C905D0-24F0-4A5D-A8FD-F45F8E9F1544}" type="slidenum">
              <a:rPr lang="de-DE" smtClean="0"/>
              <a:pPr/>
              <a:t>48</a:t>
            </a:fld>
            <a:endParaRPr lang="de-DE" dirty="0"/>
          </a:p>
        </p:txBody>
      </p:sp>
      <p:pic>
        <p:nvPicPr>
          <p:cNvPr id="9" name="Immagine 8">
            <a:extLst>
              <a:ext uri="{FF2B5EF4-FFF2-40B4-BE49-F238E27FC236}">
                <a16:creationId xmlns:a16="http://schemas.microsoft.com/office/drawing/2014/main" xmlns="" id="{CE259200-6279-47E3-9D13-0F52D6476596}"/>
              </a:ext>
            </a:extLst>
          </p:cNvPr>
          <p:cNvPicPr>
            <a:picLocks noChangeAspect="1"/>
          </p:cNvPicPr>
          <p:nvPr/>
        </p:nvPicPr>
        <p:blipFill>
          <a:blip r:embed="rId2"/>
          <a:stretch>
            <a:fillRect/>
          </a:stretch>
        </p:blipFill>
        <p:spPr>
          <a:xfrm>
            <a:off x="1847528" y="1988840"/>
            <a:ext cx="8380177" cy="3005305"/>
          </a:xfrm>
          <a:prstGeom prst="rect">
            <a:avLst/>
          </a:prstGeom>
        </p:spPr>
      </p:pic>
      <p:sp>
        <p:nvSpPr>
          <p:cNvPr id="10" name="Segnaposto contenuto 5">
            <a:extLst>
              <a:ext uri="{FF2B5EF4-FFF2-40B4-BE49-F238E27FC236}">
                <a16:creationId xmlns:a16="http://schemas.microsoft.com/office/drawing/2014/main" xmlns="" id="{A8ED42E3-026B-4559-80A2-4F774B0CB141}"/>
              </a:ext>
            </a:extLst>
          </p:cNvPr>
          <p:cNvSpPr txBox="1">
            <a:spLocks/>
          </p:cNvSpPr>
          <p:nvPr/>
        </p:nvSpPr>
        <p:spPr>
          <a:xfrm>
            <a:off x="719667" y="5450266"/>
            <a:ext cx="3433538" cy="646332"/>
          </a:xfrm>
          <a:prstGeom prst="rect">
            <a:avLst/>
          </a:prstGeom>
        </p:spPr>
        <p:txBody>
          <a:bodyPr tIns="0" rIns="0" bIns="0">
            <a:normAutofit/>
          </a:bodyPr>
          <a:lstStyle>
            <a:lvl1pPr marL="0" indent="0" algn="l" defTabSz="914239" rtl="0" eaLnBrk="1" latinLnBrk="0" hangingPunct="1">
              <a:lnSpc>
                <a:spcPct val="150000"/>
              </a:lnSpc>
              <a:spcBef>
                <a:spcPct val="20000"/>
              </a:spcBef>
              <a:buClr>
                <a:srgbClr val="4D4D4D"/>
              </a:buClr>
              <a:buFont typeface="Source Sans Pro Light" panose="020B0604020202020204" pitchFamily="34" charset="0"/>
              <a:buNone/>
              <a:defRPr lang="de-DE" sz="2200" kern="1200" smtClean="0">
                <a:solidFill>
                  <a:schemeClr val="tx1"/>
                </a:solidFill>
                <a:latin typeface="+mn-lt"/>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lang="de-DE" sz="1800" kern="1200" smtClean="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lang="de-DE" sz="1400" kern="1200" smtClean="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lang="de-DE" sz="1400" kern="1200" smtClean="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lang="de-DE"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342900" indent="-342900">
              <a:buFontTx/>
              <a:buChar char="-"/>
            </a:pPr>
            <a:r>
              <a:rPr lang="it-IT" b="1" dirty="0"/>
              <a:t>Proviamo insieme !</a:t>
            </a:r>
          </a:p>
          <a:p>
            <a:pPr marL="342900" indent="-342900">
              <a:buFontTx/>
              <a:buChar char="-"/>
            </a:pPr>
            <a:endParaRPr lang="it-IT" dirty="0"/>
          </a:p>
        </p:txBody>
      </p:sp>
    </p:spTree>
    <p:extLst>
      <p:ext uri="{BB962C8B-B14F-4D97-AF65-F5344CB8AC3E}">
        <p14:creationId xmlns:p14="http://schemas.microsoft.com/office/powerpoint/2010/main" val="3346989729"/>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xmlns="" id="{6ED1CC3D-CEA1-4911-BE06-B6EDA76873F8}"/>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EFCE82A4-FBC7-4144-B0BD-1368D8EF1F79}"/>
              </a:ext>
            </a:extLst>
          </p:cNvPr>
          <p:cNvSpPr>
            <a:spLocks noGrp="1"/>
          </p:cNvSpPr>
          <p:nvPr>
            <p:ph type="sldNum" sz="quarter" idx="16"/>
          </p:nvPr>
        </p:nvSpPr>
        <p:spPr/>
        <p:txBody>
          <a:bodyPr/>
          <a:lstStyle/>
          <a:p>
            <a:fld id="{C7C905D0-24F0-4A5D-A8FD-F45F8E9F1544}" type="slidenum">
              <a:rPr lang="de-DE" smtClean="0"/>
              <a:pPr/>
              <a:t>49</a:t>
            </a:fld>
            <a:endParaRPr lang="de-DE" dirty="0"/>
          </a:p>
        </p:txBody>
      </p:sp>
      <p:cxnSp>
        <p:nvCxnSpPr>
          <p:cNvPr id="8" name="Connettore 4 24">
            <a:extLst>
              <a:ext uri="{FF2B5EF4-FFF2-40B4-BE49-F238E27FC236}">
                <a16:creationId xmlns:a16="http://schemas.microsoft.com/office/drawing/2014/main" xmlns="" id="{20A01D2F-2708-4060-B3CB-5F56B9706FF8}"/>
              </a:ext>
            </a:extLst>
          </p:cNvPr>
          <p:cNvCxnSpPr>
            <a:stCxn id="17" idx="3"/>
          </p:cNvCxnSpPr>
          <p:nvPr/>
        </p:nvCxnSpPr>
        <p:spPr>
          <a:xfrm flipV="1">
            <a:off x="2354659" y="4069529"/>
            <a:ext cx="178866" cy="1663329"/>
          </a:xfrm>
          <a:prstGeom prst="bentConnector2">
            <a:avLst/>
          </a:prstGeom>
          <a:ln w="57150">
            <a:solidFill>
              <a:srgbClr val="1AABEC"/>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Connettore 4 33">
            <a:extLst>
              <a:ext uri="{FF2B5EF4-FFF2-40B4-BE49-F238E27FC236}">
                <a16:creationId xmlns:a16="http://schemas.microsoft.com/office/drawing/2014/main" xmlns="" id="{9B93F254-7896-486F-8B17-8D4330880983}"/>
              </a:ext>
            </a:extLst>
          </p:cNvPr>
          <p:cNvCxnSpPr/>
          <p:nvPr/>
        </p:nvCxnSpPr>
        <p:spPr>
          <a:xfrm rot="16200000" flipV="1">
            <a:off x="2348784" y="4793183"/>
            <a:ext cx="1663326" cy="216021"/>
          </a:xfrm>
          <a:prstGeom prst="bentConnector3">
            <a:avLst>
              <a:gd name="adj1" fmla="val 116"/>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itel 2">
            <a:extLst>
              <a:ext uri="{FF2B5EF4-FFF2-40B4-BE49-F238E27FC236}">
                <a16:creationId xmlns:a16="http://schemas.microsoft.com/office/drawing/2014/main" xmlns="" id="{E4C7399F-23CA-4DA5-A41C-F0F51AD963DC}"/>
              </a:ext>
            </a:extLst>
          </p:cNvPr>
          <p:cNvSpPr>
            <a:spLocks noGrp="1"/>
          </p:cNvSpPr>
          <p:nvPr/>
        </p:nvSpPr>
        <p:spPr>
          <a:xfrm>
            <a:off x="432737" y="266056"/>
            <a:ext cx="7680256" cy="612000"/>
          </a:xfrm>
          <a:prstGeom prst="rect">
            <a:avLst/>
          </a:prstGeom>
        </p:spPr>
        <p:txBody>
          <a:bodyPr vert="horz" lIns="0" tIns="0" rIns="0" bIns="0" rtlCol="0" anchor="ctr">
            <a:normAutofit fontScale="97500"/>
          </a:bodyPr>
          <a:lstStyle>
            <a:lvl1pPr algn="l" defTabSz="914239" rtl="0" eaLnBrk="1" latinLnBrk="0" hangingPunct="1">
              <a:spcBef>
                <a:spcPct val="0"/>
              </a:spcBef>
              <a:buNone/>
              <a:defRPr sz="3600" b="0" i="0" kern="1200">
                <a:solidFill>
                  <a:srgbClr val="7DB928"/>
                </a:solidFill>
                <a:latin typeface="+mj-lt"/>
                <a:ea typeface="+mj-ea"/>
                <a:cs typeface="Arial" pitchFamily="34" charset="0"/>
              </a:defRPr>
            </a:lvl1pPr>
          </a:lstStyle>
          <a:p>
            <a:r>
              <a:rPr lang="de-DE" dirty="0" err="1"/>
              <a:t>Alcuni</a:t>
            </a:r>
            <a:r>
              <a:rPr lang="de-DE" dirty="0"/>
              <a:t> </a:t>
            </a:r>
            <a:r>
              <a:rPr lang="de-DE" dirty="0" err="1"/>
              <a:t>scenari</a:t>
            </a:r>
            <a:r>
              <a:rPr lang="de-DE" dirty="0"/>
              <a:t> </a:t>
            </a:r>
            <a:r>
              <a:rPr lang="de-DE" dirty="0" err="1"/>
              <a:t>d‘integrazione</a:t>
            </a:r>
            <a:r>
              <a:rPr lang="de-DE" dirty="0"/>
              <a:t>: </a:t>
            </a:r>
            <a:r>
              <a:rPr lang="de-DE" dirty="0" err="1"/>
              <a:t>processi</a:t>
            </a:r>
            <a:endParaRPr lang="de-DE" dirty="0"/>
          </a:p>
        </p:txBody>
      </p:sp>
      <p:sp>
        <p:nvSpPr>
          <p:cNvPr id="11" name="Foliennummernplatzhalter 5">
            <a:extLst>
              <a:ext uri="{FF2B5EF4-FFF2-40B4-BE49-F238E27FC236}">
                <a16:creationId xmlns:a16="http://schemas.microsoft.com/office/drawing/2014/main" xmlns="" id="{DFEEE2D4-F0E6-4BAB-9EE5-C80E6C8615F3}"/>
              </a:ext>
            </a:extLst>
          </p:cNvPr>
          <p:cNvSpPr>
            <a:spLocks noGrp="1"/>
          </p:cNvSpPr>
          <p:nvPr/>
        </p:nvSpPr>
        <p:spPr>
          <a:xfrm>
            <a:off x="10741206" y="6532911"/>
            <a:ext cx="555131" cy="216000"/>
          </a:xfrm>
          <a:prstGeom prst="rect">
            <a:avLst/>
          </a:prstGeom>
        </p:spPr>
        <p:txBody>
          <a:bodyPr lIns="0" tIns="36000" rIns="0" anchor="ctr">
            <a:noAutofit/>
          </a:bodyPr>
          <a:lstStyle>
            <a:defPPr>
              <a:defRPr lang="de-DE"/>
            </a:defPPr>
            <a:lvl1pPr marL="0" algn="r" defTabSz="914239" rtl="0" eaLnBrk="1" latinLnBrk="0" hangingPunct="1">
              <a:defRPr sz="1000" kern="1200">
                <a:solidFill>
                  <a:srgbClr val="4D4D4D"/>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fld id="{C7C905D0-24F0-4A5D-A8FD-F45F8E9F1544}" type="slidenum">
              <a:rPr lang="de-DE" smtClean="0"/>
              <a:pPr/>
              <a:t>49</a:t>
            </a:fld>
            <a:endParaRPr lang="de-DE" dirty="0"/>
          </a:p>
        </p:txBody>
      </p:sp>
      <p:sp>
        <p:nvSpPr>
          <p:cNvPr id="13" name="CasellaDiTesto 8">
            <a:extLst>
              <a:ext uri="{FF2B5EF4-FFF2-40B4-BE49-F238E27FC236}">
                <a16:creationId xmlns:a16="http://schemas.microsoft.com/office/drawing/2014/main" xmlns="" id="{C8390E5C-D601-444C-B923-923873784AC7}"/>
              </a:ext>
            </a:extLst>
          </p:cNvPr>
          <p:cNvSpPr txBox="1"/>
          <p:nvPr/>
        </p:nvSpPr>
        <p:spPr>
          <a:xfrm>
            <a:off x="480145" y="1261217"/>
            <a:ext cx="10508174" cy="400110"/>
          </a:xfrm>
          <a:prstGeom prst="rect">
            <a:avLst/>
          </a:prstGeom>
          <a:noFill/>
        </p:spPr>
        <p:txBody>
          <a:bodyPr wrap="square" rtlCol="0">
            <a:spAutoFit/>
          </a:bodyPr>
          <a:lst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r>
              <a:rPr lang="it-IT" sz="2000" dirty="0"/>
              <a:t>Identificando il chiamante l’operatore potrebbe visualizzare automaticamente (ad esempio):</a:t>
            </a:r>
          </a:p>
        </p:txBody>
      </p:sp>
      <p:sp>
        <p:nvSpPr>
          <p:cNvPr id="14" name="CasellaDiTesto 9">
            <a:extLst>
              <a:ext uri="{FF2B5EF4-FFF2-40B4-BE49-F238E27FC236}">
                <a16:creationId xmlns:a16="http://schemas.microsoft.com/office/drawing/2014/main" xmlns="" id="{E7C55E07-1739-41FA-A1DF-969C723B3840}"/>
              </a:ext>
            </a:extLst>
          </p:cNvPr>
          <p:cNvSpPr txBox="1"/>
          <p:nvPr/>
        </p:nvSpPr>
        <p:spPr>
          <a:xfrm>
            <a:off x="480145" y="1909289"/>
            <a:ext cx="4665902" cy="2031325"/>
          </a:xfrm>
          <a:prstGeom prst="rect">
            <a:avLst/>
          </a:prstGeom>
          <a:noFill/>
        </p:spPr>
        <p:txBody>
          <a:bodyPr wrap="square" rtlCol="0">
            <a:spAutoFit/>
          </a:bodyPr>
          <a:lst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it-IT" dirty="0"/>
              <a:t>Info su chiamate pregresse</a:t>
            </a:r>
          </a:p>
          <a:p>
            <a:pPr marL="285750" indent="-285750">
              <a:buFont typeface="Arial" panose="020B0604020202020204" pitchFamily="34" charset="0"/>
              <a:buChar char="•"/>
            </a:pPr>
            <a:r>
              <a:rPr lang="it-IT" dirty="0"/>
              <a:t>Info sul suo stato pagamenti</a:t>
            </a:r>
          </a:p>
          <a:p>
            <a:pPr marL="285750" indent="-285750">
              <a:buFont typeface="Arial" panose="020B0604020202020204" pitchFamily="34" charset="0"/>
              <a:buChar char="•"/>
            </a:pPr>
            <a:r>
              <a:rPr lang="it-IT" dirty="0"/>
              <a:t>Info su suo profilo cliente importanza</a:t>
            </a:r>
          </a:p>
          <a:p>
            <a:pPr marL="285750" indent="-285750">
              <a:buFont typeface="Arial" panose="020B0604020202020204" pitchFamily="34" charset="0"/>
              <a:buChar char="•"/>
            </a:pPr>
            <a:r>
              <a:rPr lang="it-IT" dirty="0"/>
              <a:t>Info sullo stato di lavorazione commessa</a:t>
            </a:r>
          </a:p>
          <a:p>
            <a:pPr marL="285750" indent="-285750">
              <a:buFont typeface="Arial" panose="020B0604020202020204" pitchFamily="34" charset="0"/>
              <a:buChar char="•"/>
            </a:pPr>
            <a:r>
              <a:rPr lang="it-IT" dirty="0"/>
              <a:t>Info sui suoi «gusti commerciali»</a:t>
            </a:r>
          </a:p>
          <a:p>
            <a:pPr marL="285750" indent="-285750">
              <a:buFont typeface="Arial" panose="020B0604020202020204" pitchFamily="34" charset="0"/>
              <a:buChar char="•"/>
            </a:pPr>
            <a:r>
              <a:rPr lang="it-IT" dirty="0"/>
              <a:t>Info su eventuali appuntamenti già fissati</a:t>
            </a:r>
          </a:p>
          <a:p>
            <a:pPr marL="285750" indent="-285750">
              <a:buFont typeface="Arial" panose="020B0604020202020204" pitchFamily="34" charset="0"/>
              <a:buChar char="•"/>
            </a:pPr>
            <a:r>
              <a:rPr lang="it-IT" dirty="0"/>
              <a:t>Info su interlocutore preferenziale </a:t>
            </a:r>
          </a:p>
        </p:txBody>
      </p:sp>
      <p:sp>
        <p:nvSpPr>
          <p:cNvPr id="15" name="Freccia a destra 14">
            <a:extLst>
              <a:ext uri="{FF2B5EF4-FFF2-40B4-BE49-F238E27FC236}">
                <a16:creationId xmlns:a16="http://schemas.microsoft.com/office/drawing/2014/main" xmlns="" id="{1C5B4F4D-97FD-4317-B103-4898FBDABD94}"/>
              </a:ext>
            </a:extLst>
          </p:cNvPr>
          <p:cNvSpPr/>
          <p:nvPr/>
        </p:nvSpPr>
        <p:spPr>
          <a:xfrm>
            <a:off x="5160665" y="2125313"/>
            <a:ext cx="1161752" cy="1492428"/>
          </a:xfrm>
          <a:prstGeom prst="rightArrow">
            <a:avLst>
              <a:gd name="adj1" fmla="val 50000"/>
              <a:gd name="adj2" fmla="val 490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239" rtl="0" eaLnBrk="1" latinLnBrk="0" hangingPunct="1">
              <a:defRPr sz="1800" kern="1200">
                <a:solidFill>
                  <a:schemeClr val="lt1"/>
                </a:solidFill>
                <a:latin typeface="+mn-lt"/>
                <a:ea typeface="+mn-ea"/>
                <a:cs typeface="+mn-cs"/>
              </a:defRPr>
            </a:lvl1pPr>
            <a:lvl2pPr marL="457119" algn="l" defTabSz="914239" rtl="0" eaLnBrk="1" latinLnBrk="0" hangingPunct="1">
              <a:defRPr sz="1800" kern="1200">
                <a:solidFill>
                  <a:schemeClr val="lt1"/>
                </a:solidFill>
                <a:latin typeface="+mn-lt"/>
                <a:ea typeface="+mn-ea"/>
                <a:cs typeface="+mn-cs"/>
              </a:defRPr>
            </a:lvl2pPr>
            <a:lvl3pPr marL="914239" algn="l" defTabSz="914239" rtl="0" eaLnBrk="1" latinLnBrk="0" hangingPunct="1">
              <a:defRPr sz="1800" kern="1200">
                <a:solidFill>
                  <a:schemeClr val="lt1"/>
                </a:solidFill>
                <a:latin typeface="+mn-lt"/>
                <a:ea typeface="+mn-ea"/>
                <a:cs typeface="+mn-cs"/>
              </a:defRPr>
            </a:lvl3pPr>
            <a:lvl4pPr marL="1371358" algn="l" defTabSz="914239" rtl="0" eaLnBrk="1" latinLnBrk="0" hangingPunct="1">
              <a:defRPr sz="1800" kern="1200">
                <a:solidFill>
                  <a:schemeClr val="lt1"/>
                </a:solidFill>
                <a:latin typeface="+mn-lt"/>
                <a:ea typeface="+mn-ea"/>
                <a:cs typeface="+mn-cs"/>
              </a:defRPr>
            </a:lvl4pPr>
            <a:lvl5pPr marL="1828477" algn="l" defTabSz="914239" rtl="0" eaLnBrk="1" latinLnBrk="0" hangingPunct="1">
              <a:defRPr sz="1800" kern="1200">
                <a:solidFill>
                  <a:schemeClr val="lt1"/>
                </a:solidFill>
                <a:latin typeface="+mn-lt"/>
                <a:ea typeface="+mn-ea"/>
                <a:cs typeface="+mn-cs"/>
              </a:defRPr>
            </a:lvl5pPr>
            <a:lvl6pPr marL="2285596" algn="l" defTabSz="914239" rtl="0" eaLnBrk="1" latinLnBrk="0" hangingPunct="1">
              <a:defRPr sz="1800" kern="1200">
                <a:solidFill>
                  <a:schemeClr val="lt1"/>
                </a:solidFill>
                <a:latin typeface="+mn-lt"/>
                <a:ea typeface="+mn-ea"/>
                <a:cs typeface="+mn-cs"/>
              </a:defRPr>
            </a:lvl6pPr>
            <a:lvl7pPr marL="2742716" algn="l" defTabSz="914239" rtl="0" eaLnBrk="1" latinLnBrk="0" hangingPunct="1">
              <a:defRPr sz="1800" kern="1200">
                <a:solidFill>
                  <a:schemeClr val="lt1"/>
                </a:solidFill>
                <a:latin typeface="+mn-lt"/>
                <a:ea typeface="+mn-ea"/>
                <a:cs typeface="+mn-cs"/>
              </a:defRPr>
            </a:lvl7pPr>
            <a:lvl8pPr marL="3199835" algn="l" defTabSz="914239" rtl="0" eaLnBrk="1" latinLnBrk="0" hangingPunct="1">
              <a:defRPr sz="1800" kern="1200">
                <a:solidFill>
                  <a:schemeClr val="lt1"/>
                </a:solidFill>
                <a:latin typeface="+mn-lt"/>
                <a:ea typeface="+mn-ea"/>
                <a:cs typeface="+mn-cs"/>
              </a:defRPr>
            </a:lvl8pPr>
            <a:lvl9pPr marL="3656954" algn="l" defTabSz="914239" rtl="0" eaLnBrk="1" latinLnBrk="0" hangingPunct="1">
              <a:defRPr sz="1800" kern="1200">
                <a:solidFill>
                  <a:schemeClr val="lt1"/>
                </a:solidFill>
                <a:latin typeface="+mn-lt"/>
                <a:ea typeface="+mn-ea"/>
                <a:cs typeface="+mn-cs"/>
              </a:defRPr>
            </a:lvl9pPr>
          </a:lstStyle>
          <a:p>
            <a:pPr algn="ctr"/>
            <a:r>
              <a:rPr lang="it-IT" sz="1600" dirty="0"/>
              <a:t>AZIONI</a:t>
            </a:r>
          </a:p>
        </p:txBody>
      </p:sp>
      <p:sp>
        <p:nvSpPr>
          <p:cNvPr id="16" name="CasellaDiTesto 13">
            <a:extLst>
              <a:ext uri="{FF2B5EF4-FFF2-40B4-BE49-F238E27FC236}">
                <a16:creationId xmlns:a16="http://schemas.microsoft.com/office/drawing/2014/main" xmlns="" id="{7A6387FA-8E2F-4EBD-B0DF-8538753CB5B3}"/>
              </a:ext>
            </a:extLst>
          </p:cNvPr>
          <p:cNvSpPr txBox="1"/>
          <p:nvPr/>
        </p:nvSpPr>
        <p:spPr>
          <a:xfrm>
            <a:off x="6322417" y="1922356"/>
            <a:ext cx="4665902" cy="2031325"/>
          </a:xfrm>
          <a:prstGeom prst="rect">
            <a:avLst/>
          </a:prstGeom>
          <a:noFill/>
        </p:spPr>
        <p:txBody>
          <a:bodyPr wrap="square" rtlCol="0">
            <a:spAutoFit/>
          </a:bodyPr>
          <a:lst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it-IT" dirty="0"/>
              <a:t>Decidere se e come rispondere</a:t>
            </a:r>
          </a:p>
          <a:p>
            <a:pPr marL="285750" indent="-285750">
              <a:buFont typeface="Arial" panose="020B0604020202020204" pitchFamily="34" charset="0"/>
              <a:buChar char="•"/>
            </a:pPr>
            <a:r>
              <a:rPr lang="it-IT" dirty="0"/>
              <a:t>Trasferire la chiamata al reparto corretto</a:t>
            </a:r>
          </a:p>
          <a:p>
            <a:pPr marL="285750" indent="-285750">
              <a:buFont typeface="Arial" panose="020B0604020202020204" pitchFamily="34" charset="0"/>
              <a:buChar char="•"/>
            </a:pPr>
            <a:r>
              <a:rPr lang="it-IT" dirty="0"/>
              <a:t>Può fare </a:t>
            </a:r>
            <a:r>
              <a:rPr lang="it-IT" dirty="0" err="1"/>
              <a:t>pushing</a:t>
            </a:r>
            <a:r>
              <a:rPr lang="it-IT" dirty="0"/>
              <a:t> commerciale mirato</a:t>
            </a:r>
          </a:p>
          <a:p>
            <a:pPr marL="285750" indent="-285750">
              <a:buFont typeface="Arial" panose="020B0604020202020204" pitchFamily="34" charset="0"/>
              <a:buChar char="•"/>
            </a:pPr>
            <a:r>
              <a:rPr lang="it-IT" dirty="0"/>
              <a:t>Aprire in automatico un’applicazione</a:t>
            </a:r>
          </a:p>
          <a:p>
            <a:pPr marL="285750" indent="-285750">
              <a:buFont typeface="Arial" panose="020B0604020202020204" pitchFamily="34" charset="0"/>
              <a:buChar char="•"/>
            </a:pPr>
            <a:r>
              <a:rPr lang="it-IT" dirty="0"/>
              <a:t>Avere già informazioni da dare al cliente</a:t>
            </a:r>
          </a:p>
          <a:p>
            <a:pPr marL="285750" indent="-285750">
              <a:buFont typeface="Arial" panose="020B0604020202020204" pitchFamily="34" charset="0"/>
              <a:buChar char="•"/>
            </a:pPr>
            <a:r>
              <a:rPr lang="it-IT" dirty="0"/>
              <a:t>Far partire una macro</a:t>
            </a:r>
          </a:p>
          <a:p>
            <a:pPr marL="285750" indent="-285750">
              <a:buFont typeface="Arial" panose="020B0604020202020204" pitchFamily="34" charset="0"/>
              <a:buChar char="•"/>
            </a:pPr>
            <a:r>
              <a:rPr lang="it-IT" dirty="0"/>
              <a:t>Utilizzare un </a:t>
            </a:r>
            <a:r>
              <a:rPr lang="it-IT" dirty="0" err="1"/>
              <a:t>template</a:t>
            </a:r>
            <a:endParaRPr lang="it-IT" dirty="0"/>
          </a:p>
        </p:txBody>
      </p:sp>
      <p:pic>
        <p:nvPicPr>
          <p:cNvPr id="17" name="Picture 2" descr="Risultati immagini per erp">
            <a:extLst>
              <a:ext uri="{FF2B5EF4-FFF2-40B4-BE49-F238E27FC236}">
                <a16:creationId xmlns:a16="http://schemas.microsoft.com/office/drawing/2014/main" xmlns="" id="{79F98293-A001-40A6-B80F-FFADE02535D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8217" y="5109656"/>
            <a:ext cx="1226442" cy="124640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Risultati immagini per crm">
            <a:extLst>
              <a:ext uri="{FF2B5EF4-FFF2-40B4-BE49-F238E27FC236}">
                <a16:creationId xmlns:a16="http://schemas.microsoft.com/office/drawing/2014/main" xmlns="" id="{82176BE7-9FEA-41A3-819A-A322D05B1B70}"/>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49" b="73026" l="4538" r="90000">
                        <a14:foregroundMark x1="17846" y1="35385" x2="17846" y2="35385"/>
                        <a14:foregroundMark x1="13077" y1="29641" x2="13077" y2="29641"/>
                        <a14:foregroundMark x1="11923" y1="26154" x2="8462" y2="38359"/>
                        <a14:foregroundMark x1="8923" y1="36615" x2="12923" y2="47282"/>
                        <a14:foregroundMark x1="12385" y1="47692" x2="19923" y2="43897"/>
                        <a14:foregroundMark x1="31000" y1="54872" x2="30615" y2="29641"/>
                        <a14:foregroundMark x1="32385" y1="31077" x2="41077" y2="34256"/>
                        <a14:foregroundMark x1="41692" y1="36000" x2="39154" y2="45949"/>
                        <a14:foregroundMark x1="38000" y1="45949" x2="43692" y2="57641"/>
                        <a14:foregroundMark x1="57077" y1="62462" x2="57077" y2="35179"/>
                        <a14:foregroundMark x1="60077" y1="37436" x2="65308" y2="64000"/>
                        <a14:foregroundMark x1="65769" y1="63077" x2="72923" y2="39282"/>
                        <a14:foregroundMark x1="76077" y1="40410" x2="73231" y2="66564"/>
                        <a14:foregroundMark x1="59385" y1="45333" x2="59615" y2="54872"/>
                        <a14:backgroundMark x1="12846" y1="51179" x2="21538" y2="54359"/>
                        <a14:backgroundMark x1="30077" y1="56615" x2="77154" y2="71897"/>
                        <a14:backgroundMark x1="53462" y1="63179" x2="53308" y2="61026"/>
                      </a14:backgroundRemoval>
                    </a14:imgEffect>
                  </a14:imgLayer>
                </a14:imgProps>
              </a:ext>
              <a:ext uri="{28A0092B-C50C-407E-A947-70E740481C1C}">
                <a14:useLocalDpi xmlns:a14="http://schemas.microsoft.com/office/drawing/2010/main" val="0"/>
              </a:ext>
            </a:extLst>
          </a:blip>
          <a:srcRect l="4417" t="7735" r="7561" b="24455"/>
          <a:stretch/>
        </p:blipFill>
        <p:spPr bwMode="auto">
          <a:xfrm>
            <a:off x="3407900" y="5309524"/>
            <a:ext cx="1464733" cy="846668"/>
          </a:xfrm>
          <a:prstGeom prst="rect">
            <a:avLst/>
          </a:prstGeom>
          <a:noFill/>
          <a:extLst>
            <a:ext uri="{909E8E84-426E-40DD-AFC4-6F175D3DCCD1}">
              <a14:hiddenFill xmlns:a14="http://schemas.microsoft.com/office/drawing/2010/main">
                <a:solidFill>
                  <a:srgbClr val="FFFFFF"/>
                </a:solidFill>
              </a14:hiddenFill>
            </a:ext>
          </a:extLst>
        </p:spPr>
      </p:pic>
      <p:pic>
        <p:nvPicPr>
          <p:cNvPr id="19" name="Immagine 18">
            <a:extLst>
              <a:ext uri="{FF2B5EF4-FFF2-40B4-BE49-F238E27FC236}">
                <a16:creationId xmlns:a16="http://schemas.microsoft.com/office/drawing/2014/main" xmlns="" id="{97946F72-BF56-45EC-9B15-A0EDA2EC7C4F}"/>
              </a:ext>
            </a:extLst>
          </p:cNvPr>
          <p:cNvPicPr>
            <a:picLocks noChangeAspect="1"/>
          </p:cNvPicPr>
          <p:nvPr/>
        </p:nvPicPr>
        <p:blipFill>
          <a:blip r:embed="rId5"/>
          <a:stretch>
            <a:fillRect/>
          </a:stretch>
        </p:blipFill>
        <p:spPr>
          <a:xfrm>
            <a:off x="1992313" y="4429569"/>
            <a:ext cx="1758727" cy="679508"/>
          </a:xfrm>
          <a:prstGeom prst="rect">
            <a:avLst/>
          </a:prstGeom>
        </p:spPr>
      </p:pic>
      <p:sp>
        <p:nvSpPr>
          <p:cNvPr id="21" name="Freccia a destra 20">
            <a:extLst>
              <a:ext uri="{FF2B5EF4-FFF2-40B4-BE49-F238E27FC236}">
                <a16:creationId xmlns:a16="http://schemas.microsoft.com/office/drawing/2014/main" xmlns="" id="{22354C39-9850-40A5-BEF0-2176844FAC05}"/>
              </a:ext>
            </a:extLst>
          </p:cNvPr>
          <p:cNvSpPr/>
          <p:nvPr/>
        </p:nvSpPr>
        <p:spPr>
          <a:xfrm rot="2658751">
            <a:off x="7008868" y="4169665"/>
            <a:ext cx="929066" cy="671148"/>
          </a:xfrm>
          <a:prstGeom prst="rightArrow">
            <a:avLst>
              <a:gd name="adj1" fmla="val 50000"/>
              <a:gd name="adj2" fmla="val 543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239" rtl="0" eaLnBrk="1" latinLnBrk="0" hangingPunct="1">
              <a:defRPr sz="1800" kern="1200">
                <a:solidFill>
                  <a:schemeClr val="lt1"/>
                </a:solidFill>
                <a:latin typeface="+mn-lt"/>
                <a:ea typeface="+mn-ea"/>
                <a:cs typeface="+mn-cs"/>
              </a:defRPr>
            </a:lvl1pPr>
            <a:lvl2pPr marL="457119" algn="l" defTabSz="914239" rtl="0" eaLnBrk="1" latinLnBrk="0" hangingPunct="1">
              <a:defRPr sz="1800" kern="1200">
                <a:solidFill>
                  <a:schemeClr val="lt1"/>
                </a:solidFill>
                <a:latin typeface="+mn-lt"/>
                <a:ea typeface="+mn-ea"/>
                <a:cs typeface="+mn-cs"/>
              </a:defRPr>
            </a:lvl2pPr>
            <a:lvl3pPr marL="914239" algn="l" defTabSz="914239" rtl="0" eaLnBrk="1" latinLnBrk="0" hangingPunct="1">
              <a:defRPr sz="1800" kern="1200">
                <a:solidFill>
                  <a:schemeClr val="lt1"/>
                </a:solidFill>
                <a:latin typeface="+mn-lt"/>
                <a:ea typeface="+mn-ea"/>
                <a:cs typeface="+mn-cs"/>
              </a:defRPr>
            </a:lvl3pPr>
            <a:lvl4pPr marL="1371358" algn="l" defTabSz="914239" rtl="0" eaLnBrk="1" latinLnBrk="0" hangingPunct="1">
              <a:defRPr sz="1800" kern="1200">
                <a:solidFill>
                  <a:schemeClr val="lt1"/>
                </a:solidFill>
                <a:latin typeface="+mn-lt"/>
                <a:ea typeface="+mn-ea"/>
                <a:cs typeface="+mn-cs"/>
              </a:defRPr>
            </a:lvl4pPr>
            <a:lvl5pPr marL="1828477" algn="l" defTabSz="914239" rtl="0" eaLnBrk="1" latinLnBrk="0" hangingPunct="1">
              <a:defRPr sz="1800" kern="1200">
                <a:solidFill>
                  <a:schemeClr val="lt1"/>
                </a:solidFill>
                <a:latin typeface="+mn-lt"/>
                <a:ea typeface="+mn-ea"/>
                <a:cs typeface="+mn-cs"/>
              </a:defRPr>
            </a:lvl5pPr>
            <a:lvl6pPr marL="2285596" algn="l" defTabSz="914239" rtl="0" eaLnBrk="1" latinLnBrk="0" hangingPunct="1">
              <a:defRPr sz="1800" kern="1200">
                <a:solidFill>
                  <a:schemeClr val="lt1"/>
                </a:solidFill>
                <a:latin typeface="+mn-lt"/>
                <a:ea typeface="+mn-ea"/>
                <a:cs typeface="+mn-cs"/>
              </a:defRPr>
            </a:lvl6pPr>
            <a:lvl7pPr marL="2742716" algn="l" defTabSz="914239" rtl="0" eaLnBrk="1" latinLnBrk="0" hangingPunct="1">
              <a:defRPr sz="1800" kern="1200">
                <a:solidFill>
                  <a:schemeClr val="lt1"/>
                </a:solidFill>
                <a:latin typeface="+mn-lt"/>
                <a:ea typeface="+mn-ea"/>
                <a:cs typeface="+mn-cs"/>
              </a:defRPr>
            </a:lvl7pPr>
            <a:lvl8pPr marL="3199835" algn="l" defTabSz="914239" rtl="0" eaLnBrk="1" latinLnBrk="0" hangingPunct="1">
              <a:defRPr sz="1800" kern="1200">
                <a:solidFill>
                  <a:schemeClr val="lt1"/>
                </a:solidFill>
                <a:latin typeface="+mn-lt"/>
                <a:ea typeface="+mn-ea"/>
                <a:cs typeface="+mn-cs"/>
              </a:defRPr>
            </a:lvl8pPr>
            <a:lvl9pPr marL="3656954" algn="l" defTabSz="914239" rtl="0" eaLnBrk="1" latinLnBrk="0" hangingPunct="1">
              <a:defRPr sz="1800" kern="1200">
                <a:solidFill>
                  <a:schemeClr val="lt1"/>
                </a:solidFill>
                <a:latin typeface="+mn-lt"/>
                <a:ea typeface="+mn-ea"/>
                <a:cs typeface="+mn-cs"/>
              </a:defRPr>
            </a:lvl9pPr>
          </a:lstStyle>
          <a:p>
            <a:pPr algn="ctr"/>
            <a:endParaRPr lang="it-IT"/>
          </a:p>
        </p:txBody>
      </p:sp>
      <p:pic>
        <p:nvPicPr>
          <p:cNvPr id="24" name="Grafik 8">
            <a:extLst>
              <a:ext uri="{FF2B5EF4-FFF2-40B4-BE49-F238E27FC236}">
                <a16:creationId xmlns:a16="http://schemas.microsoft.com/office/drawing/2014/main" xmlns="" id="{711E924F-8056-4685-A5B1-FA34019D445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9251"/>
          <a:stretch/>
        </p:blipFill>
        <p:spPr>
          <a:xfrm>
            <a:off x="8265010" y="4403187"/>
            <a:ext cx="3367507" cy="720976"/>
          </a:xfrm>
          <a:prstGeom prst="rect">
            <a:avLst/>
          </a:prstGeom>
        </p:spPr>
      </p:pic>
      <p:pic>
        <p:nvPicPr>
          <p:cNvPr id="25" name="Grafik 8">
            <a:extLst>
              <a:ext uri="{FF2B5EF4-FFF2-40B4-BE49-F238E27FC236}">
                <a16:creationId xmlns:a16="http://schemas.microsoft.com/office/drawing/2014/main" xmlns="" id="{E2EF0696-8F87-468A-BDC3-48F1D3AB844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3540"/>
          <a:stretch/>
        </p:blipFill>
        <p:spPr>
          <a:xfrm>
            <a:off x="6909661" y="5309524"/>
            <a:ext cx="4665902" cy="720976"/>
          </a:xfrm>
          <a:prstGeom prst="rect">
            <a:avLst/>
          </a:prstGeom>
        </p:spPr>
      </p:pic>
    </p:spTree>
    <p:extLst>
      <p:ext uri="{BB962C8B-B14F-4D97-AF65-F5344CB8AC3E}">
        <p14:creationId xmlns:p14="http://schemas.microsoft.com/office/powerpoint/2010/main" val="1984834823"/>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1F777A7-D37A-4870-99E5-2A2468C28EA5}"/>
              </a:ext>
            </a:extLst>
          </p:cNvPr>
          <p:cNvSpPr>
            <a:spLocks noGrp="1"/>
          </p:cNvSpPr>
          <p:nvPr>
            <p:ph type="title"/>
          </p:nvPr>
        </p:nvSpPr>
        <p:spPr/>
        <p:txBody>
          <a:bodyPr>
            <a:normAutofit/>
          </a:bodyPr>
          <a:lstStyle/>
          <a:p>
            <a:r>
              <a:rPr lang="it-IT" dirty="0"/>
              <a:t>Corso di certificazione ECS</a:t>
            </a:r>
          </a:p>
        </p:txBody>
      </p:sp>
      <p:sp>
        <p:nvSpPr>
          <p:cNvPr id="4" name="Segnaposto piè di pagina 3">
            <a:extLst>
              <a:ext uri="{FF2B5EF4-FFF2-40B4-BE49-F238E27FC236}">
                <a16:creationId xmlns:a16="http://schemas.microsoft.com/office/drawing/2014/main" xmlns="" id="{D06A7BE3-C1E6-494F-BD80-F71C4C3E0441}"/>
              </a:ext>
            </a:extLst>
          </p:cNvPr>
          <p:cNvSpPr>
            <a:spLocks noGrp="1"/>
          </p:cNvSpPr>
          <p:nvPr>
            <p:ph type="ftr" sz="quarter" idx="11"/>
          </p:nvPr>
        </p:nvSpPr>
        <p:spPr/>
        <p:txBody>
          <a:bodyPr/>
          <a:lstStyle/>
          <a:p>
            <a:r>
              <a:rPr lang="de-DE"/>
              <a:t>© estos Italia – ECS 2018</a:t>
            </a:r>
            <a:endParaRPr lang="de-DE" dirty="0"/>
          </a:p>
        </p:txBody>
      </p:sp>
      <p:sp>
        <p:nvSpPr>
          <p:cNvPr id="5" name="Segnaposto numero diapositiva 4">
            <a:extLst>
              <a:ext uri="{FF2B5EF4-FFF2-40B4-BE49-F238E27FC236}">
                <a16:creationId xmlns:a16="http://schemas.microsoft.com/office/drawing/2014/main" xmlns="" id="{F1B1EF5E-B1DC-4B5E-8593-FB7F2253EEB1}"/>
              </a:ext>
            </a:extLst>
          </p:cNvPr>
          <p:cNvSpPr>
            <a:spLocks noGrp="1"/>
          </p:cNvSpPr>
          <p:nvPr>
            <p:ph type="sldNum" sz="quarter" idx="12"/>
          </p:nvPr>
        </p:nvSpPr>
        <p:spPr/>
        <p:txBody>
          <a:bodyPr/>
          <a:lstStyle/>
          <a:p>
            <a:fld id="{C7C905D0-24F0-4A5D-A8FD-F45F8E9F1544}" type="slidenum">
              <a:rPr lang="de-DE" smtClean="0"/>
              <a:pPr/>
              <a:t>5</a:t>
            </a:fld>
            <a:endParaRPr lang="de-DE" dirty="0"/>
          </a:p>
        </p:txBody>
      </p:sp>
      <p:sp>
        <p:nvSpPr>
          <p:cNvPr id="6" name="Segnaposto testo 5">
            <a:extLst>
              <a:ext uri="{FF2B5EF4-FFF2-40B4-BE49-F238E27FC236}">
                <a16:creationId xmlns:a16="http://schemas.microsoft.com/office/drawing/2014/main" xmlns="" id="{68EAFC11-EA7F-46DB-97FB-1C2C4D1BB791}"/>
              </a:ext>
            </a:extLst>
          </p:cNvPr>
          <p:cNvSpPr>
            <a:spLocks noGrp="1"/>
          </p:cNvSpPr>
          <p:nvPr>
            <p:ph type="body" sz="quarter" idx="17"/>
          </p:nvPr>
        </p:nvSpPr>
        <p:spPr/>
        <p:txBody>
          <a:bodyPr/>
          <a:lstStyle/>
          <a:p>
            <a:endParaRPr lang="it-IT"/>
          </a:p>
        </p:txBody>
      </p:sp>
      <p:sp>
        <p:nvSpPr>
          <p:cNvPr id="8" name="Rettangolo 7">
            <a:extLst>
              <a:ext uri="{FF2B5EF4-FFF2-40B4-BE49-F238E27FC236}">
                <a16:creationId xmlns:a16="http://schemas.microsoft.com/office/drawing/2014/main" xmlns="" id="{6164EDEE-FA2D-4D06-9CBB-B413F4FDD3EC}"/>
              </a:ext>
            </a:extLst>
          </p:cNvPr>
          <p:cNvSpPr/>
          <p:nvPr/>
        </p:nvSpPr>
        <p:spPr>
          <a:xfrm>
            <a:off x="703624" y="1253131"/>
            <a:ext cx="10216911" cy="4524315"/>
          </a:xfrm>
          <a:prstGeom prst="rect">
            <a:avLst/>
          </a:prstGeom>
        </p:spPr>
        <p:txBody>
          <a:bodyPr wrap="square">
            <a:spAutoFit/>
          </a:bodyPr>
          <a:lstStyle/>
          <a:p>
            <a:pPr marL="269875" lvl="0" indent="-269875">
              <a:spcAft>
                <a:spcPts val="0"/>
              </a:spcAft>
            </a:pPr>
            <a:endParaRPr lang="it-IT" dirty="0">
              <a:latin typeface="Source Sans Pro Light" panose="02000503040000020004" pitchFamily="2" charset="0"/>
            </a:endParaRPr>
          </a:p>
          <a:p>
            <a:pPr marL="269875" lvl="0" indent="-269875">
              <a:spcAft>
                <a:spcPts val="0"/>
              </a:spcAft>
              <a:buFont typeface="Arial" panose="020B0604020202020204" pitchFamily="34" charset="0"/>
              <a:buChar char="•"/>
            </a:pPr>
            <a:r>
              <a:rPr lang="it-IT" dirty="0">
                <a:latin typeface="Source Sans Pro Light" panose="02000503040000020004" pitchFamily="2" charset="0"/>
              </a:rPr>
              <a:t>GRATUITO </a:t>
            </a:r>
          </a:p>
          <a:p>
            <a:pPr marL="269875" lvl="0" indent="-269875">
              <a:spcAft>
                <a:spcPts val="0"/>
              </a:spcAft>
            </a:pPr>
            <a:endParaRPr lang="it-IT" dirty="0">
              <a:latin typeface="Source Sans Pro Light" panose="02000503040000020004" pitchFamily="2" charset="0"/>
            </a:endParaRPr>
          </a:p>
          <a:p>
            <a:pPr marL="269875" lvl="0" indent="-269875">
              <a:spcAft>
                <a:spcPts val="0"/>
              </a:spcAft>
              <a:buFont typeface="Arial" panose="020B0604020202020204" pitchFamily="34" charset="0"/>
              <a:buChar char="•"/>
            </a:pPr>
            <a:r>
              <a:rPr lang="it-IT" dirty="0">
                <a:latin typeface="Source Sans Pro Light" panose="02000503040000020004" pitchFamily="2" charset="0"/>
              </a:rPr>
              <a:t>Durata: 1 giorno </a:t>
            </a:r>
          </a:p>
          <a:p>
            <a:pPr marL="269875" indent="-269875">
              <a:spcAft>
                <a:spcPts val="0"/>
              </a:spcAft>
            </a:pPr>
            <a:r>
              <a:rPr lang="it-IT" dirty="0">
                <a:latin typeface="Source Sans Pro Light" panose="02000503040000020004" pitchFamily="2" charset="0"/>
              </a:rPr>
              <a:t> </a:t>
            </a:r>
          </a:p>
          <a:p>
            <a:pPr marL="269875" indent="-269875">
              <a:spcAft>
                <a:spcPts val="0"/>
              </a:spcAft>
              <a:buFont typeface="Arial" panose="020B0604020202020204" pitchFamily="34" charset="0"/>
              <a:buChar char="•"/>
            </a:pPr>
            <a:r>
              <a:rPr lang="it-IT" dirty="0">
                <a:latin typeface="Source Sans Pro Light" panose="02000503040000020004" pitchFamily="2" charset="0"/>
              </a:rPr>
              <a:t>Modalità di rinnovo: in aula – annuale</a:t>
            </a:r>
          </a:p>
          <a:p>
            <a:pPr marL="269875" indent="-269875">
              <a:spcAft>
                <a:spcPts val="0"/>
              </a:spcAft>
              <a:buFont typeface="Arial" panose="020B0604020202020204" pitchFamily="34" charset="0"/>
              <a:buChar char="•"/>
            </a:pPr>
            <a:endParaRPr lang="it-IT" dirty="0">
              <a:latin typeface="Source Sans Pro Light" panose="02000503040000020004" pitchFamily="2" charset="0"/>
            </a:endParaRPr>
          </a:p>
          <a:p>
            <a:pPr marL="269875" lvl="0" indent="-269875">
              <a:buFont typeface="Arial" panose="020B0604020202020204" pitchFamily="34" charset="0"/>
              <a:buChar char="•"/>
            </a:pPr>
            <a:r>
              <a:rPr lang="it-IT" dirty="0"/>
              <a:t>Validità della certificazione: annuale a partire dalla data di certifica.</a:t>
            </a:r>
          </a:p>
          <a:p>
            <a:pPr marL="269875" lvl="0" indent="-269875"/>
            <a:r>
              <a:rPr lang="it-IT" dirty="0"/>
              <a:t> </a:t>
            </a:r>
          </a:p>
          <a:p>
            <a:pPr marL="269875" lvl="0" indent="-269875">
              <a:buFont typeface="Arial" panose="020B0604020202020204" pitchFamily="34" charset="0"/>
              <a:buChar char="•"/>
            </a:pPr>
            <a:r>
              <a:rPr lang="it-IT" dirty="0"/>
              <a:t>La certificazione è nominale e legata al singolo partecipante.</a:t>
            </a:r>
          </a:p>
          <a:p>
            <a:pPr marL="269875" indent="-269875"/>
            <a:r>
              <a:rPr lang="it-IT" dirty="0"/>
              <a:t> </a:t>
            </a:r>
          </a:p>
          <a:p>
            <a:pPr marL="269875" lvl="0" indent="-269875">
              <a:buFont typeface="Arial" panose="020B0604020202020204" pitchFamily="34" charset="0"/>
              <a:buChar char="•"/>
            </a:pPr>
            <a:r>
              <a:rPr lang="it-IT" dirty="0"/>
              <a:t>Il mancato rinnovo di corso e/o aggiornamento porta al decadimento dei benefici Business Partner</a:t>
            </a:r>
          </a:p>
          <a:p>
            <a:pPr marL="269875" indent="-269875"/>
            <a:r>
              <a:rPr lang="it-IT" dirty="0"/>
              <a:t> </a:t>
            </a:r>
          </a:p>
          <a:p>
            <a:pPr marL="269875" lvl="0" indent="-269875">
              <a:buFont typeface="Arial" panose="020B0604020202020204" pitchFamily="34" charset="0"/>
              <a:buChar char="•"/>
            </a:pPr>
            <a:r>
              <a:rPr lang="it-IT" dirty="0" err="1"/>
              <a:t>StarterKit</a:t>
            </a:r>
            <a:r>
              <a:rPr lang="it-IT" dirty="0"/>
              <a:t> e </a:t>
            </a:r>
            <a:r>
              <a:rPr lang="it-IT" dirty="0" err="1"/>
              <a:t>UpgradeKit</a:t>
            </a:r>
            <a:r>
              <a:rPr lang="it-IT" dirty="0"/>
              <a:t> sono acquistabili, alternativamente, una volta per anno per azienda.</a:t>
            </a:r>
          </a:p>
          <a:p>
            <a:r>
              <a:rPr lang="it-IT" dirty="0"/>
              <a:t> </a:t>
            </a:r>
          </a:p>
          <a:p>
            <a:pPr marL="357188" indent="-357188">
              <a:spcAft>
                <a:spcPts val="0"/>
              </a:spcAft>
              <a:buFont typeface="Arial" panose="020B0604020202020204" pitchFamily="34" charset="0"/>
              <a:buChar char="•"/>
            </a:pPr>
            <a:endParaRPr lang="it-IT" dirty="0">
              <a:latin typeface="Source Sans Pro Light" panose="02000503040000020004" pitchFamily="2" charset="0"/>
            </a:endParaRPr>
          </a:p>
        </p:txBody>
      </p:sp>
    </p:spTree>
    <p:extLst>
      <p:ext uri="{BB962C8B-B14F-4D97-AF65-F5344CB8AC3E}">
        <p14:creationId xmlns:p14="http://schemas.microsoft.com/office/powerpoint/2010/main" val="2157151674"/>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a:extLst>
              <a:ext uri="{FF2B5EF4-FFF2-40B4-BE49-F238E27FC236}">
                <a16:creationId xmlns:a16="http://schemas.microsoft.com/office/drawing/2014/main" xmlns="" id="{64999A7D-D3FE-4A33-830C-8D86A8D14471}"/>
              </a:ext>
            </a:extLst>
          </p:cNvPr>
          <p:cNvSpPr>
            <a:spLocks noGrp="1"/>
          </p:cNvSpPr>
          <p:nvPr>
            <p:ph sz="quarter" idx="13"/>
          </p:nvPr>
        </p:nvSpPr>
        <p:spPr>
          <a:xfrm>
            <a:off x="719667" y="1434658"/>
            <a:ext cx="10862733" cy="3866550"/>
          </a:xfrm>
        </p:spPr>
        <p:txBody>
          <a:bodyPr>
            <a:normAutofit/>
          </a:bodyPr>
          <a:lstStyle/>
          <a:p>
            <a:pPr marL="342900" indent="-342900">
              <a:buFontTx/>
              <a:buChar char="-"/>
            </a:pPr>
            <a:r>
              <a:rPr lang="it-IT" dirty="0"/>
              <a:t>Proporre una demo senza prima aver verificato un ambito d’interesse</a:t>
            </a:r>
          </a:p>
          <a:p>
            <a:pPr marL="342900" indent="-342900">
              <a:buFontTx/>
              <a:buChar char="-"/>
            </a:pPr>
            <a:r>
              <a:rPr lang="it-IT" dirty="0"/>
              <a:t>Organizzare Trial gratuiti  (complessi) solo per stimolare l’interesse o accelerare senza una tempistica d’investimento</a:t>
            </a:r>
          </a:p>
          <a:p>
            <a:pPr marL="342900" indent="-342900">
              <a:buFontTx/>
              <a:buChar char="-"/>
            </a:pPr>
            <a:r>
              <a:rPr lang="it-IT" dirty="0"/>
              <a:t>Proporre funzionalità non presenti attualmente nella soluzione</a:t>
            </a:r>
          </a:p>
          <a:p>
            <a:pPr marL="342900" indent="-342900">
              <a:buFontTx/>
              <a:buChar char="-"/>
            </a:pPr>
            <a:r>
              <a:rPr lang="it-IT" dirty="0"/>
              <a:t>Sottostimare i servizi (soprattutto in progetti con alto livello di integrazione)</a:t>
            </a:r>
          </a:p>
          <a:p>
            <a:pPr marL="342900" indent="-342900">
              <a:buFontTx/>
              <a:buChar char="-"/>
            </a:pPr>
            <a:r>
              <a:rPr lang="it-IT" dirty="0"/>
              <a:t>Proposte senza un </a:t>
            </a:r>
            <a:r>
              <a:rPr lang="it-IT" dirty="0" err="1"/>
              <a:t>assessment</a:t>
            </a:r>
            <a:r>
              <a:rPr lang="it-IT" dirty="0"/>
              <a:t> adeguato (piattaforme, release, </a:t>
            </a:r>
            <a:r>
              <a:rPr lang="it-IT" dirty="0" err="1"/>
              <a:t>etc</a:t>
            </a:r>
            <a:r>
              <a:rPr lang="it-IT" dirty="0"/>
              <a:t>)</a:t>
            </a:r>
          </a:p>
          <a:p>
            <a:pPr marL="342900" indent="-342900">
              <a:buFontTx/>
              <a:buChar char="-"/>
            </a:pPr>
            <a:endParaRPr lang="it-IT" dirty="0"/>
          </a:p>
          <a:p>
            <a:pPr marL="342900" indent="-342900">
              <a:buFontTx/>
              <a:buChar char="-"/>
            </a:pPr>
            <a:endParaRPr lang="it-IT" dirty="0"/>
          </a:p>
          <a:p>
            <a:pPr marL="342900" indent="-342900">
              <a:buFontTx/>
              <a:buChar char="-"/>
            </a:pPr>
            <a:endParaRPr lang="it-IT" dirty="0"/>
          </a:p>
          <a:p>
            <a:pPr marL="342900" indent="-342900">
              <a:buFontTx/>
              <a:buChar char="-"/>
            </a:pPr>
            <a:endParaRPr lang="it-IT" dirty="0"/>
          </a:p>
          <a:p>
            <a:pPr marL="342900" indent="-342900">
              <a:buFontTx/>
              <a:buChar char="-"/>
            </a:pPr>
            <a:endParaRPr lang="it-IT" dirty="0"/>
          </a:p>
          <a:p>
            <a:pPr marL="342900" indent="-342900">
              <a:buFontTx/>
              <a:buChar char="-"/>
            </a:pPr>
            <a:endParaRPr lang="it-IT" dirty="0"/>
          </a:p>
          <a:p>
            <a:pPr marL="342900" indent="-342900">
              <a:buFontTx/>
              <a:buChar char="-"/>
            </a:pPr>
            <a:endParaRPr lang="it-IT" dirty="0"/>
          </a:p>
          <a:p>
            <a:pPr marL="342900" indent="-342900">
              <a:buFontTx/>
              <a:buChar char="-"/>
            </a:pPr>
            <a:endParaRPr lang="it-IT" dirty="0"/>
          </a:p>
          <a:p>
            <a:pPr marL="342900" indent="-342900">
              <a:buFontTx/>
              <a:buChar char="-"/>
            </a:pPr>
            <a:endParaRPr lang="it-IT" dirty="0"/>
          </a:p>
        </p:txBody>
      </p:sp>
      <p:sp>
        <p:nvSpPr>
          <p:cNvPr id="5" name="Titolo 4">
            <a:extLst>
              <a:ext uri="{FF2B5EF4-FFF2-40B4-BE49-F238E27FC236}">
                <a16:creationId xmlns:a16="http://schemas.microsoft.com/office/drawing/2014/main" xmlns="" id="{CA71FC11-69A7-42EB-91A9-325B041BECD1}"/>
              </a:ext>
            </a:extLst>
          </p:cNvPr>
          <p:cNvSpPr>
            <a:spLocks noGrp="1"/>
          </p:cNvSpPr>
          <p:nvPr>
            <p:ph type="title"/>
          </p:nvPr>
        </p:nvSpPr>
        <p:spPr/>
        <p:txBody>
          <a:bodyPr/>
          <a:lstStyle/>
          <a:p>
            <a:r>
              <a:rPr lang="it-IT" dirty="0"/>
              <a:t>Esigenza – Cosa non Fare</a:t>
            </a:r>
          </a:p>
        </p:txBody>
      </p:sp>
      <p:sp>
        <p:nvSpPr>
          <p:cNvPr id="3" name="Segnaposto piè di pagina 2">
            <a:extLst>
              <a:ext uri="{FF2B5EF4-FFF2-40B4-BE49-F238E27FC236}">
                <a16:creationId xmlns:a16="http://schemas.microsoft.com/office/drawing/2014/main" xmlns="" id="{23E89EFD-E5BB-4F99-A53D-E9A99E4DA7CE}"/>
              </a:ext>
            </a:extLst>
          </p:cNvPr>
          <p:cNvSpPr>
            <a:spLocks noGrp="1"/>
          </p:cNvSpPr>
          <p:nvPr>
            <p:ph type="ftr" sz="quarter" idx="15"/>
          </p:nvPr>
        </p:nvSpPr>
        <p:spPr/>
        <p:txBody>
          <a:bodyPr/>
          <a:lstStyle/>
          <a:p>
            <a:r>
              <a:rPr lang="de-DE"/>
              <a:t>© estos Italia – ECS 2018</a:t>
            </a:r>
            <a:endParaRPr lang="de-DE" dirty="0"/>
          </a:p>
        </p:txBody>
      </p:sp>
      <p:sp>
        <p:nvSpPr>
          <p:cNvPr id="4" name="Segnaposto numero diapositiva 3">
            <a:extLst>
              <a:ext uri="{FF2B5EF4-FFF2-40B4-BE49-F238E27FC236}">
                <a16:creationId xmlns:a16="http://schemas.microsoft.com/office/drawing/2014/main" xmlns="" id="{BE5EC9FB-BE8A-4176-945B-E5FF107BB758}"/>
              </a:ext>
            </a:extLst>
          </p:cNvPr>
          <p:cNvSpPr>
            <a:spLocks noGrp="1"/>
          </p:cNvSpPr>
          <p:nvPr>
            <p:ph type="sldNum" sz="quarter" idx="16"/>
          </p:nvPr>
        </p:nvSpPr>
        <p:spPr/>
        <p:txBody>
          <a:bodyPr/>
          <a:lstStyle/>
          <a:p>
            <a:fld id="{C7C905D0-24F0-4A5D-A8FD-F45F8E9F1544}" type="slidenum">
              <a:rPr lang="de-DE" smtClean="0"/>
              <a:pPr/>
              <a:t>50</a:t>
            </a:fld>
            <a:endParaRPr lang="de-DE" dirty="0"/>
          </a:p>
        </p:txBody>
      </p:sp>
    </p:spTree>
    <p:extLst>
      <p:ext uri="{BB962C8B-B14F-4D97-AF65-F5344CB8AC3E}">
        <p14:creationId xmlns:p14="http://schemas.microsoft.com/office/powerpoint/2010/main" val="32978221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xmlns="" id="{6ACC7227-808B-4ED4-904B-41231C0F35F0}"/>
              </a:ext>
            </a:extLst>
          </p:cNvPr>
          <p:cNvSpPr>
            <a:spLocks noGrp="1"/>
          </p:cNvSpPr>
          <p:nvPr>
            <p:ph type="title"/>
          </p:nvPr>
        </p:nvSpPr>
        <p:spPr/>
        <p:txBody>
          <a:bodyPr/>
          <a:lstStyle/>
          <a:p>
            <a:r>
              <a:rPr lang="it-IT" dirty="0"/>
              <a:t>Discussione aperta Q&amp;A</a:t>
            </a:r>
          </a:p>
        </p:txBody>
      </p:sp>
      <p:sp>
        <p:nvSpPr>
          <p:cNvPr id="9" name="Sottotitolo 8">
            <a:extLst>
              <a:ext uri="{FF2B5EF4-FFF2-40B4-BE49-F238E27FC236}">
                <a16:creationId xmlns:a16="http://schemas.microsoft.com/office/drawing/2014/main" xmlns="" id="{2DE9FFDC-DD95-4EE7-BE84-C55895166C04}"/>
              </a:ext>
            </a:extLst>
          </p:cNvPr>
          <p:cNvSpPr>
            <a:spLocks noGrp="1"/>
          </p:cNvSpPr>
          <p:nvPr>
            <p:ph type="subTitle" idx="1"/>
          </p:nvPr>
        </p:nvSpPr>
        <p:spPr/>
        <p:txBody>
          <a:bodyPr/>
          <a:lstStyle/>
          <a:p>
            <a:endParaRPr lang="it-IT"/>
          </a:p>
        </p:txBody>
      </p:sp>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spTree>
    <p:extLst>
      <p:ext uri="{BB962C8B-B14F-4D97-AF65-F5344CB8AC3E}">
        <p14:creationId xmlns:p14="http://schemas.microsoft.com/office/powerpoint/2010/main" val="13711482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pic>
        <p:nvPicPr>
          <p:cNvPr id="13" name="Immagine 12">
            <a:extLst>
              <a:ext uri="{FF2B5EF4-FFF2-40B4-BE49-F238E27FC236}">
                <a16:creationId xmlns:a16="http://schemas.microsoft.com/office/drawing/2014/main" xmlns="" id="{5C7A9C65-AE56-4609-885D-61CB8906BA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3645" y="476672"/>
            <a:ext cx="4150161" cy="4150161"/>
          </a:xfrm>
          <a:prstGeom prst="rect">
            <a:avLst/>
          </a:prstGeom>
        </p:spPr>
      </p:pic>
    </p:spTree>
    <p:extLst>
      <p:ext uri="{BB962C8B-B14F-4D97-AF65-F5344CB8AC3E}">
        <p14:creationId xmlns:p14="http://schemas.microsoft.com/office/powerpoint/2010/main" val="14211972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xmlns="" id="{6ACC7227-808B-4ED4-904B-41231C0F35F0}"/>
              </a:ext>
            </a:extLst>
          </p:cNvPr>
          <p:cNvSpPr>
            <a:spLocks noGrp="1"/>
          </p:cNvSpPr>
          <p:nvPr>
            <p:ph type="title"/>
          </p:nvPr>
        </p:nvSpPr>
        <p:spPr/>
        <p:txBody>
          <a:bodyPr/>
          <a:lstStyle/>
          <a:p>
            <a:r>
              <a:rPr lang="it-IT" dirty="0"/>
              <a:t>Prodotti e novità</a:t>
            </a:r>
          </a:p>
        </p:txBody>
      </p:sp>
      <p:sp>
        <p:nvSpPr>
          <p:cNvPr id="9" name="Sottotitolo 8">
            <a:extLst>
              <a:ext uri="{FF2B5EF4-FFF2-40B4-BE49-F238E27FC236}">
                <a16:creationId xmlns:a16="http://schemas.microsoft.com/office/drawing/2014/main" xmlns="" id="{2DE9FFDC-DD95-4EE7-BE84-C55895166C04}"/>
              </a:ext>
            </a:extLst>
          </p:cNvPr>
          <p:cNvSpPr>
            <a:spLocks noGrp="1"/>
          </p:cNvSpPr>
          <p:nvPr>
            <p:ph type="subTitle" idx="1"/>
          </p:nvPr>
        </p:nvSpPr>
        <p:spPr/>
        <p:txBody>
          <a:bodyPr/>
          <a:lstStyle/>
          <a:p>
            <a:endParaRPr lang="it-IT"/>
          </a:p>
        </p:txBody>
      </p:sp>
      <p:sp>
        <p:nvSpPr>
          <p:cNvPr id="10" name="Segnaposto testo 9">
            <a:extLst>
              <a:ext uri="{FF2B5EF4-FFF2-40B4-BE49-F238E27FC236}">
                <a16:creationId xmlns:a16="http://schemas.microsoft.com/office/drawing/2014/main" xmlns="" id="{4D209C0F-5F7F-4EB6-AE88-3AAC6B09B9B0}"/>
              </a:ext>
            </a:extLst>
          </p:cNvPr>
          <p:cNvSpPr>
            <a:spLocks noGrp="1"/>
          </p:cNvSpPr>
          <p:nvPr>
            <p:ph type="body" sz="quarter" idx="11"/>
          </p:nvPr>
        </p:nvSpPr>
        <p:spPr/>
        <p:txBody>
          <a:bodyPr/>
          <a:lstStyle/>
          <a:p>
            <a:endParaRPr lang="it-IT"/>
          </a:p>
        </p:txBody>
      </p:sp>
      <p:sp>
        <p:nvSpPr>
          <p:cNvPr id="11" name="Segnaposto testo 10">
            <a:extLst>
              <a:ext uri="{FF2B5EF4-FFF2-40B4-BE49-F238E27FC236}">
                <a16:creationId xmlns:a16="http://schemas.microsoft.com/office/drawing/2014/main" xmlns="" id="{49CACEF2-F2EC-49E0-95CF-F21DB2A67472}"/>
              </a:ext>
            </a:extLst>
          </p:cNvPr>
          <p:cNvSpPr>
            <a:spLocks noGrp="1"/>
          </p:cNvSpPr>
          <p:nvPr>
            <p:ph type="body" sz="quarter" idx="15"/>
          </p:nvPr>
        </p:nvSpPr>
        <p:spPr/>
        <p:txBody>
          <a:bodyPr/>
          <a:lstStyle/>
          <a:p>
            <a:endParaRPr lang="it-IT"/>
          </a:p>
        </p:txBody>
      </p:sp>
      <p:sp>
        <p:nvSpPr>
          <p:cNvPr id="12" name="Segnaposto testo 11">
            <a:extLst>
              <a:ext uri="{FF2B5EF4-FFF2-40B4-BE49-F238E27FC236}">
                <a16:creationId xmlns:a16="http://schemas.microsoft.com/office/drawing/2014/main" xmlns="" id="{91C9A9A2-9A6C-41EB-B482-8369B32F33F4}"/>
              </a:ext>
            </a:extLst>
          </p:cNvPr>
          <p:cNvSpPr>
            <a:spLocks noGrp="1"/>
          </p:cNvSpPr>
          <p:nvPr>
            <p:ph type="body" sz="quarter" idx="16"/>
          </p:nvPr>
        </p:nvSpPr>
        <p:spPr/>
        <p:txBody>
          <a:bodyPr/>
          <a:lstStyle/>
          <a:p>
            <a:endParaRPr lang="it-IT"/>
          </a:p>
        </p:txBody>
      </p:sp>
    </p:spTree>
    <p:extLst>
      <p:ext uri="{BB962C8B-B14F-4D97-AF65-F5344CB8AC3E}">
        <p14:creationId xmlns:p14="http://schemas.microsoft.com/office/powerpoint/2010/main" val="34533188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4294967295"/>
          </p:nvPr>
        </p:nvSpPr>
        <p:spPr>
          <a:xfrm>
            <a:off x="11027269" y="6547333"/>
            <a:ext cx="555131" cy="216000"/>
          </a:xfrm>
          <a:prstGeom prst="rect">
            <a:avLst/>
          </a:prstGeom>
        </p:spPr>
        <p:txBody>
          <a:bodyPr/>
          <a:lstStyle/>
          <a:p>
            <a:fld id="{C7C905D0-24F0-4A5D-A8FD-F45F8E9F1544}" type="slidenum">
              <a:rPr lang="de-DE" smtClean="0"/>
              <a:pPr/>
              <a:t>54</a:t>
            </a:fld>
            <a:endParaRPr lang="de-DE" dirty="0"/>
          </a:p>
        </p:txBody>
      </p:sp>
      <p:sp>
        <p:nvSpPr>
          <p:cNvPr id="5" name="Fußzeilenplatzhalter 4"/>
          <p:cNvSpPr>
            <a:spLocks noGrp="1"/>
          </p:cNvSpPr>
          <p:nvPr>
            <p:ph type="ftr" sz="quarter" idx="4294967295"/>
          </p:nvPr>
        </p:nvSpPr>
        <p:spPr>
          <a:xfrm>
            <a:off x="1800000" y="6547333"/>
            <a:ext cx="3744096" cy="216000"/>
          </a:xfrm>
          <a:prstGeom prst="rect">
            <a:avLst/>
          </a:prstGeom>
        </p:spPr>
        <p:txBody>
          <a:bodyPr>
            <a:normAutofit/>
          </a:bodyPr>
          <a:lstStyle/>
          <a:p>
            <a:r>
              <a:rPr lang="en-US"/>
              <a:t>© estos Italia – ECS 2018</a:t>
            </a:r>
            <a:endParaRPr lang="de-DE" dirty="0"/>
          </a:p>
        </p:txBody>
      </p:sp>
      <p:pic>
        <p:nvPicPr>
          <p:cNvPr id="2" name="Inhaltsplatzhalter 1"/>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0" y="0"/>
            <a:ext cx="12191999" cy="6858000"/>
          </a:xfrm>
        </p:spPr>
      </p:pic>
      <p:sp>
        <p:nvSpPr>
          <p:cNvPr id="3" name="Textfeld 2"/>
          <p:cNvSpPr txBox="1"/>
          <p:nvPr/>
        </p:nvSpPr>
        <p:spPr>
          <a:xfrm>
            <a:off x="0" y="5157192"/>
            <a:ext cx="12192000" cy="769441"/>
          </a:xfrm>
          <a:prstGeom prst="rect">
            <a:avLst/>
          </a:prstGeom>
          <a:noFill/>
        </p:spPr>
        <p:txBody>
          <a:bodyPr wrap="square" rtlCol="0">
            <a:spAutoFit/>
          </a:bodyPr>
          <a:lstStyle/>
          <a:p>
            <a:pPr algn="ctr"/>
            <a:r>
              <a:rPr lang="de-DE" sz="4400" dirty="0">
                <a:solidFill>
                  <a:schemeClr val="bg1"/>
                </a:solidFill>
              </a:rPr>
              <a:t>ProCall 6 Enterprise</a:t>
            </a:r>
          </a:p>
        </p:txBody>
      </p:sp>
      <p:sp>
        <p:nvSpPr>
          <p:cNvPr id="10" name="Textfeld 9"/>
          <p:cNvSpPr txBox="1"/>
          <p:nvPr/>
        </p:nvSpPr>
        <p:spPr>
          <a:xfrm>
            <a:off x="-1" y="5919663"/>
            <a:ext cx="12192000" cy="461665"/>
          </a:xfrm>
          <a:prstGeom prst="rect">
            <a:avLst/>
          </a:prstGeom>
          <a:noFill/>
        </p:spPr>
        <p:txBody>
          <a:bodyPr wrap="square" rtlCol="0">
            <a:spAutoFit/>
          </a:bodyPr>
          <a:lstStyle/>
          <a:p>
            <a:pPr algn="ctr"/>
            <a:r>
              <a:rPr lang="de-DE" sz="2400" dirty="0">
                <a:solidFill>
                  <a:schemeClr val="bg1"/>
                </a:solidFill>
              </a:rPr>
              <a:t>Unified Communications &amp; CTI Software Suite</a:t>
            </a:r>
          </a:p>
        </p:txBody>
      </p:sp>
    </p:spTree>
    <p:extLst>
      <p:ext uri="{BB962C8B-B14F-4D97-AF65-F5344CB8AC3E}">
        <p14:creationId xmlns:p14="http://schemas.microsoft.com/office/powerpoint/2010/main" val="4063517839"/>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1200019" lvl="1" indent="-457200">
              <a:buFont typeface="Source Sans Pro Light" panose="020B0403030403020204" pitchFamily="34" charset="0"/>
              <a:buChar char="+"/>
            </a:pPr>
            <a:r>
              <a:rPr lang="en-GB" sz="2400" dirty="0"/>
              <a:t>Contact portal e </a:t>
            </a:r>
            <a:r>
              <a:rPr lang="en-GB" sz="2400" dirty="0" err="1"/>
              <a:t>biglietto</a:t>
            </a:r>
            <a:r>
              <a:rPr lang="en-GB" sz="2400" dirty="0"/>
              <a:t> da </a:t>
            </a:r>
            <a:r>
              <a:rPr lang="en-GB" sz="2400" dirty="0" err="1"/>
              <a:t>visita</a:t>
            </a:r>
            <a:r>
              <a:rPr lang="en-GB" sz="2400" dirty="0"/>
              <a:t> </a:t>
            </a:r>
            <a:r>
              <a:rPr lang="en-GB" sz="2400" dirty="0" err="1"/>
              <a:t>multimediali</a:t>
            </a:r>
            <a:r>
              <a:rPr lang="en-GB" sz="2400" dirty="0"/>
              <a:t> per </a:t>
            </a:r>
            <a:r>
              <a:rPr lang="en-GB" sz="2400" dirty="0" err="1"/>
              <a:t>il</a:t>
            </a:r>
            <a:r>
              <a:rPr lang="en-GB" sz="2400" dirty="0"/>
              <a:t> </a:t>
            </a:r>
            <a:r>
              <a:rPr lang="en-GB" sz="2400" dirty="0" err="1"/>
              <a:t>vostro</a:t>
            </a:r>
            <a:r>
              <a:rPr lang="en-GB" sz="2400" dirty="0"/>
              <a:t> </a:t>
            </a:r>
            <a:r>
              <a:rPr lang="en-GB" sz="2400" dirty="0" err="1"/>
              <a:t>sito</a:t>
            </a:r>
            <a:r>
              <a:rPr lang="en-GB" sz="2400" dirty="0"/>
              <a:t> web</a:t>
            </a:r>
            <a:endParaRPr lang="de-DE" sz="2400" dirty="0"/>
          </a:p>
          <a:p>
            <a:pPr marL="1200019" lvl="1" indent="-457200">
              <a:buFont typeface="Source Sans Pro Light" panose="020B0403030403020204" pitchFamily="34" charset="0"/>
              <a:buChar char="+"/>
            </a:pPr>
            <a:r>
              <a:rPr lang="en-US" sz="2400" dirty="0" err="1"/>
              <a:t>Funzionalità</a:t>
            </a:r>
            <a:r>
              <a:rPr lang="en-US" sz="2400" dirty="0"/>
              <a:t> softphone (per PBXs con </a:t>
            </a:r>
            <a:r>
              <a:rPr lang="en-US" sz="2400" dirty="0" err="1"/>
              <a:t>interfaccia</a:t>
            </a:r>
            <a:r>
              <a:rPr lang="en-US" sz="2400" dirty="0"/>
              <a:t> SIP)</a:t>
            </a:r>
            <a:r>
              <a:rPr lang="de-DE" sz="2400" dirty="0"/>
              <a:t> </a:t>
            </a:r>
          </a:p>
          <a:p>
            <a:pPr marL="1599998" lvl="2" indent="-457200">
              <a:buFont typeface="Arial" panose="020B0604020202020204" pitchFamily="34" charset="0"/>
              <a:buChar char="•"/>
            </a:pPr>
            <a:r>
              <a:rPr lang="en-US" sz="2000" dirty="0" err="1"/>
              <a:t>Disponibile</a:t>
            </a:r>
            <a:r>
              <a:rPr lang="en-US" sz="2000" dirty="0"/>
              <a:t> per </a:t>
            </a:r>
            <a:r>
              <a:rPr lang="en-US" sz="2000" dirty="0" err="1"/>
              <a:t>il</a:t>
            </a:r>
            <a:r>
              <a:rPr lang="en-US" sz="2000" dirty="0"/>
              <a:t> client Windows client e per le app mobile Android e iOS</a:t>
            </a:r>
            <a:endParaRPr lang="de-DE" sz="2000" dirty="0"/>
          </a:p>
          <a:p>
            <a:pPr marL="1200019" lvl="1" indent="-457200">
              <a:buFont typeface="Source Sans Pro Light" panose="020B0403030403020204" pitchFamily="34" charset="0"/>
              <a:buChar char="+"/>
            </a:pPr>
            <a:r>
              <a:rPr lang="en-US" sz="2400" dirty="0" err="1"/>
              <a:t>Funzionalità</a:t>
            </a:r>
            <a:r>
              <a:rPr lang="en-US" sz="2400" dirty="0"/>
              <a:t> </a:t>
            </a:r>
            <a:r>
              <a:rPr lang="en-US" sz="2400" dirty="0" err="1"/>
              <a:t>agente</a:t>
            </a:r>
            <a:r>
              <a:rPr lang="en-US" sz="2400" dirty="0"/>
              <a:t> per </a:t>
            </a:r>
            <a:r>
              <a:rPr lang="en-US" sz="2400" dirty="0" err="1"/>
              <a:t>specifici</a:t>
            </a:r>
            <a:r>
              <a:rPr lang="en-US" sz="2400" dirty="0"/>
              <a:t> PBX (</a:t>
            </a:r>
            <a:r>
              <a:rPr lang="en-US" sz="2400" dirty="0" err="1"/>
              <a:t>es</a:t>
            </a:r>
            <a:r>
              <a:rPr lang="en-US" sz="2400" dirty="0"/>
              <a:t>. login/logoff </a:t>
            </a:r>
            <a:r>
              <a:rPr lang="en-US" sz="2400" dirty="0" err="1"/>
              <a:t>gruppo</a:t>
            </a:r>
            <a:r>
              <a:rPr lang="en-US" sz="2400" dirty="0"/>
              <a:t>)</a:t>
            </a:r>
            <a:r>
              <a:rPr lang="en-US" sz="2400" baseline="30000" dirty="0"/>
              <a:t>(1)</a:t>
            </a:r>
            <a:endParaRPr lang="de-DE" sz="2400" baseline="30000" dirty="0"/>
          </a:p>
          <a:p>
            <a:pPr marL="1200019" lvl="1" indent="-457200">
              <a:buFont typeface="Source Sans Pro Light" panose="020B0403030403020204" pitchFamily="34" charset="0"/>
              <a:buChar char="+"/>
            </a:pPr>
            <a:r>
              <a:rPr lang="de-DE" sz="2400" dirty="0" err="1"/>
              <a:t>Integrazione</a:t>
            </a:r>
            <a:r>
              <a:rPr lang="de-DE" sz="2400" dirty="0"/>
              <a:t> G Suite</a:t>
            </a:r>
            <a:r>
              <a:rPr lang="de-DE" sz="1400" dirty="0"/>
              <a:t> (ex</a:t>
            </a:r>
            <a:r>
              <a:rPr lang="en-US" sz="1400" dirty="0"/>
              <a:t> Google Apps for Work</a:t>
            </a:r>
            <a:r>
              <a:rPr lang="de-DE" sz="1400" dirty="0"/>
              <a:t>) </a:t>
            </a:r>
          </a:p>
          <a:p>
            <a:pPr marL="1599998" lvl="2" indent="-457200">
              <a:buFont typeface="Arial" panose="020B0604020202020204" pitchFamily="34" charset="0"/>
              <a:buChar char="•"/>
            </a:pPr>
            <a:r>
              <a:rPr lang="de-DE" sz="2000" dirty="0" err="1"/>
              <a:t>Integrazione</a:t>
            </a:r>
            <a:r>
              <a:rPr lang="de-DE" sz="2000" dirty="0"/>
              <a:t> a </a:t>
            </a:r>
            <a:r>
              <a:rPr lang="de-DE" sz="2000" dirty="0" err="1"/>
              <a:t>contatti</a:t>
            </a:r>
            <a:r>
              <a:rPr lang="de-DE" sz="2000" dirty="0"/>
              <a:t> e </a:t>
            </a:r>
            <a:r>
              <a:rPr lang="de-DE" sz="2000" dirty="0" err="1"/>
              <a:t>calendario</a:t>
            </a:r>
            <a:endParaRPr lang="de-DE" sz="2000" dirty="0"/>
          </a:p>
          <a:p>
            <a:pPr marL="1200019" lvl="1" indent="-457200">
              <a:buFont typeface="Source Sans Pro Light" panose="020B0403030403020204" pitchFamily="34" charset="0"/>
              <a:buChar char="+"/>
            </a:pPr>
            <a:r>
              <a:rPr lang="de-DE" sz="2400" dirty="0"/>
              <a:t>Supporto </a:t>
            </a:r>
            <a:r>
              <a:rPr lang="de-DE" sz="2400" dirty="0" err="1"/>
              <a:t>nativo</a:t>
            </a:r>
            <a:r>
              <a:rPr lang="de-DE" sz="2400" dirty="0"/>
              <a:t> a </a:t>
            </a:r>
            <a:r>
              <a:rPr lang="de-DE" sz="2400" dirty="0" err="1"/>
              <a:t>ixi</a:t>
            </a:r>
            <a:r>
              <a:rPr lang="de-DE" sz="2400" dirty="0"/>
              <a:t>-UMS Business/Enterprise (FAX/UMS)</a:t>
            </a:r>
          </a:p>
          <a:p>
            <a:pPr marL="1200019" lvl="1" indent="-457200">
              <a:buFont typeface="Source Sans Pro Light" panose="020B0403030403020204" pitchFamily="34" charset="0"/>
              <a:buChar char="+"/>
            </a:pPr>
            <a:r>
              <a:rPr lang="de-DE" sz="2400" dirty="0"/>
              <a:t>Supporto a Microsoft Windows Server 2016, SQL Server 2016</a:t>
            </a:r>
          </a:p>
          <a:p>
            <a:pPr marL="1200019" lvl="1" indent="-457200">
              <a:buFont typeface="Source Sans Pro Light" panose="020B0403030403020204" pitchFamily="34" charset="0"/>
              <a:buChar char="+"/>
            </a:pPr>
            <a:r>
              <a:rPr lang="de-DE" sz="2400" dirty="0"/>
              <a:t>Supporto al </a:t>
            </a:r>
            <a:r>
              <a:rPr lang="de-DE" sz="2400" dirty="0" err="1"/>
              <a:t>software</a:t>
            </a:r>
            <a:r>
              <a:rPr lang="de-DE" sz="2400" dirty="0"/>
              <a:t> </a:t>
            </a:r>
            <a:r>
              <a:rPr lang="de-DE" sz="2400" dirty="0" err="1"/>
              <a:t>Plantronics</a:t>
            </a:r>
            <a:r>
              <a:rPr lang="de-DE" sz="2400" dirty="0"/>
              <a:t> Hub Headset</a:t>
            </a:r>
          </a:p>
          <a:p>
            <a:pPr marL="1200019" lvl="1" indent="-457200">
              <a:buFont typeface="Source Sans Pro Light" panose="020B0403030403020204" pitchFamily="34" charset="0"/>
              <a:buChar char="+"/>
            </a:pPr>
            <a:r>
              <a:rPr lang="de-DE" sz="2400" dirty="0" err="1"/>
              <a:t>RESTful</a:t>
            </a:r>
            <a:r>
              <a:rPr lang="de-DE" sz="2400" dirty="0"/>
              <a:t> API</a:t>
            </a:r>
          </a:p>
          <a:p>
            <a:pPr marL="1200019" lvl="1" indent="-457200">
              <a:buFont typeface="Source Sans Pro Light" panose="020B0403030403020204" pitchFamily="34" charset="0"/>
              <a:buChar char="+"/>
            </a:pPr>
            <a:endParaRPr lang="de-DE" sz="2400" dirty="0"/>
          </a:p>
          <a:p>
            <a:pPr lvl="1" indent="0">
              <a:buNone/>
            </a:pPr>
            <a:r>
              <a:rPr lang="de-DE" sz="1100" baseline="30000" dirty="0"/>
              <a:t>1)</a:t>
            </a:r>
            <a:r>
              <a:rPr lang="de-DE" sz="1100" dirty="0"/>
              <a:t> </a:t>
            </a:r>
            <a:r>
              <a:rPr lang="en-US" sz="1100" dirty="0"/>
              <a:t>Ora </a:t>
            </a:r>
            <a:r>
              <a:rPr lang="en-US" sz="1100" dirty="0" err="1"/>
              <a:t>disponibile</a:t>
            </a:r>
            <a:r>
              <a:rPr lang="en-US" sz="1100" dirty="0"/>
              <a:t> solo per </a:t>
            </a:r>
            <a:r>
              <a:rPr lang="en-US" sz="1100" dirty="0" err="1"/>
              <a:t>piattaforme</a:t>
            </a:r>
            <a:r>
              <a:rPr lang="en-US" sz="1100" dirty="0"/>
              <a:t> Panasonic.</a:t>
            </a:r>
            <a:endParaRPr lang="de-DE" sz="1100" dirty="0"/>
          </a:p>
        </p:txBody>
      </p:sp>
      <p:sp>
        <p:nvSpPr>
          <p:cNvPr id="3" name="Titel 2"/>
          <p:cNvSpPr>
            <a:spLocks noGrp="1"/>
          </p:cNvSpPr>
          <p:nvPr>
            <p:ph type="title"/>
          </p:nvPr>
        </p:nvSpPr>
        <p:spPr/>
        <p:txBody>
          <a:bodyPr>
            <a:normAutofit/>
          </a:bodyPr>
          <a:lstStyle/>
          <a:p>
            <a:r>
              <a:rPr lang="de-DE" dirty="0"/>
              <a:t>Cosa </a:t>
            </a:r>
            <a:r>
              <a:rPr lang="de-DE" dirty="0" err="1"/>
              <a:t>c‘è</a:t>
            </a:r>
            <a:r>
              <a:rPr lang="de-DE" dirty="0"/>
              <a:t> di </a:t>
            </a:r>
            <a:r>
              <a:rPr lang="de-DE" dirty="0" err="1"/>
              <a:t>nuovo</a:t>
            </a:r>
            <a:r>
              <a:rPr lang="de-DE" dirty="0"/>
              <a:t> in ProCall 6 Enterprise?</a:t>
            </a:r>
          </a:p>
        </p:txBody>
      </p:sp>
      <p:sp>
        <p:nvSpPr>
          <p:cNvPr id="5" name="Fußzeilenplatzhalter 4"/>
          <p:cNvSpPr>
            <a:spLocks noGrp="1"/>
          </p:cNvSpPr>
          <p:nvPr>
            <p:ph type="ftr" sz="quarter" idx="15"/>
          </p:nvPr>
        </p:nvSpPr>
        <p:spPr>
          <a:xfrm>
            <a:off x="1800000" y="6547333"/>
            <a:ext cx="6456240" cy="216000"/>
          </a:xfrm>
          <a:prstGeom prst="rect">
            <a:avLst/>
          </a:prstGeom>
        </p:spPr>
        <p:txBody>
          <a:bodyPr/>
          <a:lstStyle/>
          <a:p>
            <a:r>
              <a:rPr lang="en-US"/>
              <a:t>© estos Italia – ECS 2018</a:t>
            </a:r>
            <a:endParaRPr lang="de-DE" dirty="0"/>
          </a:p>
        </p:txBody>
      </p:sp>
      <p:sp>
        <p:nvSpPr>
          <p:cNvPr id="6" name="Foliennummernplatzhalter 5"/>
          <p:cNvSpPr>
            <a:spLocks noGrp="1"/>
          </p:cNvSpPr>
          <p:nvPr>
            <p:ph type="sldNum" sz="quarter" idx="16"/>
          </p:nvPr>
        </p:nvSpPr>
        <p:spPr>
          <a:prstGeom prst="rect">
            <a:avLst/>
          </a:prstGeom>
        </p:spPr>
        <p:txBody>
          <a:bodyPr/>
          <a:lstStyle/>
          <a:p>
            <a:fld id="{C7C905D0-24F0-4A5D-A8FD-F45F8E9F1544}" type="slidenum">
              <a:rPr lang="de-DE" smtClean="0"/>
              <a:pPr/>
              <a:t>55</a:t>
            </a:fld>
            <a:endParaRPr lang="de-DE" dirty="0"/>
          </a:p>
        </p:txBody>
      </p:sp>
      <p:sp>
        <p:nvSpPr>
          <p:cNvPr id="7" name="Textplatzhalter 6"/>
          <p:cNvSpPr>
            <a:spLocks noGrp="1"/>
          </p:cNvSpPr>
          <p:nvPr>
            <p:ph type="body" sz="quarter" idx="17"/>
          </p:nvPr>
        </p:nvSpPr>
        <p:spPr/>
        <p:txBody>
          <a:bodyPr/>
          <a:lstStyle/>
          <a:p>
            <a:endParaRPr lang="de-DE" sz="1200" dirty="0"/>
          </a:p>
        </p:txBody>
      </p:sp>
    </p:spTree>
    <p:extLst>
      <p:ext uri="{BB962C8B-B14F-4D97-AF65-F5344CB8AC3E}">
        <p14:creationId xmlns:p14="http://schemas.microsoft.com/office/powerpoint/2010/main" val="107563623"/>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1200019" lvl="1" indent="-457200">
              <a:buFont typeface="Source Sans Pro Light" panose="020B0403030403020204" pitchFamily="34" charset="0"/>
              <a:buChar char="↑"/>
            </a:pPr>
            <a:r>
              <a:rPr lang="de-DE" sz="2400" dirty="0"/>
              <a:t>Smartphone Apps per Android e iPhone </a:t>
            </a:r>
            <a:r>
              <a:rPr lang="de-DE" sz="2400" dirty="0" err="1"/>
              <a:t>completamente</a:t>
            </a:r>
            <a:r>
              <a:rPr lang="de-DE" sz="2400" dirty="0"/>
              <a:t> </a:t>
            </a:r>
            <a:r>
              <a:rPr lang="de-DE" sz="2400" dirty="0" err="1"/>
              <a:t>ridisegnate</a:t>
            </a:r>
            <a:endParaRPr lang="de-DE" sz="2400" dirty="0"/>
          </a:p>
          <a:p>
            <a:pPr marL="1200019" lvl="1" indent="-457200">
              <a:buFont typeface="Source Sans Pro Light" panose="020B0403030403020204" pitchFamily="34" charset="0"/>
              <a:buChar char="↑"/>
            </a:pPr>
            <a:r>
              <a:rPr lang="de-DE" sz="2400" dirty="0"/>
              <a:t>Client </a:t>
            </a:r>
            <a:r>
              <a:rPr lang="de-DE" sz="2400" dirty="0" err="1"/>
              <a:t>macOS</a:t>
            </a:r>
            <a:r>
              <a:rPr lang="de-DE" sz="2400" dirty="0"/>
              <a:t> </a:t>
            </a:r>
            <a:r>
              <a:rPr lang="de-DE" sz="2400" baseline="30000" dirty="0"/>
              <a:t>1)</a:t>
            </a:r>
            <a:r>
              <a:rPr lang="de-DE" sz="2400" dirty="0"/>
              <a:t> </a:t>
            </a:r>
            <a:r>
              <a:rPr lang="de-DE" sz="2400" dirty="0" err="1"/>
              <a:t>completamente</a:t>
            </a:r>
            <a:r>
              <a:rPr lang="de-DE" sz="2400" dirty="0"/>
              <a:t> </a:t>
            </a:r>
            <a:r>
              <a:rPr lang="de-DE" sz="2400" dirty="0" err="1"/>
              <a:t>ridisegnato</a:t>
            </a:r>
            <a:r>
              <a:rPr lang="de-DE" sz="2400" dirty="0"/>
              <a:t> </a:t>
            </a:r>
            <a:r>
              <a:rPr lang="de-DE" sz="2400" dirty="0" err="1"/>
              <a:t>con</a:t>
            </a:r>
            <a:r>
              <a:rPr lang="de-DE" sz="2400" dirty="0"/>
              <a:t> </a:t>
            </a:r>
            <a:r>
              <a:rPr lang="de-DE" sz="2400" dirty="0" err="1"/>
              <a:t>supporto</a:t>
            </a:r>
            <a:r>
              <a:rPr lang="de-DE" sz="2400" dirty="0"/>
              <a:t> a </a:t>
            </a:r>
            <a:r>
              <a:rPr lang="de-DE" sz="2400" dirty="0" err="1"/>
              <a:t>macOS</a:t>
            </a:r>
            <a:r>
              <a:rPr lang="de-DE" sz="2400" dirty="0"/>
              <a:t> Sierra</a:t>
            </a:r>
            <a:endParaRPr lang="de-DE" sz="2400" i="1" dirty="0"/>
          </a:p>
          <a:p>
            <a:pPr marL="1200019" lvl="1" indent="-457200">
              <a:buFont typeface="Source Sans Pro Light" panose="020B0403030403020204" pitchFamily="34" charset="0"/>
              <a:buChar char="↑"/>
            </a:pPr>
            <a:r>
              <a:rPr lang="en-US" sz="2400" dirty="0" err="1"/>
              <a:t>Integrazione</a:t>
            </a:r>
            <a:r>
              <a:rPr lang="en-US" sz="2400" dirty="0"/>
              <a:t> voce via Bluetooth in </a:t>
            </a:r>
            <a:r>
              <a:rPr lang="en-US" sz="2400" dirty="0" err="1"/>
              <a:t>aggiunta</a:t>
            </a:r>
            <a:r>
              <a:rPr lang="en-US" sz="2400" dirty="0"/>
              <a:t> al </a:t>
            </a:r>
            <a:r>
              <a:rPr lang="en-US" sz="2400" dirty="0" err="1"/>
              <a:t>controllo</a:t>
            </a:r>
            <a:r>
              <a:rPr lang="en-US" sz="2400" dirty="0"/>
              <a:t> </a:t>
            </a:r>
            <a:r>
              <a:rPr lang="en-US" sz="2400" dirty="0" err="1"/>
              <a:t>dello</a:t>
            </a:r>
            <a:r>
              <a:rPr lang="en-US" sz="2400" dirty="0"/>
              <a:t> smartphone</a:t>
            </a:r>
          </a:p>
          <a:p>
            <a:pPr marL="1200019" lvl="1" indent="-457200">
              <a:buFont typeface="Source Sans Pro Light" panose="020B0403030403020204" pitchFamily="34" charset="0"/>
              <a:buChar char="↑"/>
            </a:pPr>
            <a:r>
              <a:rPr lang="en-US" sz="2400" dirty="0"/>
              <a:t>Chat di </a:t>
            </a:r>
            <a:r>
              <a:rPr lang="en-US" sz="2400" dirty="0" err="1"/>
              <a:t>gruppo</a:t>
            </a:r>
            <a:r>
              <a:rPr lang="en-US" sz="2400" dirty="0"/>
              <a:t>, </a:t>
            </a:r>
            <a:r>
              <a:rPr lang="en-US" sz="2400" dirty="0" err="1"/>
              <a:t>conferme</a:t>
            </a:r>
            <a:r>
              <a:rPr lang="en-US" sz="2400" dirty="0"/>
              <a:t> di </a:t>
            </a:r>
            <a:r>
              <a:rPr lang="en-US" sz="2400" dirty="0" err="1"/>
              <a:t>lettura</a:t>
            </a:r>
            <a:r>
              <a:rPr lang="en-US" sz="2400" dirty="0"/>
              <a:t>, </a:t>
            </a:r>
            <a:r>
              <a:rPr lang="en-US" sz="2400" dirty="0" err="1"/>
              <a:t>supporto</a:t>
            </a:r>
            <a:r>
              <a:rPr lang="en-US" sz="2400" dirty="0"/>
              <a:t> standard emoji</a:t>
            </a:r>
            <a:endParaRPr lang="de-DE" sz="2400" dirty="0"/>
          </a:p>
          <a:p>
            <a:pPr marL="1200019" lvl="1" indent="-457200">
              <a:buFont typeface="Source Sans Pro Light" panose="020B0403030403020204" pitchFamily="34" charset="0"/>
              <a:buChar char="↑"/>
            </a:pPr>
            <a:r>
              <a:rPr lang="en-US" sz="2400" dirty="0" err="1"/>
              <a:t>Ordinamento</a:t>
            </a:r>
            <a:r>
              <a:rPr lang="en-US" sz="2400" dirty="0"/>
              <a:t> journal per </a:t>
            </a:r>
            <a:r>
              <a:rPr lang="en-US" sz="2400" dirty="0" err="1"/>
              <a:t>contatto</a:t>
            </a:r>
            <a:endParaRPr lang="de-DE" sz="2400" dirty="0"/>
          </a:p>
          <a:p>
            <a:pPr marL="1200019" lvl="1" indent="-457200">
              <a:buFont typeface="Source Sans Pro Light" panose="020B0403030403020204" pitchFamily="34" charset="0"/>
              <a:buChar char="↑"/>
            </a:pPr>
            <a:r>
              <a:rPr lang="de-DE" sz="2400" dirty="0" err="1"/>
              <a:t>UCServer</a:t>
            </a:r>
            <a:r>
              <a:rPr lang="de-DE" sz="2400" dirty="0"/>
              <a:t> è </a:t>
            </a:r>
            <a:r>
              <a:rPr lang="de-DE" sz="2400" dirty="0" err="1"/>
              <a:t>ora</a:t>
            </a:r>
            <a:r>
              <a:rPr lang="de-DE" sz="2400" dirty="0"/>
              <a:t> </a:t>
            </a:r>
            <a:r>
              <a:rPr lang="de-DE" sz="2400" dirty="0" err="1"/>
              <a:t>un‘applicazione</a:t>
            </a:r>
            <a:r>
              <a:rPr lang="de-DE" sz="2400" dirty="0"/>
              <a:t> a 64-bit</a:t>
            </a:r>
          </a:p>
          <a:p>
            <a:pPr marL="457200" indent="-457200">
              <a:buFont typeface="Source Sans Pro Light" panose="020B0403030403020204" pitchFamily="34" charset="0"/>
              <a:buChar char="↑"/>
            </a:pPr>
            <a:endParaRPr lang="de-DE" dirty="0"/>
          </a:p>
          <a:p>
            <a:pPr marL="457200" indent="-457200">
              <a:buFont typeface="Source Sans Pro Light" panose="020B0403030403020204" pitchFamily="34" charset="0"/>
              <a:buChar char="↑"/>
            </a:pPr>
            <a:r>
              <a:rPr lang="de-DE" sz="1100" baseline="30000" dirty="0"/>
              <a:t>1)</a:t>
            </a:r>
            <a:r>
              <a:rPr lang="de-DE" sz="1100" dirty="0"/>
              <a:t> </a:t>
            </a:r>
            <a:r>
              <a:rPr lang="en-US" sz="1100" dirty="0"/>
              <a:t>Ora in </a:t>
            </a:r>
            <a:r>
              <a:rPr lang="en-US" sz="1100" dirty="0" err="1"/>
              <a:t>fase</a:t>
            </a:r>
            <a:r>
              <a:rPr lang="en-US" sz="1100" dirty="0"/>
              <a:t> “Public Beta”, </a:t>
            </a:r>
            <a:r>
              <a:rPr lang="en-US" sz="1100" dirty="0" err="1"/>
              <a:t>disponibilità</a:t>
            </a:r>
            <a:r>
              <a:rPr lang="en-US" sz="1100" dirty="0"/>
              <a:t> </a:t>
            </a:r>
            <a:r>
              <a:rPr lang="en-US" sz="1100" dirty="0" err="1"/>
              <a:t>entro</a:t>
            </a:r>
            <a:r>
              <a:rPr lang="en-US" sz="1100" dirty="0"/>
              <a:t> 12/2017.</a:t>
            </a:r>
            <a:r>
              <a:rPr lang="de-DE" sz="1100" dirty="0"/>
              <a:t/>
            </a:r>
            <a:br>
              <a:rPr lang="de-DE" sz="1100" dirty="0"/>
            </a:br>
            <a:endParaRPr lang="de-DE" dirty="0"/>
          </a:p>
        </p:txBody>
      </p:sp>
      <p:sp>
        <p:nvSpPr>
          <p:cNvPr id="3" name="Titel 2"/>
          <p:cNvSpPr>
            <a:spLocks noGrp="1"/>
          </p:cNvSpPr>
          <p:nvPr>
            <p:ph type="title"/>
          </p:nvPr>
        </p:nvSpPr>
        <p:spPr/>
        <p:txBody>
          <a:bodyPr/>
          <a:lstStyle/>
          <a:p>
            <a:r>
              <a:rPr lang="de-DE" dirty="0"/>
              <a:t>Cosa è </a:t>
            </a:r>
            <a:r>
              <a:rPr lang="de-DE" dirty="0" err="1"/>
              <a:t>stato</a:t>
            </a:r>
            <a:r>
              <a:rPr lang="de-DE" dirty="0"/>
              <a:t> </a:t>
            </a:r>
            <a:r>
              <a:rPr lang="de-DE" dirty="0" err="1"/>
              <a:t>migliorato</a:t>
            </a:r>
            <a:r>
              <a:rPr lang="de-DE" dirty="0"/>
              <a:t>?</a:t>
            </a:r>
          </a:p>
        </p:txBody>
      </p:sp>
      <p:sp>
        <p:nvSpPr>
          <p:cNvPr id="5" name="Fußzeilenplatzhalter 4"/>
          <p:cNvSpPr>
            <a:spLocks noGrp="1"/>
          </p:cNvSpPr>
          <p:nvPr>
            <p:ph type="ftr" sz="quarter" idx="15"/>
          </p:nvPr>
        </p:nvSpPr>
        <p:spPr>
          <a:xfrm>
            <a:off x="1800000" y="6547333"/>
            <a:ext cx="6096200" cy="216000"/>
          </a:xfrm>
        </p:spPr>
        <p:txBody>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56</a:t>
            </a:fld>
            <a:endParaRPr lang="de-DE" dirty="0"/>
          </a:p>
        </p:txBody>
      </p:sp>
      <p:sp>
        <p:nvSpPr>
          <p:cNvPr id="7" name="Textplatzhalter 6"/>
          <p:cNvSpPr>
            <a:spLocks noGrp="1"/>
          </p:cNvSpPr>
          <p:nvPr>
            <p:ph type="body" sz="quarter" idx="17"/>
          </p:nvPr>
        </p:nvSpPr>
        <p:spPr>
          <a:xfrm>
            <a:off x="441302" y="6188425"/>
            <a:ext cx="10863532" cy="288032"/>
          </a:xfrm>
        </p:spPr>
        <p:txBody>
          <a:bodyPr/>
          <a:lstStyle/>
          <a:p>
            <a:endParaRPr lang="de-DE"/>
          </a:p>
        </p:txBody>
      </p:sp>
    </p:spTree>
    <p:extLst>
      <p:ext uri="{BB962C8B-B14F-4D97-AF65-F5344CB8AC3E}">
        <p14:creationId xmlns:p14="http://schemas.microsoft.com/office/powerpoint/2010/main" val="1601570740"/>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1200019" lvl="1" indent="-457200">
              <a:buFont typeface="Source Sans Pro Light" panose="020B0403030403020204" pitchFamily="34" charset="0"/>
              <a:buChar char="≠"/>
            </a:pPr>
            <a:r>
              <a:rPr lang="de-DE" sz="2400" dirty="0"/>
              <a:t>Supporto a SPEXBOX di SPEECH EXPERTS (FAX)</a:t>
            </a:r>
          </a:p>
          <a:p>
            <a:pPr marL="1200019" lvl="1" indent="-457200">
              <a:buFont typeface="Source Sans Pro Light" panose="020B0403030403020204" pitchFamily="34" charset="0"/>
              <a:buChar char="≠"/>
            </a:pPr>
            <a:r>
              <a:rPr lang="de-DE" sz="2400" dirty="0" err="1"/>
              <a:t>Integrazione</a:t>
            </a:r>
            <a:r>
              <a:rPr lang="de-DE" sz="2400" dirty="0"/>
              <a:t> Tobit David</a:t>
            </a:r>
          </a:p>
          <a:p>
            <a:pPr marL="1200019" lvl="1" indent="-457200">
              <a:buFont typeface="Source Sans Pro Light" panose="020B0403030403020204" pitchFamily="34" charset="0"/>
              <a:buChar char="≠"/>
            </a:pPr>
            <a:r>
              <a:rPr lang="de-DE" sz="2400" dirty="0" err="1"/>
              <a:t>Pianificazione</a:t>
            </a:r>
            <a:r>
              <a:rPr lang="de-DE" sz="2400" dirty="0"/>
              <a:t> </a:t>
            </a:r>
            <a:r>
              <a:rPr lang="de-DE" sz="2400" dirty="0" err="1"/>
              <a:t>chiamata</a:t>
            </a:r>
            <a:r>
              <a:rPr lang="de-DE" sz="2400" dirty="0"/>
              <a:t> </a:t>
            </a:r>
            <a:r>
              <a:rPr lang="de-DE" sz="2400" dirty="0" err="1"/>
              <a:t>su</a:t>
            </a:r>
            <a:r>
              <a:rPr lang="de-DE" sz="2400" dirty="0"/>
              <a:t> </a:t>
            </a:r>
            <a:r>
              <a:rPr lang="de-DE" sz="2400" dirty="0" err="1"/>
              <a:t>app</a:t>
            </a:r>
            <a:r>
              <a:rPr lang="de-DE" sz="2400" dirty="0"/>
              <a:t> mobile</a:t>
            </a:r>
          </a:p>
          <a:p>
            <a:pPr marL="1200019" lvl="1" indent="-457200">
              <a:buFont typeface="Source Sans Pro Light" panose="020B0403030403020204" pitchFamily="34" charset="0"/>
              <a:buChar char="≠"/>
            </a:pPr>
            <a:r>
              <a:rPr lang="de-DE" sz="2400" dirty="0"/>
              <a:t>Variante </a:t>
            </a:r>
            <a:r>
              <a:rPr lang="de-DE" sz="2400" dirty="0" err="1"/>
              <a:t>ProCall</a:t>
            </a:r>
            <a:r>
              <a:rPr lang="de-DE" sz="2400" dirty="0"/>
              <a:t> Mobile per iPad</a:t>
            </a:r>
          </a:p>
          <a:p>
            <a:pPr marL="1200019" lvl="1" indent="-457200">
              <a:buFont typeface="Source Sans Pro Light" panose="020B0403030403020204" pitchFamily="34" charset="0"/>
              <a:buChar char="≠"/>
            </a:pPr>
            <a:endParaRPr lang="de-DE" sz="2400" dirty="0"/>
          </a:p>
          <a:p>
            <a:endParaRPr lang="de-DE" dirty="0"/>
          </a:p>
        </p:txBody>
      </p:sp>
      <p:sp>
        <p:nvSpPr>
          <p:cNvPr id="3" name="Titel 2"/>
          <p:cNvSpPr>
            <a:spLocks noGrp="1"/>
          </p:cNvSpPr>
          <p:nvPr>
            <p:ph type="title"/>
          </p:nvPr>
        </p:nvSpPr>
        <p:spPr/>
        <p:txBody>
          <a:bodyPr>
            <a:normAutofit/>
          </a:bodyPr>
          <a:lstStyle/>
          <a:p>
            <a:r>
              <a:rPr lang="en-US" dirty="0"/>
              <a:t>Cosa non è </a:t>
            </a:r>
            <a:r>
              <a:rPr lang="en-US" dirty="0" err="1"/>
              <a:t>più</a:t>
            </a:r>
            <a:r>
              <a:rPr lang="en-US" dirty="0"/>
              <a:t> </a:t>
            </a:r>
            <a:r>
              <a:rPr lang="en-US" dirty="0" err="1"/>
              <a:t>supportato</a:t>
            </a:r>
            <a:r>
              <a:rPr lang="en-US" dirty="0"/>
              <a:t>?</a:t>
            </a:r>
            <a:endParaRPr lang="de-DE" dirty="0"/>
          </a:p>
        </p:txBody>
      </p:sp>
      <p:sp>
        <p:nvSpPr>
          <p:cNvPr id="5" name="Fußzeilenplatzhalter 4"/>
          <p:cNvSpPr>
            <a:spLocks noGrp="1"/>
          </p:cNvSpPr>
          <p:nvPr>
            <p:ph type="ftr" sz="quarter" idx="15"/>
          </p:nvPr>
        </p:nvSpPr>
        <p:spPr>
          <a:xfrm>
            <a:off x="1800000" y="6547333"/>
            <a:ext cx="6744272" cy="216000"/>
          </a:xfrm>
        </p:spPr>
        <p:txBody>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57</a:t>
            </a:fld>
            <a:endParaRPr lang="de-DE" dirty="0"/>
          </a:p>
        </p:txBody>
      </p:sp>
      <p:sp>
        <p:nvSpPr>
          <p:cNvPr id="7" name="Textplatzhalter 6"/>
          <p:cNvSpPr>
            <a:spLocks noGrp="1"/>
          </p:cNvSpPr>
          <p:nvPr>
            <p:ph type="body" sz="quarter" idx="17"/>
          </p:nvPr>
        </p:nvSpPr>
        <p:spPr>
          <a:xfrm>
            <a:off x="736924" y="6188425"/>
            <a:ext cx="10863532" cy="288032"/>
          </a:xfrm>
        </p:spPr>
        <p:txBody>
          <a:bodyPr/>
          <a:lstStyle/>
          <a:p>
            <a:endParaRPr lang="de-DE"/>
          </a:p>
        </p:txBody>
      </p:sp>
    </p:spTree>
    <p:extLst>
      <p:ext uri="{BB962C8B-B14F-4D97-AF65-F5344CB8AC3E}">
        <p14:creationId xmlns:p14="http://schemas.microsoft.com/office/powerpoint/2010/main" val="1137314485"/>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err="1"/>
              <a:t>ProCall</a:t>
            </a:r>
            <a:r>
              <a:rPr lang="de-DE" dirty="0"/>
              <a:t> 6 Enterprise Software Suite (CTI &amp; SIP)</a:t>
            </a:r>
          </a:p>
        </p:txBody>
      </p:sp>
      <p:sp>
        <p:nvSpPr>
          <p:cNvPr id="7" name="Textplatzhalter 6"/>
          <p:cNvSpPr>
            <a:spLocks noGrp="1"/>
          </p:cNvSpPr>
          <p:nvPr>
            <p:ph type="body" sz="quarter" idx="17"/>
          </p:nvPr>
        </p:nvSpPr>
        <p:spPr/>
        <p:txBody>
          <a:bodyPr/>
          <a:lstStyle/>
          <a:p>
            <a:endParaRPr lang="de-DE"/>
          </a:p>
        </p:txBody>
      </p:sp>
      <p:sp>
        <p:nvSpPr>
          <p:cNvPr id="6" name="Fußzeilenplatzhalter 5"/>
          <p:cNvSpPr>
            <a:spLocks noGrp="1"/>
          </p:cNvSpPr>
          <p:nvPr>
            <p:ph type="ftr" sz="quarter" idx="4294967295"/>
          </p:nvPr>
        </p:nvSpPr>
        <p:spPr>
          <a:xfrm>
            <a:off x="1800000" y="6547333"/>
            <a:ext cx="9120536" cy="216000"/>
          </a:xfrm>
          <a:prstGeom prst="rect">
            <a:avLst/>
          </a:prstGeom>
        </p:spPr>
        <p:txBody>
          <a:bodyPr/>
          <a:lstStyle/>
          <a:p>
            <a:r>
              <a:rPr lang="en-US"/>
              <a:t>© estos Italia – ECS 2018</a:t>
            </a:r>
            <a:endParaRPr lang="de-DE" dirty="0"/>
          </a:p>
        </p:txBody>
      </p:sp>
      <p:sp>
        <p:nvSpPr>
          <p:cNvPr id="9" name="Foliennummernplatzhalter 8"/>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58</a:t>
            </a:fld>
            <a:endParaRPr lang="de-DE" dirty="0"/>
          </a:p>
        </p:txBody>
      </p:sp>
      <p:sp>
        <p:nvSpPr>
          <p:cNvPr id="10" name="Textfeld 9"/>
          <p:cNvSpPr txBox="1"/>
          <p:nvPr/>
        </p:nvSpPr>
        <p:spPr>
          <a:xfrm>
            <a:off x="2713176" y="822815"/>
            <a:ext cx="3648371" cy="276999"/>
          </a:xfrm>
          <a:prstGeom prst="rect">
            <a:avLst/>
          </a:prstGeom>
          <a:noFill/>
        </p:spPr>
        <p:txBody>
          <a:bodyPr wrap="none" rtlCol="0">
            <a:spAutoFit/>
          </a:bodyPr>
          <a:lstStyle/>
          <a:p>
            <a:r>
              <a:rPr lang="de-DE" sz="1200" dirty="0"/>
              <a:t>CTI per </a:t>
            </a:r>
            <a:r>
              <a:rPr lang="de-DE" sz="1200" dirty="0" err="1"/>
              <a:t>smartphones</a:t>
            </a:r>
            <a:r>
              <a:rPr lang="de-DE" sz="1200" dirty="0"/>
              <a:t> e </a:t>
            </a:r>
            <a:r>
              <a:rPr lang="de-DE" sz="1200" dirty="0" err="1"/>
              <a:t>cellulari</a:t>
            </a:r>
            <a:r>
              <a:rPr lang="de-DE" sz="1200" dirty="0"/>
              <a:t> </a:t>
            </a:r>
            <a:r>
              <a:rPr lang="de-DE" sz="1200" dirty="0" err="1"/>
              <a:t>con</a:t>
            </a:r>
            <a:r>
              <a:rPr lang="de-DE" sz="1200" dirty="0"/>
              <a:t> </a:t>
            </a:r>
            <a:r>
              <a:rPr lang="de-DE" sz="1200" dirty="0" err="1"/>
              <a:t>supporto</a:t>
            </a:r>
            <a:r>
              <a:rPr lang="de-DE" sz="1200" dirty="0"/>
              <a:t> </a:t>
            </a:r>
            <a:r>
              <a:rPr lang="de-DE" sz="1200" dirty="0" err="1"/>
              <a:t>bluetooth</a:t>
            </a:r>
            <a:endParaRPr lang="de-DE" sz="1200" dirty="0"/>
          </a:p>
        </p:txBody>
      </p:sp>
      <p:sp>
        <p:nvSpPr>
          <p:cNvPr id="15" name="Textfeld 14"/>
          <p:cNvSpPr txBox="1"/>
          <p:nvPr/>
        </p:nvSpPr>
        <p:spPr>
          <a:xfrm>
            <a:off x="1871845" y="4257835"/>
            <a:ext cx="957313" cy="830997"/>
          </a:xfrm>
          <a:prstGeom prst="rect">
            <a:avLst/>
          </a:prstGeom>
          <a:noFill/>
        </p:spPr>
        <p:txBody>
          <a:bodyPr wrap="none" rtlCol="0">
            <a:spAutoFit/>
          </a:bodyPr>
          <a:lstStyle/>
          <a:p>
            <a:r>
              <a:rPr lang="en-US" sz="1200" dirty="0" err="1"/>
              <a:t>Utente</a:t>
            </a:r>
            <a:r>
              <a:rPr lang="en-US" sz="1200" dirty="0"/>
              <a:t> in </a:t>
            </a:r>
          </a:p>
          <a:p>
            <a:r>
              <a:rPr lang="en-US" sz="1200" dirty="0" err="1"/>
              <a:t>mobilità</a:t>
            </a:r>
            <a:endParaRPr lang="en-US" sz="1200" dirty="0"/>
          </a:p>
          <a:p>
            <a:r>
              <a:rPr lang="en-US" sz="1200" dirty="0"/>
              <a:t>(App per iOS</a:t>
            </a:r>
          </a:p>
          <a:p>
            <a:r>
              <a:rPr lang="en-US" sz="1200" dirty="0"/>
              <a:t>&amp; Android</a:t>
            </a:r>
            <a:r>
              <a:rPr lang="de-DE" sz="1200" dirty="0"/>
              <a:t>)</a:t>
            </a:r>
          </a:p>
        </p:txBody>
      </p:sp>
      <p:sp>
        <p:nvSpPr>
          <p:cNvPr id="16" name="Textfeld 15"/>
          <p:cNvSpPr txBox="1"/>
          <p:nvPr/>
        </p:nvSpPr>
        <p:spPr>
          <a:xfrm>
            <a:off x="7397714" y="3573484"/>
            <a:ext cx="1764907" cy="276999"/>
          </a:xfrm>
          <a:prstGeom prst="rect">
            <a:avLst/>
          </a:prstGeom>
          <a:noFill/>
        </p:spPr>
        <p:txBody>
          <a:bodyPr wrap="none" rtlCol="0">
            <a:spAutoFit/>
          </a:bodyPr>
          <a:lstStyle/>
          <a:p>
            <a:r>
              <a:rPr lang="de-DE" sz="1200" dirty="0" err="1"/>
              <a:t>Finestra</a:t>
            </a:r>
            <a:r>
              <a:rPr lang="de-DE" sz="1200" dirty="0"/>
              <a:t> di </a:t>
            </a:r>
            <a:r>
              <a:rPr lang="de-DE" sz="1200" dirty="0" err="1"/>
              <a:t>chiamata</a:t>
            </a:r>
            <a:r>
              <a:rPr lang="de-DE" sz="1200" dirty="0"/>
              <a:t> (CTI)</a:t>
            </a:r>
          </a:p>
        </p:txBody>
      </p:sp>
      <p:pic>
        <p:nvPicPr>
          <p:cNvPr id="20" name="Grafik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1854" y="5669934"/>
            <a:ext cx="6156472" cy="639386"/>
          </a:xfrm>
          <a:prstGeom prst="rect">
            <a:avLst/>
          </a:prstGeom>
        </p:spPr>
      </p:pic>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1241" y="1342351"/>
            <a:ext cx="2624548" cy="3782609"/>
          </a:xfrm>
          <a:prstGeom prst="rect">
            <a:avLst/>
          </a:prstGeom>
        </p:spPr>
      </p:pic>
      <p:pic>
        <p:nvPicPr>
          <p:cNvPr id="24" name="Grafik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9234" y="3519319"/>
            <a:ext cx="1565479" cy="2696004"/>
          </a:xfrm>
          <a:prstGeom prst="rect">
            <a:avLst/>
          </a:prstGeom>
        </p:spPr>
      </p:pic>
      <p:pic>
        <p:nvPicPr>
          <p:cNvPr id="25" name="Grafik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3409" y="3837609"/>
            <a:ext cx="1544919" cy="1622588"/>
          </a:xfrm>
          <a:prstGeom prst="rect">
            <a:avLst/>
          </a:prstGeom>
        </p:spPr>
      </p:pic>
      <p:cxnSp>
        <p:nvCxnSpPr>
          <p:cNvPr id="45" name="Gerader Verbinder 44"/>
          <p:cNvCxnSpPr/>
          <p:nvPr/>
        </p:nvCxnSpPr>
        <p:spPr>
          <a:xfrm>
            <a:off x="2495600" y="119675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7" name="Rechteck 56"/>
          <p:cNvSpPr/>
          <p:nvPr/>
        </p:nvSpPr>
        <p:spPr>
          <a:xfrm>
            <a:off x="3547216" y="1757166"/>
            <a:ext cx="396000" cy="11623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1" name="Gerader Verbinder 60"/>
          <p:cNvCxnSpPr/>
          <p:nvPr/>
        </p:nvCxnSpPr>
        <p:spPr>
          <a:xfrm flipH="1" flipV="1">
            <a:off x="2765103" y="1873402"/>
            <a:ext cx="782113" cy="1"/>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V="1">
            <a:off x="2757217" y="980728"/>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Rechteck 63"/>
          <p:cNvSpPr/>
          <p:nvPr/>
        </p:nvSpPr>
        <p:spPr>
          <a:xfrm>
            <a:off x="3547216" y="3148733"/>
            <a:ext cx="100512" cy="14401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6" name="Gerader Verbinder 65"/>
          <p:cNvCxnSpPr/>
          <p:nvPr/>
        </p:nvCxnSpPr>
        <p:spPr>
          <a:xfrm flipH="1">
            <a:off x="2711624" y="3292749"/>
            <a:ext cx="83559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flipV="1">
            <a:off x="2711624" y="3284984"/>
            <a:ext cx="0" cy="115212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0" name="Rechteck 89"/>
          <p:cNvSpPr/>
          <p:nvPr/>
        </p:nvSpPr>
        <p:spPr>
          <a:xfrm>
            <a:off x="2947914" y="4077040"/>
            <a:ext cx="2509755" cy="32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6" name="Gerader Verbinder 95"/>
          <p:cNvCxnSpPr>
            <a:stCxn id="90" idx="3"/>
          </p:cNvCxnSpPr>
          <p:nvPr/>
        </p:nvCxnSpPr>
        <p:spPr>
          <a:xfrm>
            <a:off x="5457669" y="4239040"/>
            <a:ext cx="19581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0" name="Gerader Verbinder 129"/>
          <p:cNvCxnSpPr>
            <a:stCxn id="10" idx="3"/>
            <a:endCxn id="10" idx="3"/>
          </p:cNvCxnSpPr>
          <p:nvPr/>
        </p:nvCxnSpPr>
        <p:spPr>
          <a:xfrm>
            <a:off x="6361547" y="961315"/>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5599159" y="3698102"/>
            <a:ext cx="1634678" cy="461665"/>
          </a:xfrm>
          <a:prstGeom prst="rect">
            <a:avLst/>
          </a:prstGeom>
          <a:noFill/>
        </p:spPr>
        <p:txBody>
          <a:bodyPr wrap="none" rtlCol="0">
            <a:spAutoFit/>
          </a:bodyPr>
          <a:lstStyle/>
          <a:p>
            <a:r>
              <a:rPr lang="de-DE" sz="1200" dirty="0" err="1"/>
              <a:t>Funzionalità</a:t>
            </a:r>
            <a:r>
              <a:rPr lang="de-DE" sz="1200" dirty="0"/>
              <a:t> </a:t>
            </a:r>
            <a:r>
              <a:rPr lang="de-DE" sz="1200" dirty="0" err="1"/>
              <a:t>Softphone</a:t>
            </a:r>
            <a:endParaRPr lang="de-DE" sz="1200" dirty="0"/>
          </a:p>
          <a:p>
            <a:r>
              <a:rPr lang="de-DE" sz="1200" dirty="0"/>
              <a:t>(SIP)</a:t>
            </a:r>
          </a:p>
        </p:txBody>
      </p:sp>
      <p:sp>
        <p:nvSpPr>
          <p:cNvPr id="27" name="Rechteck 26"/>
          <p:cNvSpPr/>
          <p:nvPr/>
        </p:nvSpPr>
        <p:spPr>
          <a:xfrm>
            <a:off x="3287687" y="3789040"/>
            <a:ext cx="108000" cy="14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8" name="Gerader Verbinder 27"/>
          <p:cNvCxnSpPr>
            <a:stCxn id="27" idx="2"/>
          </p:cNvCxnSpPr>
          <p:nvPr/>
        </p:nvCxnSpPr>
        <p:spPr>
          <a:xfrm>
            <a:off x="3341687" y="3933040"/>
            <a:ext cx="22502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600062"/>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sz="quarter" idx="13"/>
          </p:nvPr>
        </p:nvSpPr>
        <p:spPr/>
        <p:txBody>
          <a:bodyPr>
            <a:normAutofit/>
          </a:bodyPr>
          <a:lstStyle/>
          <a:p>
            <a:r>
              <a:rPr lang="de-DE" sz="2400" dirty="0" err="1"/>
              <a:t>Attuali</a:t>
            </a:r>
            <a:r>
              <a:rPr lang="de-DE" sz="2400" dirty="0"/>
              <a:t>:</a:t>
            </a:r>
          </a:p>
          <a:p>
            <a:pPr marL="342900" indent="-342900">
              <a:buFont typeface="Arial" panose="020B0604020202020204" pitchFamily="34" charset="0"/>
              <a:buChar char="•"/>
            </a:pPr>
            <a:r>
              <a:rPr lang="en-US" sz="2400" dirty="0"/>
              <a:t>Unify </a:t>
            </a:r>
            <a:r>
              <a:rPr lang="en-US" sz="2400" dirty="0" err="1"/>
              <a:t>OpenScape</a:t>
            </a:r>
            <a:r>
              <a:rPr lang="en-US" sz="2400" dirty="0"/>
              <a:t> Business</a:t>
            </a:r>
          </a:p>
          <a:p>
            <a:pPr marL="342900" indent="-342900">
              <a:buFont typeface="Arial" panose="020B0604020202020204" pitchFamily="34" charset="0"/>
              <a:buChar char="•"/>
            </a:pPr>
            <a:r>
              <a:rPr lang="en-US" sz="2400" dirty="0"/>
              <a:t>Mitel MX-One</a:t>
            </a:r>
          </a:p>
          <a:p>
            <a:pPr marL="342900" indent="-342900">
              <a:buFont typeface="Arial" panose="020B0604020202020204" pitchFamily="34" charset="0"/>
              <a:buChar char="•"/>
            </a:pPr>
            <a:r>
              <a:rPr lang="en-US" sz="2400" dirty="0"/>
              <a:t>Mitel </a:t>
            </a:r>
            <a:r>
              <a:rPr lang="en-US" sz="2400" dirty="0" err="1"/>
              <a:t>MiVoice</a:t>
            </a:r>
            <a:r>
              <a:rPr lang="en-US" sz="2400" dirty="0"/>
              <a:t> Office 400</a:t>
            </a:r>
          </a:p>
          <a:p>
            <a:pPr marL="342900" indent="-342900">
              <a:buFont typeface="Arial" panose="020B0604020202020204" pitchFamily="34" charset="0"/>
              <a:buChar char="•"/>
            </a:pPr>
            <a:r>
              <a:rPr lang="en-US" sz="2400" dirty="0"/>
              <a:t>Panasonic KX-NS(X) Series</a:t>
            </a:r>
          </a:p>
          <a:p>
            <a:pPr marL="342900" indent="-342900">
              <a:buFont typeface="Arial" panose="020B0604020202020204" pitchFamily="34" charset="0"/>
              <a:buChar char="•"/>
            </a:pPr>
            <a:r>
              <a:rPr lang="en-US" sz="2400" dirty="0"/>
              <a:t>Standard SIP (</a:t>
            </a:r>
            <a:r>
              <a:rPr lang="en-US" sz="2400" dirty="0" err="1"/>
              <a:t>su</a:t>
            </a:r>
            <a:r>
              <a:rPr lang="en-US" sz="2400" dirty="0"/>
              <a:t> </a:t>
            </a:r>
            <a:r>
              <a:rPr lang="en-US" sz="2400" dirty="0" err="1"/>
              <a:t>richiesta</a:t>
            </a:r>
            <a:r>
              <a:rPr lang="en-US" sz="2400" dirty="0"/>
              <a:t>)</a:t>
            </a:r>
          </a:p>
        </p:txBody>
      </p:sp>
      <p:sp>
        <p:nvSpPr>
          <p:cNvPr id="14" name="Inhaltsplatzhalter 13"/>
          <p:cNvSpPr>
            <a:spLocks noGrp="1"/>
          </p:cNvSpPr>
          <p:nvPr>
            <p:ph sz="quarter" idx="14"/>
          </p:nvPr>
        </p:nvSpPr>
        <p:spPr/>
        <p:txBody>
          <a:bodyPr/>
          <a:lstStyle/>
          <a:p>
            <a:pPr lvl="0"/>
            <a:r>
              <a:rPr lang="de-DE" sz="2400" dirty="0" err="1">
                <a:solidFill>
                  <a:srgbClr val="000000"/>
                </a:solidFill>
              </a:rPr>
              <a:t>Pianificati</a:t>
            </a:r>
            <a:r>
              <a:rPr lang="de-DE" sz="2400" dirty="0">
                <a:solidFill>
                  <a:srgbClr val="000000"/>
                </a:solidFill>
              </a:rPr>
              <a:t>:</a:t>
            </a:r>
            <a:r>
              <a:rPr lang="de-DE" sz="2400" baseline="30000" dirty="0">
                <a:solidFill>
                  <a:srgbClr val="000000"/>
                </a:solidFill>
              </a:rPr>
              <a:t>*)</a:t>
            </a:r>
          </a:p>
          <a:p>
            <a:pPr marL="342900" indent="-342900">
              <a:buFont typeface="Arial" panose="020B0604020202020204" pitchFamily="34" charset="0"/>
              <a:buChar char="•"/>
            </a:pPr>
            <a:r>
              <a:rPr lang="de-DE" sz="2400" dirty="0"/>
              <a:t>Alcatel </a:t>
            </a:r>
            <a:r>
              <a:rPr lang="de-DE" sz="2400" dirty="0" err="1"/>
              <a:t>OmniPCX</a:t>
            </a:r>
            <a:r>
              <a:rPr lang="de-DE" sz="2400" dirty="0"/>
              <a:t> Enterprise</a:t>
            </a:r>
          </a:p>
          <a:p>
            <a:pPr marL="342900" indent="-342900">
              <a:buFont typeface="Arial" panose="020B0604020202020204" pitchFamily="34" charset="0"/>
              <a:buChar char="•"/>
            </a:pPr>
            <a:r>
              <a:rPr lang="de-DE" sz="2400" dirty="0" err="1"/>
              <a:t>Unify</a:t>
            </a:r>
            <a:r>
              <a:rPr lang="de-DE" sz="2400" dirty="0"/>
              <a:t> </a:t>
            </a:r>
            <a:r>
              <a:rPr lang="de-DE" sz="2400" dirty="0" err="1"/>
              <a:t>OpenScape</a:t>
            </a:r>
            <a:r>
              <a:rPr lang="de-DE" sz="2400" dirty="0"/>
              <a:t>/</a:t>
            </a:r>
            <a:r>
              <a:rPr lang="de-DE" sz="2400" dirty="0" err="1"/>
              <a:t>HiPath</a:t>
            </a:r>
            <a:r>
              <a:rPr lang="de-DE" sz="2400" dirty="0"/>
              <a:t> 4000</a:t>
            </a:r>
          </a:p>
          <a:p>
            <a:pPr marL="342900" indent="-342900">
              <a:buFont typeface="Arial" panose="020B0604020202020204" pitchFamily="34" charset="0"/>
              <a:buChar char="•"/>
            </a:pPr>
            <a:r>
              <a:rPr lang="de-DE" sz="2400" dirty="0"/>
              <a:t>Avaya IP Office</a:t>
            </a:r>
          </a:p>
          <a:p>
            <a:pPr marL="342900" indent="-342900">
              <a:buFont typeface="Arial" panose="020B0604020202020204" pitchFamily="34" charset="0"/>
              <a:buChar char="•"/>
            </a:pPr>
            <a:r>
              <a:rPr lang="de-DE" sz="2400" dirty="0" err="1"/>
              <a:t>Innovaphone</a:t>
            </a:r>
            <a:endParaRPr lang="de-DE" sz="2400" dirty="0"/>
          </a:p>
          <a:p>
            <a:pPr marL="342900" indent="-342900">
              <a:buFont typeface="Arial" panose="020B0604020202020204" pitchFamily="34" charset="0"/>
              <a:buChar char="•"/>
            </a:pPr>
            <a:r>
              <a:rPr lang="de-DE" sz="2400" dirty="0"/>
              <a:t>Auerswald</a:t>
            </a:r>
          </a:p>
          <a:p>
            <a:pPr marL="342900" indent="-342900">
              <a:buFont typeface="Arial" panose="020B0604020202020204" pitchFamily="34" charset="0"/>
              <a:buChar char="•"/>
            </a:pPr>
            <a:r>
              <a:rPr lang="de-DE" sz="2400" dirty="0" err="1"/>
              <a:t>BroadSoft</a:t>
            </a:r>
            <a:r>
              <a:rPr lang="de-DE" sz="2400" dirty="0"/>
              <a:t> </a:t>
            </a:r>
            <a:r>
              <a:rPr lang="de-DE" sz="2400" dirty="0" err="1"/>
              <a:t>BroadWorks</a:t>
            </a:r>
            <a:r>
              <a:rPr lang="de-DE" sz="2400" dirty="0"/>
              <a:t> Cloud PBX</a:t>
            </a:r>
          </a:p>
          <a:p>
            <a:endParaRPr lang="de-DE" dirty="0"/>
          </a:p>
        </p:txBody>
      </p:sp>
      <p:sp>
        <p:nvSpPr>
          <p:cNvPr id="8" name="Titel 7"/>
          <p:cNvSpPr>
            <a:spLocks noGrp="1"/>
          </p:cNvSpPr>
          <p:nvPr>
            <p:ph type="title"/>
          </p:nvPr>
        </p:nvSpPr>
        <p:spPr/>
        <p:txBody>
          <a:bodyPr>
            <a:normAutofit/>
          </a:bodyPr>
          <a:lstStyle/>
          <a:p>
            <a:r>
              <a:rPr lang="en-US" dirty="0"/>
              <a:t>PBX </a:t>
            </a:r>
            <a:r>
              <a:rPr lang="en-US" dirty="0" err="1"/>
              <a:t>Supportati</a:t>
            </a:r>
            <a:r>
              <a:rPr lang="en-US" dirty="0"/>
              <a:t> – </a:t>
            </a:r>
            <a:r>
              <a:rPr lang="en-US" dirty="0" err="1"/>
              <a:t>Connessione</a:t>
            </a:r>
            <a:r>
              <a:rPr lang="en-US" dirty="0"/>
              <a:t> SIP</a:t>
            </a:r>
            <a:endParaRPr lang="de-DE" dirty="0"/>
          </a:p>
        </p:txBody>
      </p:sp>
      <p:sp>
        <p:nvSpPr>
          <p:cNvPr id="13" name="Textplatzhalter 12"/>
          <p:cNvSpPr>
            <a:spLocks noGrp="1"/>
          </p:cNvSpPr>
          <p:nvPr>
            <p:ph type="body" sz="quarter" idx="18"/>
          </p:nvPr>
        </p:nvSpPr>
        <p:spPr>
          <a:xfrm>
            <a:off x="664234" y="5877272"/>
            <a:ext cx="10863532" cy="288032"/>
          </a:xfrm>
        </p:spPr>
        <p:txBody>
          <a:bodyPr anchor="b"/>
          <a:lstStyle/>
          <a:p>
            <a:pPr algn="l"/>
            <a:r>
              <a:rPr lang="de-DE" sz="1400" dirty="0"/>
              <a:t>*) </a:t>
            </a:r>
            <a:r>
              <a:rPr lang="de-DE" dirty="0" err="1"/>
              <a:t>disponibile</a:t>
            </a:r>
            <a:r>
              <a:rPr lang="de-DE" dirty="0"/>
              <a:t> in fase </a:t>
            </a:r>
            <a:r>
              <a:rPr lang="en-US" dirty="0"/>
              <a:t>closed beta dal 02/10/2017</a:t>
            </a:r>
            <a:endParaRPr lang="de-DE" sz="1400" dirty="0"/>
          </a:p>
        </p:txBody>
      </p:sp>
      <p:sp>
        <p:nvSpPr>
          <p:cNvPr id="6" name="Fußzeilenplatzhalter 5"/>
          <p:cNvSpPr>
            <a:spLocks noGrp="1"/>
          </p:cNvSpPr>
          <p:nvPr>
            <p:ph type="ftr" sz="quarter" idx="15"/>
          </p:nvPr>
        </p:nvSpPr>
        <p:spPr/>
        <p:txBody>
          <a:bodyPr>
            <a:normAutofit fontScale="77500" lnSpcReduction="20000"/>
          </a:bodyPr>
          <a:lstStyle/>
          <a:p>
            <a:r>
              <a:rPr lang="en-US"/>
              <a:t>© estos Italia – ECS 2018</a:t>
            </a:r>
            <a:endParaRPr lang="de-DE" dirty="0"/>
          </a:p>
        </p:txBody>
      </p:sp>
      <p:sp>
        <p:nvSpPr>
          <p:cNvPr id="2" name="Foliennummernplatzhalter 1"/>
          <p:cNvSpPr>
            <a:spLocks noGrp="1"/>
          </p:cNvSpPr>
          <p:nvPr>
            <p:ph type="sldNum" sz="quarter" idx="16"/>
          </p:nvPr>
        </p:nvSpPr>
        <p:spPr/>
        <p:txBody>
          <a:bodyPr/>
          <a:lstStyle/>
          <a:p>
            <a:fld id="{C7C905D0-24F0-4A5D-A8FD-F45F8E9F1544}" type="slidenum">
              <a:rPr lang="de-DE" smtClean="0"/>
              <a:pPr/>
              <a:t>59</a:t>
            </a:fld>
            <a:endParaRPr lang="de-DE" dirty="0"/>
          </a:p>
        </p:txBody>
      </p:sp>
    </p:spTree>
    <p:extLst>
      <p:ext uri="{BB962C8B-B14F-4D97-AF65-F5344CB8AC3E}">
        <p14:creationId xmlns:p14="http://schemas.microsoft.com/office/powerpoint/2010/main" val="263322132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1F777A7-D37A-4870-99E5-2A2468C28EA5}"/>
              </a:ext>
            </a:extLst>
          </p:cNvPr>
          <p:cNvSpPr>
            <a:spLocks noGrp="1"/>
          </p:cNvSpPr>
          <p:nvPr>
            <p:ph type="title"/>
          </p:nvPr>
        </p:nvSpPr>
        <p:spPr/>
        <p:txBody>
          <a:bodyPr>
            <a:normAutofit/>
          </a:bodyPr>
          <a:lstStyle/>
          <a:p>
            <a:r>
              <a:rPr lang="it-IT" dirty="0"/>
              <a:t>Contenuto </a:t>
            </a:r>
            <a:r>
              <a:rPr lang="it-IT" dirty="0" err="1"/>
              <a:t>StaterKit</a:t>
            </a:r>
            <a:r>
              <a:rPr lang="it-IT" dirty="0"/>
              <a:t> - </a:t>
            </a:r>
            <a:r>
              <a:rPr lang="it-IT" dirty="0" err="1"/>
              <a:t>UpgradeKit</a:t>
            </a:r>
            <a:endParaRPr lang="it-IT" dirty="0"/>
          </a:p>
        </p:txBody>
      </p:sp>
      <p:sp>
        <p:nvSpPr>
          <p:cNvPr id="4" name="Segnaposto piè di pagina 3">
            <a:extLst>
              <a:ext uri="{FF2B5EF4-FFF2-40B4-BE49-F238E27FC236}">
                <a16:creationId xmlns:a16="http://schemas.microsoft.com/office/drawing/2014/main" xmlns="" id="{D06A7BE3-C1E6-494F-BD80-F71C4C3E0441}"/>
              </a:ext>
            </a:extLst>
          </p:cNvPr>
          <p:cNvSpPr>
            <a:spLocks noGrp="1"/>
          </p:cNvSpPr>
          <p:nvPr>
            <p:ph type="ftr" sz="quarter" idx="11"/>
          </p:nvPr>
        </p:nvSpPr>
        <p:spPr/>
        <p:txBody>
          <a:bodyPr/>
          <a:lstStyle/>
          <a:p>
            <a:r>
              <a:rPr lang="de-DE"/>
              <a:t>© estos Italia – ECS 2018</a:t>
            </a:r>
            <a:endParaRPr lang="de-DE" dirty="0"/>
          </a:p>
        </p:txBody>
      </p:sp>
      <p:sp>
        <p:nvSpPr>
          <p:cNvPr id="5" name="Segnaposto numero diapositiva 4">
            <a:extLst>
              <a:ext uri="{FF2B5EF4-FFF2-40B4-BE49-F238E27FC236}">
                <a16:creationId xmlns:a16="http://schemas.microsoft.com/office/drawing/2014/main" xmlns="" id="{F1B1EF5E-B1DC-4B5E-8593-FB7F2253EEB1}"/>
              </a:ext>
            </a:extLst>
          </p:cNvPr>
          <p:cNvSpPr>
            <a:spLocks noGrp="1"/>
          </p:cNvSpPr>
          <p:nvPr>
            <p:ph type="sldNum" sz="quarter" idx="12"/>
          </p:nvPr>
        </p:nvSpPr>
        <p:spPr/>
        <p:txBody>
          <a:bodyPr/>
          <a:lstStyle/>
          <a:p>
            <a:fld id="{C7C905D0-24F0-4A5D-A8FD-F45F8E9F1544}" type="slidenum">
              <a:rPr lang="de-DE" smtClean="0"/>
              <a:pPr/>
              <a:t>6</a:t>
            </a:fld>
            <a:endParaRPr lang="de-DE" dirty="0"/>
          </a:p>
        </p:txBody>
      </p:sp>
      <p:sp>
        <p:nvSpPr>
          <p:cNvPr id="6" name="Segnaposto testo 5">
            <a:extLst>
              <a:ext uri="{FF2B5EF4-FFF2-40B4-BE49-F238E27FC236}">
                <a16:creationId xmlns:a16="http://schemas.microsoft.com/office/drawing/2014/main" xmlns="" id="{68EAFC11-EA7F-46DB-97FB-1C2C4D1BB791}"/>
              </a:ext>
            </a:extLst>
          </p:cNvPr>
          <p:cNvSpPr>
            <a:spLocks noGrp="1"/>
          </p:cNvSpPr>
          <p:nvPr>
            <p:ph type="body" sz="quarter" idx="17"/>
          </p:nvPr>
        </p:nvSpPr>
        <p:spPr/>
        <p:txBody>
          <a:bodyPr/>
          <a:lstStyle/>
          <a:p>
            <a:endParaRPr lang="it-IT"/>
          </a:p>
        </p:txBody>
      </p:sp>
      <p:graphicFrame>
        <p:nvGraphicFramePr>
          <p:cNvPr id="9" name="Tabella 8">
            <a:extLst>
              <a:ext uri="{FF2B5EF4-FFF2-40B4-BE49-F238E27FC236}">
                <a16:creationId xmlns:a16="http://schemas.microsoft.com/office/drawing/2014/main" xmlns="" id="{84D94DF1-07A4-45FF-B13E-69EA197DE085}"/>
              </a:ext>
            </a:extLst>
          </p:cNvPr>
          <p:cNvGraphicFramePr>
            <a:graphicFrameLocks noGrp="1"/>
          </p:cNvGraphicFramePr>
          <p:nvPr>
            <p:extLst>
              <p:ext uri="{D42A27DB-BD31-4B8C-83A1-F6EECF244321}">
                <p14:modId xmlns:p14="http://schemas.microsoft.com/office/powerpoint/2010/main" val="4229462785"/>
              </p:ext>
            </p:extLst>
          </p:nvPr>
        </p:nvGraphicFramePr>
        <p:xfrm>
          <a:off x="1427512" y="1808835"/>
          <a:ext cx="9174398" cy="3505241"/>
        </p:xfrm>
        <a:graphic>
          <a:graphicData uri="http://schemas.openxmlformats.org/drawingml/2006/table">
            <a:tbl>
              <a:tblPr firstRow="1" firstCol="1" bandRow="1">
                <a:tableStyleId>{5C22544A-7EE6-4342-B048-85BDC9FD1C3A}</a:tableStyleId>
              </a:tblPr>
              <a:tblGrid>
                <a:gridCol w="1703277">
                  <a:extLst>
                    <a:ext uri="{9D8B030D-6E8A-4147-A177-3AD203B41FA5}">
                      <a16:colId xmlns:a16="http://schemas.microsoft.com/office/drawing/2014/main" xmlns="" val="528642439"/>
                    </a:ext>
                  </a:extLst>
                </a:gridCol>
                <a:gridCol w="7471121">
                  <a:extLst>
                    <a:ext uri="{9D8B030D-6E8A-4147-A177-3AD203B41FA5}">
                      <a16:colId xmlns:a16="http://schemas.microsoft.com/office/drawing/2014/main" xmlns="" val="933501233"/>
                    </a:ext>
                  </a:extLst>
                </a:gridCol>
              </a:tblGrid>
              <a:tr h="281723">
                <a:tc>
                  <a:txBody>
                    <a:bodyPr/>
                    <a:lstStyle/>
                    <a:p>
                      <a:pPr>
                        <a:spcAft>
                          <a:spcPts val="0"/>
                        </a:spcAft>
                      </a:pPr>
                      <a:r>
                        <a:rPr lang="it-IT" sz="1700" dirty="0">
                          <a:solidFill>
                            <a:schemeClr val="tx1"/>
                          </a:solidFill>
                          <a:effectLst/>
                        </a:rPr>
                        <a:t>Starter Kit</a:t>
                      </a:r>
                      <a:endParaRPr lang="it-IT"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b="0" dirty="0" err="1">
                          <a:solidFill>
                            <a:schemeClr val="tx1"/>
                          </a:solidFill>
                          <a:effectLst/>
                        </a:rPr>
                        <a:t>ProCall</a:t>
                      </a:r>
                      <a:r>
                        <a:rPr lang="it-IT" sz="1700" b="0" dirty="0">
                          <a:solidFill>
                            <a:schemeClr val="tx1"/>
                          </a:solidFill>
                          <a:effectLst/>
                        </a:rPr>
                        <a:t> 6 Enterprise (25 users)</a:t>
                      </a:r>
                      <a:endParaRPr lang="it-IT" sz="17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1">
                        <a:lumMod val="20000"/>
                        <a:lumOff val="80000"/>
                      </a:schemeClr>
                    </a:solidFill>
                  </a:tcPr>
                </a:tc>
                <a:extLst>
                  <a:ext uri="{0D108BD9-81ED-4DB2-BD59-A6C34878D82A}">
                    <a16:rowId xmlns:a16="http://schemas.microsoft.com/office/drawing/2014/main" xmlns="" val="19075653"/>
                  </a:ext>
                </a:extLst>
              </a:tr>
              <a:tr h="281723">
                <a:tc>
                  <a:txBody>
                    <a:bodyPr/>
                    <a:lstStyle/>
                    <a:p>
                      <a:pPr>
                        <a:spcAft>
                          <a:spcPts val="0"/>
                        </a:spcAft>
                      </a:pPr>
                      <a:r>
                        <a:rPr lang="it-IT" sz="1700" dirty="0">
                          <a:effectLst/>
                        </a:rPr>
                        <a:t> </a:t>
                      </a:r>
                      <a:endParaRPr lang="it-IT"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a:effectLst/>
                        </a:rPr>
                        <a:t>ProCall Analytics (25 users)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1795807013"/>
                  </a:ext>
                </a:extLst>
              </a:tr>
              <a:tr h="281723">
                <a:tc>
                  <a:txBody>
                    <a:bodyPr/>
                    <a:lstStyle/>
                    <a:p>
                      <a:pPr>
                        <a:spcAft>
                          <a:spcPts val="0"/>
                        </a:spcAft>
                      </a:pPr>
                      <a:r>
                        <a:rPr lang="it-IT"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a:effectLst/>
                        </a:rPr>
                        <a:t>MetaDirectory 4 Enterprise (25 users)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2013090305"/>
                  </a:ext>
                </a:extLst>
              </a:tr>
              <a:tr h="281723">
                <a:tc>
                  <a:txBody>
                    <a:bodyPr/>
                    <a:lstStyle/>
                    <a:p>
                      <a:pPr>
                        <a:spcAft>
                          <a:spcPts val="0"/>
                        </a:spcAft>
                      </a:pPr>
                      <a:r>
                        <a:rPr lang="it-IT"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a:effectLst/>
                        </a:rPr>
                        <a:t>ECSTA 5 (25 lines)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804761990"/>
                  </a:ext>
                </a:extLst>
              </a:tr>
              <a:tr h="281723">
                <a:tc>
                  <a:txBody>
                    <a:bodyPr/>
                    <a:lstStyle/>
                    <a:p>
                      <a:pPr>
                        <a:spcAft>
                          <a:spcPts val="0"/>
                        </a:spcAft>
                      </a:pPr>
                      <a:r>
                        <a:rPr lang="it-IT"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a:effectLst/>
                        </a:rPr>
                        <a:t>Valore commerciale: € 5.400,00</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867790340"/>
                  </a:ext>
                </a:extLst>
              </a:tr>
              <a:tr h="281723">
                <a:tc>
                  <a:txBody>
                    <a:bodyPr/>
                    <a:lstStyle/>
                    <a:p>
                      <a:pPr>
                        <a:spcAft>
                          <a:spcPts val="0"/>
                        </a:spcAft>
                      </a:pPr>
                      <a:r>
                        <a:rPr lang="it-IT"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it-IT" sz="1700" b="1" dirty="0">
                          <a:solidFill>
                            <a:schemeClr val="tx1"/>
                          </a:solidFill>
                          <a:effectLst/>
                        </a:rPr>
                        <a:t>Costo al partner € 1.800,00</a:t>
                      </a:r>
                      <a:endParaRPr lang="it-IT" sz="17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249923899"/>
                  </a:ext>
                </a:extLst>
              </a:tr>
              <a:tr h="406288">
                <a:tc gridSpan="2">
                  <a:txBody>
                    <a:bodyPr/>
                    <a:lstStyle/>
                    <a:p>
                      <a:pPr>
                        <a:spcAft>
                          <a:spcPts val="0"/>
                        </a:spcAft>
                      </a:pPr>
                      <a:r>
                        <a:rPr lang="it-IT" sz="1700">
                          <a:solidFill>
                            <a:schemeClr val="tx1"/>
                          </a:solidFill>
                          <a:effectLst/>
                        </a:rPr>
                        <a:t> </a:t>
                      </a:r>
                      <a:endParaRPr lang="it-IT" sz="17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21356" marR="121356" marT="60678" marB="60678">
                    <a:solidFill>
                      <a:schemeClr val="accent2"/>
                    </a:solidFill>
                  </a:tcPr>
                </a:tc>
                <a:tc hMerge="1">
                  <a:txBody>
                    <a:bodyPr/>
                    <a:lstStyle/>
                    <a:p>
                      <a:endParaRPr lang="it-IT"/>
                    </a:p>
                  </a:txBody>
                  <a:tcPr/>
                </a:tc>
                <a:extLst>
                  <a:ext uri="{0D108BD9-81ED-4DB2-BD59-A6C34878D82A}">
                    <a16:rowId xmlns:a16="http://schemas.microsoft.com/office/drawing/2014/main" xmlns="" val="3112559636"/>
                  </a:ext>
                </a:extLst>
              </a:tr>
              <a:tr h="281723">
                <a:tc>
                  <a:txBody>
                    <a:bodyPr/>
                    <a:lstStyle/>
                    <a:p>
                      <a:pPr>
                        <a:spcAft>
                          <a:spcPts val="0"/>
                        </a:spcAft>
                      </a:pPr>
                      <a:r>
                        <a:rPr lang="it-IT" sz="1700" dirty="0">
                          <a:solidFill>
                            <a:schemeClr val="tx1"/>
                          </a:solidFill>
                          <a:effectLst/>
                        </a:rPr>
                        <a:t>Upgrade Kit</a:t>
                      </a:r>
                      <a:endParaRPr lang="it-IT"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a:effectLst/>
                        </a:rPr>
                        <a:t>Upgrade to ProCall 6 Enterprise (25 users)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629227154"/>
                  </a:ext>
                </a:extLst>
              </a:tr>
              <a:tr h="281723">
                <a:tc>
                  <a:txBody>
                    <a:bodyPr/>
                    <a:lstStyle/>
                    <a:p>
                      <a:pPr>
                        <a:spcAft>
                          <a:spcPts val="0"/>
                        </a:spcAft>
                      </a:pPr>
                      <a:r>
                        <a:rPr lang="en-GB"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dirty="0" err="1">
                          <a:effectLst/>
                        </a:rPr>
                        <a:t>Crossgrade</a:t>
                      </a:r>
                      <a:r>
                        <a:rPr lang="en-GB" sz="1700" dirty="0">
                          <a:effectLst/>
                        </a:rPr>
                        <a:t> to </a:t>
                      </a:r>
                      <a:r>
                        <a:rPr lang="en-GB" sz="1700" dirty="0" err="1">
                          <a:effectLst/>
                        </a:rPr>
                        <a:t>MetaDirectory</a:t>
                      </a:r>
                      <a:r>
                        <a:rPr lang="en-GB" sz="1700" dirty="0">
                          <a:effectLst/>
                        </a:rPr>
                        <a:t> 4 Enterprise (25 users)</a:t>
                      </a:r>
                      <a:endParaRPr lang="it-IT"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2719744352"/>
                  </a:ext>
                </a:extLst>
              </a:tr>
              <a:tr h="281723">
                <a:tc>
                  <a:txBody>
                    <a:bodyPr/>
                    <a:lstStyle/>
                    <a:p>
                      <a:pPr>
                        <a:spcAft>
                          <a:spcPts val="0"/>
                        </a:spcAft>
                      </a:pPr>
                      <a:r>
                        <a:rPr lang="en-GB"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a:effectLst/>
                        </a:rPr>
                        <a:t>Upgrade to ECSTA 5 (25 lines)</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3911575496"/>
                  </a:ext>
                </a:extLst>
              </a:tr>
              <a:tr h="281723">
                <a:tc>
                  <a:txBody>
                    <a:bodyPr/>
                    <a:lstStyle/>
                    <a:p>
                      <a:pPr>
                        <a:spcAft>
                          <a:spcPts val="0"/>
                        </a:spcAft>
                      </a:pPr>
                      <a:r>
                        <a:rPr lang="en-GB" sz="1700">
                          <a:effectLst/>
                        </a:rPr>
                        <a:t> </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a:effectLst/>
                        </a:rPr>
                        <a:t>Valore commerciale: € 3.600,00</a:t>
                      </a:r>
                      <a:endParaRPr lang="it-IT" sz="170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2015714834"/>
                  </a:ext>
                </a:extLst>
              </a:tr>
              <a:tr h="281723">
                <a:tc>
                  <a:txBody>
                    <a:bodyPr/>
                    <a:lstStyle/>
                    <a:p>
                      <a:pPr>
                        <a:spcAft>
                          <a:spcPts val="0"/>
                        </a:spcAft>
                      </a:pPr>
                      <a:r>
                        <a:rPr lang="en-GB" sz="1700" dirty="0">
                          <a:effectLst/>
                        </a:rPr>
                        <a:t> </a:t>
                      </a:r>
                      <a:endParaRPr lang="it-IT"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solidFill>
                      <a:schemeClr val="accent2"/>
                    </a:solidFill>
                  </a:tcPr>
                </a:tc>
                <a:tc>
                  <a:txBody>
                    <a:bodyPr/>
                    <a:lstStyle/>
                    <a:p>
                      <a:pPr>
                        <a:spcAft>
                          <a:spcPts val="0"/>
                        </a:spcAft>
                      </a:pPr>
                      <a:r>
                        <a:rPr lang="en-GB" sz="1700" b="1" dirty="0" err="1">
                          <a:solidFill>
                            <a:schemeClr val="tx1"/>
                          </a:solidFill>
                          <a:effectLst/>
                        </a:rPr>
                        <a:t>Costo</a:t>
                      </a:r>
                      <a:r>
                        <a:rPr lang="en-GB" sz="1700" b="1" dirty="0">
                          <a:solidFill>
                            <a:schemeClr val="tx1"/>
                          </a:solidFill>
                          <a:effectLst/>
                        </a:rPr>
                        <a:t> al partner € 980,00</a:t>
                      </a:r>
                      <a:endParaRPr lang="it-IT" sz="17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7512" marR="107512" marT="0" marB="0"/>
                </a:tc>
                <a:extLst>
                  <a:ext uri="{0D108BD9-81ED-4DB2-BD59-A6C34878D82A}">
                    <a16:rowId xmlns:a16="http://schemas.microsoft.com/office/drawing/2014/main" xmlns="" val="4220088364"/>
                  </a:ext>
                </a:extLst>
              </a:tr>
            </a:tbl>
          </a:graphicData>
        </a:graphic>
      </p:graphicFrame>
    </p:spTree>
    <p:extLst>
      <p:ext uri="{BB962C8B-B14F-4D97-AF65-F5344CB8AC3E}">
        <p14:creationId xmlns:p14="http://schemas.microsoft.com/office/powerpoint/2010/main" val="4145012562"/>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ProCall 6 Enterprise Software Suite (Chat &amp; </a:t>
            </a:r>
            <a:r>
              <a:rPr lang="de-DE" dirty="0" err="1"/>
              <a:t>Collaboration</a:t>
            </a:r>
            <a:r>
              <a:rPr lang="de-DE" dirty="0"/>
              <a:t>)</a:t>
            </a:r>
          </a:p>
        </p:txBody>
      </p:sp>
      <p:sp>
        <p:nvSpPr>
          <p:cNvPr id="7" name="Textplatzhalter 6"/>
          <p:cNvSpPr>
            <a:spLocks noGrp="1"/>
          </p:cNvSpPr>
          <p:nvPr>
            <p:ph type="body" sz="quarter" idx="17"/>
          </p:nvPr>
        </p:nvSpPr>
        <p:spPr/>
        <p:txBody>
          <a:bodyPr/>
          <a:lstStyle/>
          <a:p>
            <a:endParaRPr lang="de-DE"/>
          </a:p>
        </p:txBody>
      </p:sp>
      <p:sp>
        <p:nvSpPr>
          <p:cNvPr id="6" name="Fußzeilenplatzhalter 5"/>
          <p:cNvSpPr>
            <a:spLocks noGrp="1"/>
          </p:cNvSpPr>
          <p:nvPr>
            <p:ph type="ftr" sz="quarter" idx="4294967295"/>
          </p:nvPr>
        </p:nvSpPr>
        <p:spPr>
          <a:xfrm>
            <a:off x="1800000" y="6547333"/>
            <a:ext cx="9120536" cy="216000"/>
          </a:xfrm>
          <a:prstGeom prst="rect">
            <a:avLst/>
          </a:prstGeom>
        </p:spPr>
        <p:txBody>
          <a:bodyPr/>
          <a:lstStyle/>
          <a:p>
            <a:r>
              <a:rPr lang="en-US"/>
              <a:t>© estos Italia – ECS 2018</a:t>
            </a:r>
            <a:endParaRPr lang="de-DE" dirty="0"/>
          </a:p>
        </p:txBody>
      </p:sp>
      <p:sp>
        <p:nvSpPr>
          <p:cNvPr id="9" name="Foliennummernplatzhalter 8"/>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60</a:t>
            </a:fld>
            <a:endParaRPr lang="de-DE" dirty="0"/>
          </a:p>
        </p:txBody>
      </p:sp>
      <p:sp>
        <p:nvSpPr>
          <p:cNvPr id="10" name="Textfeld 9"/>
          <p:cNvSpPr txBox="1"/>
          <p:nvPr/>
        </p:nvSpPr>
        <p:spPr>
          <a:xfrm>
            <a:off x="2798009" y="831017"/>
            <a:ext cx="3608295" cy="276999"/>
          </a:xfrm>
          <a:prstGeom prst="rect">
            <a:avLst/>
          </a:prstGeom>
          <a:noFill/>
        </p:spPr>
        <p:txBody>
          <a:bodyPr wrap="none" rtlCol="0">
            <a:spAutoFit/>
          </a:bodyPr>
          <a:lstStyle/>
          <a:p>
            <a:r>
              <a:rPr lang="de-DE" sz="1200" dirty="0"/>
              <a:t>CTI per </a:t>
            </a:r>
            <a:r>
              <a:rPr lang="de-DE" sz="1200" dirty="0" err="1"/>
              <a:t>smartphones</a:t>
            </a:r>
            <a:r>
              <a:rPr lang="de-DE" sz="1200" dirty="0"/>
              <a:t> e </a:t>
            </a:r>
            <a:r>
              <a:rPr lang="de-DE" sz="1200" dirty="0" err="1"/>
              <a:t>cellulari</a:t>
            </a:r>
            <a:r>
              <a:rPr lang="de-DE" sz="1200" dirty="0"/>
              <a:t> </a:t>
            </a:r>
            <a:r>
              <a:rPr lang="de-DE" sz="1200" dirty="0" err="1"/>
              <a:t>con</a:t>
            </a:r>
            <a:r>
              <a:rPr lang="de-DE" sz="1200" dirty="0"/>
              <a:t> </a:t>
            </a:r>
            <a:r>
              <a:rPr lang="de-DE" sz="1200" dirty="0" err="1"/>
              <a:t>supporto</a:t>
            </a:r>
            <a:r>
              <a:rPr lang="de-DE" sz="1200" dirty="0"/>
              <a:t> </a:t>
            </a:r>
            <a:r>
              <a:rPr lang="de-DE" sz="1200" dirty="0" err="1"/>
              <a:t>bluetooth</a:t>
            </a:r>
            <a:endParaRPr lang="de-DE" sz="1200" dirty="0"/>
          </a:p>
        </p:txBody>
      </p:sp>
      <p:sp>
        <p:nvSpPr>
          <p:cNvPr id="11" name="Textfeld 10"/>
          <p:cNvSpPr txBox="1"/>
          <p:nvPr/>
        </p:nvSpPr>
        <p:spPr>
          <a:xfrm>
            <a:off x="5715010" y="1343494"/>
            <a:ext cx="1473480" cy="276999"/>
          </a:xfrm>
          <a:prstGeom prst="rect">
            <a:avLst/>
          </a:prstGeom>
          <a:noFill/>
        </p:spPr>
        <p:txBody>
          <a:bodyPr wrap="none" rtlCol="0">
            <a:spAutoFit/>
          </a:bodyPr>
          <a:lstStyle/>
          <a:p>
            <a:r>
              <a:rPr lang="de-DE" sz="1200" dirty="0" err="1"/>
              <a:t>VideoChat</a:t>
            </a:r>
            <a:r>
              <a:rPr lang="de-DE" sz="1200" dirty="0"/>
              <a:t> (</a:t>
            </a:r>
            <a:r>
              <a:rPr lang="de-DE" sz="1200" dirty="0" err="1"/>
              <a:t>WebRTC</a:t>
            </a:r>
            <a:r>
              <a:rPr lang="de-DE" sz="1200" dirty="0"/>
              <a:t>)</a:t>
            </a:r>
          </a:p>
        </p:txBody>
      </p:sp>
      <p:sp>
        <p:nvSpPr>
          <p:cNvPr id="12" name="Textfeld 11"/>
          <p:cNvSpPr txBox="1"/>
          <p:nvPr/>
        </p:nvSpPr>
        <p:spPr>
          <a:xfrm>
            <a:off x="599166" y="971469"/>
            <a:ext cx="1303562" cy="276999"/>
          </a:xfrm>
          <a:prstGeom prst="rect">
            <a:avLst/>
          </a:prstGeom>
          <a:noFill/>
        </p:spPr>
        <p:txBody>
          <a:bodyPr wrap="none" rtlCol="0">
            <a:spAutoFit/>
          </a:bodyPr>
          <a:lstStyle/>
          <a:p>
            <a:r>
              <a:rPr lang="de-DE" sz="1200" dirty="0"/>
              <a:t>Instant Messaging</a:t>
            </a:r>
          </a:p>
        </p:txBody>
      </p:sp>
      <p:sp>
        <p:nvSpPr>
          <p:cNvPr id="15" name="Textfeld 14"/>
          <p:cNvSpPr txBox="1"/>
          <p:nvPr/>
        </p:nvSpPr>
        <p:spPr>
          <a:xfrm>
            <a:off x="1871845" y="4257835"/>
            <a:ext cx="920508" cy="830997"/>
          </a:xfrm>
          <a:prstGeom prst="rect">
            <a:avLst/>
          </a:prstGeom>
          <a:noFill/>
        </p:spPr>
        <p:txBody>
          <a:bodyPr wrap="none" rtlCol="0">
            <a:spAutoFit/>
          </a:bodyPr>
          <a:lstStyle/>
          <a:p>
            <a:r>
              <a:rPr lang="de-DE" sz="1200" dirty="0" err="1"/>
              <a:t>Utente</a:t>
            </a:r>
            <a:r>
              <a:rPr lang="de-DE" sz="1200" dirty="0"/>
              <a:t> in </a:t>
            </a:r>
          </a:p>
          <a:p>
            <a:r>
              <a:rPr lang="de-DE" sz="1200" dirty="0" err="1"/>
              <a:t>mobilità</a:t>
            </a:r>
            <a:endParaRPr lang="de-DE" sz="1200" dirty="0"/>
          </a:p>
          <a:p>
            <a:r>
              <a:rPr lang="de-DE" sz="1200" dirty="0"/>
              <a:t>(App for iOS</a:t>
            </a:r>
          </a:p>
          <a:p>
            <a:r>
              <a:rPr lang="de-DE" sz="1200" dirty="0"/>
              <a:t>&amp; Android)</a:t>
            </a:r>
          </a:p>
        </p:txBody>
      </p:sp>
      <p:sp>
        <p:nvSpPr>
          <p:cNvPr id="16" name="Textfeld 15"/>
          <p:cNvSpPr txBox="1"/>
          <p:nvPr/>
        </p:nvSpPr>
        <p:spPr>
          <a:xfrm>
            <a:off x="7397714" y="3573484"/>
            <a:ext cx="1764907" cy="276999"/>
          </a:xfrm>
          <a:prstGeom prst="rect">
            <a:avLst/>
          </a:prstGeom>
          <a:noFill/>
        </p:spPr>
        <p:txBody>
          <a:bodyPr wrap="none" rtlCol="0">
            <a:spAutoFit/>
          </a:bodyPr>
          <a:lstStyle/>
          <a:p>
            <a:r>
              <a:rPr lang="de-DE" sz="1200" dirty="0" err="1"/>
              <a:t>Finestra</a:t>
            </a:r>
            <a:r>
              <a:rPr lang="de-DE" sz="1200" dirty="0"/>
              <a:t> di </a:t>
            </a:r>
            <a:r>
              <a:rPr lang="de-DE" sz="1200" dirty="0" err="1"/>
              <a:t>chiamata</a:t>
            </a:r>
            <a:r>
              <a:rPr lang="de-DE" sz="1200" dirty="0"/>
              <a:t> (CTI)</a:t>
            </a:r>
          </a:p>
        </p:txBody>
      </p:sp>
      <p:sp>
        <p:nvSpPr>
          <p:cNvPr id="17" name="Textfeld 16"/>
          <p:cNvSpPr txBox="1"/>
          <p:nvPr/>
        </p:nvSpPr>
        <p:spPr>
          <a:xfrm>
            <a:off x="5599159" y="3698102"/>
            <a:ext cx="1157689" cy="461665"/>
          </a:xfrm>
          <a:prstGeom prst="rect">
            <a:avLst/>
          </a:prstGeom>
          <a:noFill/>
        </p:spPr>
        <p:txBody>
          <a:bodyPr wrap="none" rtlCol="0">
            <a:spAutoFit/>
          </a:bodyPr>
          <a:lstStyle/>
          <a:p>
            <a:r>
              <a:rPr lang="de-DE" sz="1200" dirty="0" err="1"/>
              <a:t>Funzionalità</a:t>
            </a:r>
            <a:endParaRPr lang="de-DE" sz="1200" dirty="0"/>
          </a:p>
          <a:p>
            <a:r>
              <a:rPr lang="de-DE" sz="1200" dirty="0" err="1"/>
              <a:t>Softphone</a:t>
            </a:r>
            <a:r>
              <a:rPr lang="de-DE" sz="1200" dirty="0"/>
              <a:t> (SIP)</a:t>
            </a:r>
          </a:p>
        </p:txBody>
      </p:sp>
      <p:pic>
        <p:nvPicPr>
          <p:cNvPr id="20" name="Grafik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1854" y="5669934"/>
            <a:ext cx="6156472" cy="639386"/>
          </a:xfrm>
          <a:prstGeom prst="rect">
            <a:avLst/>
          </a:prstGeom>
        </p:spPr>
      </p:pic>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1241" y="1342351"/>
            <a:ext cx="2624548" cy="3782609"/>
          </a:xfrm>
          <a:prstGeom prst="rect">
            <a:avLst/>
          </a:prstGeom>
        </p:spPr>
      </p:pic>
      <p:pic>
        <p:nvPicPr>
          <p:cNvPr id="22" name="Grafik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7577" y="1679406"/>
            <a:ext cx="3050751" cy="1617060"/>
          </a:xfrm>
          <a:prstGeom prst="rect">
            <a:avLst/>
          </a:prstGeom>
        </p:spPr>
      </p:pic>
      <p:pic>
        <p:nvPicPr>
          <p:cNvPr id="23" name="Grafik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868" y="1332848"/>
            <a:ext cx="1650692" cy="2477737"/>
          </a:xfrm>
          <a:prstGeom prst="rect">
            <a:avLst/>
          </a:prstGeom>
        </p:spPr>
      </p:pic>
      <p:pic>
        <p:nvPicPr>
          <p:cNvPr id="24" name="Grafik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0917" y="3825695"/>
            <a:ext cx="1565479" cy="2696004"/>
          </a:xfrm>
          <a:prstGeom prst="rect">
            <a:avLst/>
          </a:prstGeom>
        </p:spPr>
      </p:pic>
      <p:pic>
        <p:nvPicPr>
          <p:cNvPr id="25" name="Grafik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03409" y="3837609"/>
            <a:ext cx="1544919" cy="1622588"/>
          </a:xfrm>
          <a:prstGeom prst="rect">
            <a:avLst/>
          </a:prstGeom>
        </p:spPr>
      </p:pic>
      <p:sp>
        <p:nvSpPr>
          <p:cNvPr id="27" name="Ellipse 26"/>
          <p:cNvSpPr/>
          <p:nvPr/>
        </p:nvSpPr>
        <p:spPr>
          <a:xfrm>
            <a:off x="3921404"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Ellipse 27"/>
          <p:cNvSpPr/>
          <p:nvPr/>
        </p:nvSpPr>
        <p:spPr>
          <a:xfrm>
            <a:off x="4873529"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0" name="Gerader Verbinder 29"/>
          <p:cNvCxnSpPr/>
          <p:nvPr/>
        </p:nvCxnSpPr>
        <p:spPr>
          <a:xfrm>
            <a:off x="5017545" y="2653362"/>
            <a:ext cx="71841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 name="Gerader Verbinder 31"/>
          <p:cNvCxnSpPr/>
          <p:nvPr/>
        </p:nvCxnSpPr>
        <p:spPr>
          <a:xfrm flipV="1">
            <a:off x="5735960" y="1412776"/>
            <a:ext cx="0" cy="124058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Gerader Verbinder 36"/>
          <p:cNvCxnSpPr>
            <a:stCxn id="27" idx="0"/>
          </p:cNvCxnSpPr>
          <p:nvPr/>
        </p:nvCxnSpPr>
        <p:spPr>
          <a:xfrm flipH="1">
            <a:off x="2495600" y="2653362"/>
            <a:ext cx="156982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p:nvCxnSpPr>
        <p:spPr>
          <a:xfrm flipV="1">
            <a:off x="2495600" y="1124744"/>
            <a:ext cx="0" cy="152861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Gerader Verbinder 44"/>
          <p:cNvCxnSpPr/>
          <p:nvPr/>
        </p:nvCxnSpPr>
        <p:spPr>
          <a:xfrm>
            <a:off x="2495600" y="119675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Gerader Verbinder 54"/>
          <p:cNvCxnSpPr/>
          <p:nvPr/>
        </p:nvCxnSpPr>
        <p:spPr>
          <a:xfrm flipH="1">
            <a:off x="1919536" y="1124744"/>
            <a:ext cx="57606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7" name="Rechteck 56"/>
          <p:cNvSpPr/>
          <p:nvPr/>
        </p:nvSpPr>
        <p:spPr>
          <a:xfrm>
            <a:off x="3547216" y="1757166"/>
            <a:ext cx="396000" cy="11623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1" name="Gerader Verbinder 60"/>
          <p:cNvCxnSpPr/>
          <p:nvPr/>
        </p:nvCxnSpPr>
        <p:spPr>
          <a:xfrm flipH="1" flipV="1">
            <a:off x="2765103" y="1873402"/>
            <a:ext cx="782113" cy="1"/>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V="1">
            <a:off x="2757217" y="980728"/>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Rechteck 63"/>
          <p:cNvSpPr/>
          <p:nvPr/>
        </p:nvSpPr>
        <p:spPr>
          <a:xfrm>
            <a:off x="3547216" y="3148733"/>
            <a:ext cx="100512" cy="14401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6" name="Gerader Verbinder 65"/>
          <p:cNvCxnSpPr/>
          <p:nvPr/>
        </p:nvCxnSpPr>
        <p:spPr>
          <a:xfrm flipH="1">
            <a:off x="2711624" y="3292749"/>
            <a:ext cx="83559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flipV="1">
            <a:off x="2711624" y="3284984"/>
            <a:ext cx="0" cy="115212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9" name="Rechteck 78"/>
          <p:cNvSpPr/>
          <p:nvPr/>
        </p:nvSpPr>
        <p:spPr>
          <a:xfrm>
            <a:off x="5994004" y="3140968"/>
            <a:ext cx="1080000" cy="9268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1" name="Gerader Verbinder 80"/>
          <p:cNvCxnSpPr>
            <a:stCxn id="79" idx="1"/>
          </p:cNvCxnSpPr>
          <p:nvPr/>
        </p:nvCxnSpPr>
        <p:spPr>
          <a:xfrm>
            <a:off x="5994004" y="3187312"/>
            <a:ext cx="0" cy="40507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6" name="Textfeld 85"/>
          <p:cNvSpPr txBox="1"/>
          <p:nvPr/>
        </p:nvSpPr>
        <p:spPr>
          <a:xfrm>
            <a:off x="5994004" y="3356992"/>
            <a:ext cx="2244525" cy="276999"/>
          </a:xfrm>
          <a:prstGeom prst="rect">
            <a:avLst/>
          </a:prstGeom>
          <a:noFill/>
        </p:spPr>
        <p:txBody>
          <a:bodyPr wrap="none" rtlCol="0">
            <a:spAutoFit/>
          </a:bodyPr>
          <a:lstStyle/>
          <a:p>
            <a:r>
              <a:rPr lang="de-DE" sz="1200" dirty="0"/>
              <a:t>Collaboration (Desktop sharing)</a:t>
            </a:r>
          </a:p>
        </p:txBody>
      </p:sp>
      <p:sp>
        <p:nvSpPr>
          <p:cNvPr id="87" name="Rechteck 86"/>
          <p:cNvSpPr/>
          <p:nvPr/>
        </p:nvSpPr>
        <p:spPr>
          <a:xfrm>
            <a:off x="3287687" y="3789040"/>
            <a:ext cx="108000" cy="14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9" name="Gerader Verbinder 88"/>
          <p:cNvCxnSpPr>
            <a:stCxn id="87" idx="2"/>
          </p:cNvCxnSpPr>
          <p:nvPr/>
        </p:nvCxnSpPr>
        <p:spPr>
          <a:xfrm>
            <a:off x="3341687" y="3933040"/>
            <a:ext cx="22502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0" name="Rechteck 89"/>
          <p:cNvSpPr/>
          <p:nvPr/>
        </p:nvSpPr>
        <p:spPr>
          <a:xfrm>
            <a:off x="2947914" y="4077040"/>
            <a:ext cx="2509755" cy="32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6" name="Gerader Verbinder 95"/>
          <p:cNvCxnSpPr>
            <a:stCxn id="90" idx="3"/>
          </p:cNvCxnSpPr>
          <p:nvPr/>
        </p:nvCxnSpPr>
        <p:spPr>
          <a:xfrm>
            <a:off x="5457669" y="4239040"/>
            <a:ext cx="19581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0" name="Gerader Verbinder 129"/>
          <p:cNvCxnSpPr>
            <a:stCxn id="10" idx="3"/>
            <a:endCxn id="10" idx="3"/>
          </p:cNvCxnSpPr>
          <p:nvPr/>
        </p:nvCxnSpPr>
        <p:spPr>
          <a:xfrm>
            <a:off x="6406304" y="969517"/>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7566985"/>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err="1"/>
              <a:t>ProCall</a:t>
            </a:r>
            <a:r>
              <a:rPr lang="de-DE" dirty="0"/>
              <a:t> 6 Enterprise Software Suite (CEBP &amp; </a:t>
            </a:r>
            <a:r>
              <a:rPr lang="de-DE" dirty="0" err="1"/>
              <a:t>Federation</a:t>
            </a:r>
            <a:r>
              <a:rPr lang="de-DE" dirty="0"/>
              <a:t>)</a:t>
            </a:r>
          </a:p>
        </p:txBody>
      </p:sp>
      <p:sp>
        <p:nvSpPr>
          <p:cNvPr id="7" name="Textplatzhalter 6"/>
          <p:cNvSpPr>
            <a:spLocks noGrp="1"/>
          </p:cNvSpPr>
          <p:nvPr>
            <p:ph type="body" sz="quarter" idx="17"/>
          </p:nvPr>
        </p:nvSpPr>
        <p:spPr/>
        <p:txBody>
          <a:bodyPr/>
          <a:lstStyle/>
          <a:p>
            <a:endParaRPr lang="de-DE"/>
          </a:p>
        </p:txBody>
      </p:sp>
      <p:sp>
        <p:nvSpPr>
          <p:cNvPr id="6" name="Fußzeilenplatzhalter 5"/>
          <p:cNvSpPr>
            <a:spLocks noGrp="1"/>
          </p:cNvSpPr>
          <p:nvPr>
            <p:ph type="ftr" sz="quarter" idx="4294967295"/>
          </p:nvPr>
        </p:nvSpPr>
        <p:spPr>
          <a:xfrm>
            <a:off x="1800000" y="6547333"/>
            <a:ext cx="9120536" cy="216000"/>
          </a:xfrm>
          <a:prstGeom prst="rect">
            <a:avLst/>
          </a:prstGeom>
        </p:spPr>
        <p:txBody>
          <a:bodyPr/>
          <a:lstStyle/>
          <a:p>
            <a:r>
              <a:rPr lang="en-US"/>
              <a:t>© estos Italia – ECS 2018</a:t>
            </a:r>
            <a:endParaRPr lang="de-DE" dirty="0"/>
          </a:p>
        </p:txBody>
      </p:sp>
      <p:sp>
        <p:nvSpPr>
          <p:cNvPr id="9" name="Foliennummernplatzhalter 8"/>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61</a:t>
            </a:fld>
            <a:endParaRPr lang="de-DE" dirty="0"/>
          </a:p>
        </p:txBody>
      </p:sp>
      <p:sp>
        <p:nvSpPr>
          <p:cNvPr id="10" name="Textfeld 9"/>
          <p:cNvSpPr txBox="1"/>
          <p:nvPr/>
        </p:nvSpPr>
        <p:spPr>
          <a:xfrm>
            <a:off x="2798009" y="831017"/>
            <a:ext cx="3608295" cy="276999"/>
          </a:xfrm>
          <a:prstGeom prst="rect">
            <a:avLst/>
          </a:prstGeom>
          <a:noFill/>
        </p:spPr>
        <p:txBody>
          <a:bodyPr wrap="none" rtlCol="0">
            <a:spAutoFit/>
          </a:bodyPr>
          <a:lstStyle/>
          <a:p>
            <a:r>
              <a:rPr lang="de-DE" sz="1200" dirty="0"/>
              <a:t>CTI per </a:t>
            </a:r>
            <a:r>
              <a:rPr lang="de-DE" sz="1200" dirty="0" err="1"/>
              <a:t>smartphones</a:t>
            </a:r>
            <a:r>
              <a:rPr lang="de-DE" sz="1200" dirty="0"/>
              <a:t> e </a:t>
            </a:r>
            <a:r>
              <a:rPr lang="de-DE" sz="1200" dirty="0" err="1"/>
              <a:t>cellulari</a:t>
            </a:r>
            <a:r>
              <a:rPr lang="de-DE" sz="1200" dirty="0"/>
              <a:t> </a:t>
            </a:r>
            <a:r>
              <a:rPr lang="de-DE" sz="1200" dirty="0" err="1"/>
              <a:t>con</a:t>
            </a:r>
            <a:r>
              <a:rPr lang="de-DE" sz="1200" dirty="0"/>
              <a:t> </a:t>
            </a:r>
            <a:r>
              <a:rPr lang="de-DE" sz="1200" dirty="0" err="1"/>
              <a:t>supporto</a:t>
            </a:r>
            <a:r>
              <a:rPr lang="de-DE" sz="1200" dirty="0"/>
              <a:t> </a:t>
            </a:r>
            <a:r>
              <a:rPr lang="de-DE" sz="1200" dirty="0" err="1"/>
              <a:t>bluetooth</a:t>
            </a:r>
            <a:endParaRPr lang="de-DE" sz="1200" dirty="0"/>
          </a:p>
        </p:txBody>
      </p:sp>
      <p:sp>
        <p:nvSpPr>
          <p:cNvPr id="11" name="Textfeld 10"/>
          <p:cNvSpPr txBox="1"/>
          <p:nvPr/>
        </p:nvSpPr>
        <p:spPr>
          <a:xfrm>
            <a:off x="5715010" y="1343494"/>
            <a:ext cx="1473480" cy="276999"/>
          </a:xfrm>
          <a:prstGeom prst="rect">
            <a:avLst/>
          </a:prstGeom>
          <a:noFill/>
        </p:spPr>
        <p:txBody>
          <a:bodyPr wrap="none" rtlCol="0">
            <a:spAutoFit/>
          </a:bodyPr>
          <a:lstStyle/>
          <a:p>
            <a:r>
              <a:rPr lang="de-DE" sz="1200" dirty="0" err="1"/>
              <a:t>VideoChat</a:t>
            </a:r>
            <a:r>
              <a:rPr lang="de-DE" sz="1200" dirty="0"/>
              <a:t> (</a:t>
            </a:r>
            <a:r>
              <a:rPr lang="de-DE" sz="1200" dirty="0" err="1"/>
              <a:t>WebRTC</a:t>
            </a:r>
            <a:r>
              <a:rPr lang="de-DE" sz="1200" dirty="0"/>
              <a:t>)</a:t>
            </a:r>
          </a:p>
        </p:txBody>
      </p:sp>
      <p:sp>
        <p:nvSpPr>
          <p:cNvPr id="12" name="Textfeld 11"/>
          <p:cNvSpPr txBox="1"/>
          <p:nvPr/>
        </p:nvSpPr>
        <p:spPr>
          <a:xfrm>
            <a:off x="599166" y="971469"/>
            <a:ext cx="1303562" cy="276999"/>
          </a:xfrm>
          <a:prstGeom prst="rect">
            <a:avLst/>
          </a:prstGeom>
          <a:noFill/>
        </p:spPr>
        <p:txBody>
          <a:bodyPr wrap="none" rtlCol="0">
            <a:spAutoFit/>
          </a:bodyPr>
          <a:lstStyle/>
          <a:p>
            <a:r>
              <a:rPr lang="de-DE" sz="1200" dirty="0"/>
              <a:t>Instant Messaging</a:t>
            </a:r>
          </a:p>
        </p:txBody>
      </p:sp>
      <p:sp>
        <p:nvSpPr>
          <p:cNvPr id="13" name="Textfeld 12"/>
          <p:cNvSpPr txBox="1"/>
          <p:nvPr/>
        </p:nvSpPr>
        <p:spPr>
          <a:xfrm>
            <a:off x="3249611" y="5237940"/>
            <a:ext cx="861133" cy="276999"/>
          </a:xfrm>
          <a:prstGeom prst="rect">
            <a:avLst/>
          </a:prstGeom>
          <a:noFill/>
        </p:spPr>
        <p:txBody>
          <a:bodyPr wrap="none" rtlCol="0">
            <a:spAutoFit/>
          </a:bodyPr>
          <a:lstStyle/>
          <a:p>
            <a:r>
              <a:rPr lang="de-DE" sz="1200" dirty="0" err="1"/>
              <a:t>Federation</a:t>
            </a:r>
            <a:endParaRPr lang="de-DE" sz="1200" dirty="0"/>
          </a:p>
        </p:txBody>
      </p:sp>
      <p:sp>
        <p:nvSpPr>
          <p:cNvPr id="15" name="Textfeld 14"/>
          <p:cNvSpPr txBox="1"/>
          <p:nvPr/>
        </p:nvSpPr>
        <p:spPr>
          <a:xfrm>
            <a:off x="1871845" y="4257835"/>
            <a:ext cx="920508" cy="830997"/>
          </a:xfrm>
          <a:prstGeom prst="rect">
            <a:avLst/>
          </a:prstGeom>
          <a:noFill/>
        </p:spPr>
        <p:txBody>
          <a:bodyPr wrap="none" rtlCol="0">
            <a:spAutoFit/>
          </a:bodyPr>
          <a:lstStyle/>
          <a:p>
            <a:r>
              <a:rPr lang="de-DE" sz="1200" dirty="0" err="1"/>
              <a:t>Utente</a:t>
            </a:r>
            <a:r>
              <a:rPr lang="de-DE" sz="1200" dirty="0"/>
              <a:t> in </a:t>
            </a:r>
          </a:p>
          <a:p>
            <a:r>
              <a:rPr lang="de-DE" sz="1200" dirty="0" err="1"/>
              <a:t>mobilità</a:t>
            </a:r>
            <a:endParaRPr lang="de-DE" sz="1200" dirty="0"/>
          </a:p>
          <a:p>
            <a:r>
              <a:rPr lang="de-DE" sz="1200" dirty="0"/>
              <a:t>(App for iOS</a:t>
            </a:r>
          </a:p>
          <a:p>
            <a:r>
              <a:rPr lang="de-DE" sz="1200" dirty="0"/>
              <a:t>&amp; Android)</a:t>
            </a:r>
          </a:p>
        </p:txBody>
      </p:sp>
      <p:sp>
        <p:nvSpPr>
          <p:cNvPr id="16" name="Textfeld 15"/>
          <p:cNvSpPr txBox="1"/>
          <p:nvPr/>
        </p:nvSpPr>
        <p:spPr>
          <a:xfrm>
            <a:off x="7397714" y="3573484"/>
            <a:ext cx="2070118" cy="276999"/>
          </a:xfrm>
          <a:prstGeom prst="rect">
            <a:avLst/>
          </a:prstGeom>
          <a:noFill/>
        </p:spPr>
        <p:txBody>
          <a:bodyPr wrap="none" rtlCol="0">
            <a:spAutoFit/>
          </a:bodyPr>
          <a:lstStyle/>
          <a:p>
            <a:r>
              <a:rPr lang="de-DE" sz="1200" dirty="0" err="1"/>
              <a:t>Finestra</a:t>
            </a:r>
            <a:r>
              <a:rPr lang="de-DE" sz="1200" dirty="0"/>
              <a:t> di </a:t>
            </a:r>
            <a:r>
              <a:rPr lang="de-DE" sz="1200" dirty="0" err="1"/>
              <a:t>conversazione</a:t>
            </a:r>
            <a:r>
              <a:rPr lang="de-DE" sz="1200" dirty="0"/>
              <a:t> (CTI)</a:t>
            </a:r>
          </a:p>
        </p:txBody>
      </p:sp>
      <p:sp>
        <p:nvSpPr>
          <p:cNvPr id="17" name="Textfeld 16"/>
          <p:cNvSpPr txBox="1"/>
          <p:nvPr/>
        </p:nvSpPr>
        <p:spPr>
          <a:xfrm>
            <a:off x="5599159" y="3698102"/>
            <a:ext cx="1157689" cy="461665"/>
          </a:xfrm>
          <a:prstGeom prst="rect">
            <a:avLst/>
          </a:prstGeom>
          <a:noFill/>
        </p:spPr>
        <p:txBody>
          <a:bodyPr wrap="none" rtlCol="0">
            <a:spAutoFit/>
          </a:bodyPr>
          <a:lstStyle/>
          <a:p>
            <a:r>
              <a:rPr lang="de-DE" sz="1200" dirty="0" err="1"/>
              <a:t>Funzionalità</a:t>
            </a:r>
            <a:endParaRPr lang="de-DE" sz="1200" dirty="0"/>
          </a:p>
          <a:p>
            <a:r>
              <a:rPr lang="de-DE" sz="1200" dirty="0" err="1"/>
              <a:t>Softphone</a:t>
            </a:r>
            <a:r>
              <a:rPr lang="de-DE" sz="1200" dirty="0"/>
              <a:t> (SIP)</a:t>
            </a:r>
          </a:p>
        </p:txBody>
      </p:sp>
      <p:sp>
        <p:nvSpPr>
          <p:cNvPr id="18" name="Textfeld 17"/>
          <p:cNvSpPr txBox="1"/>
          <p:nvPr/>
        </p:nvSpPr>
        <p:spPr>
          <a:xfrm>
            <a:off x="5938997" y="4683167"/>
            <a:ext cx="1368387" cy="646331"/>
          </a:xfrm>
          <a:prstGeom prst="rect">
            <a:avLst/>
          </a:prstGeom>
          <a:noFill/>
        </p:spPr>
        <p:txBody>
          <a:bodyPr wrap="none" rtlCol="0">
            <a:spAutoFit/>
          </a:bodyPr>
          <a:lstStyle/>
          <a:p>
            <a:pPr algn="r"/>
            <a:r>
              <a:rPr lang="de-DE" sz="1200" dirty="0" err="1"/>
              <a:t>Integrazione</a:t>
            </a:r>
            <a:r>
              <a:rPr lang="de-DE" sz="1200" dirty="0"/>
              <a:t> ai</a:t>
            </a:r>
          </a:p>
          <a:p>
            <a:pPr algn="r"/>
            <a:r>
              <a:rPr lang="de-DE" sz="1200" dirty="0"/>
              <a:t> </a:t>
            </a:r>
            <a:r>
              <a:rPr lang="de-DE" sz="1200" dirty="0" err="1"/>
              <a:t>processi</a:t>
            </a:r>
            <a:r>
              <a:rPr lang="de-DE" sz="1200" dirty="0"/>
              <a:t> </a:t>
            </a:r>
            <a:r>
              <a:rPr lang="de-DE" sz="1200" dirty="0" err="1"/>
              <a:t>produttivi</a:t>
            </a:r>
            <a:endParaRPr lang="de-DE" sz="1200" dirty="0"/>
          </a:p>
          <a:p>
            <a:pPr algn="r"/>
            <a:r>
              <a:rPr lang="de-DE" sz="1200" dirty="0"/>
              <a:t>(CEBP)</a:t>
            </a:r>
          </a:p>
        </p:txBody>
      </p:sp>
      <p:pic>
        <p:nvPicPr>
          <p:cNvPr id="20" name="Grafik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1854" y="5669934"/>
            <a:ext cx="6156472" cy="639386"/>
          </a:xfrm>
          <a:prstGeom prst="rect">
            <a:avLst/>
          </a:prstGeom>
        </p:spPr>
      </p:pic>
      <p:pic>
        <p:nvPicPr>
          <p:cNvPr id="21" name="Grafi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1241" y="1342351"/>
            <a:ext cx="2624548" cy="3782609"/>
          </a:xfrm>
          <a:prstGeom prst="rect">
            <a:avLst/>
          </a:prstGeom>
        </p:spPr>
      </p:pic>
      <p:pic>
        <p:nvPicPr>
          <p:cNvPr id="22" name="Grafik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7577" y="1679406"/>
            <a:ext cx="3050751" cy="1617060"/>
          </a:xfrm>
          <a:prstGeom prst="rect">
            <a:avLst/>
          </a:prstGeom>
        </p:spPr>
      </p:pic>
      <p:pic>
        <p:nvPicPr>
          <p:cNvPr id="23" name="Grafik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868" y="1332848"/>
            <a:ext cx="1650692" cy="2477737"/>
          </a:xfrm>
          <a:prstGeom prst="rect">
            <a:avLst/>
          </a:prstGeom>
        </p:spPr>
      </p:pic>
      <p:pic>
        <p:nvPicPr>
          <p:cNvPr id="25" name="Grafik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03409" y="3837609"/>
            <a:ext cx="1544919" cy="1622588"/>
          </a:xfrm>
          <a:prstGeom prst="rect">
            <a:avLst/>
          </a:prstGeom>
        </p:spPr>
      </p:pic>
      <p:sp>
        <p:nvSpPr>
          <p:cNvPr id="27" name="Ellipse 26"/>
          <p:cNvSpPr/>
          <p:nvPr/>
        </p:nvSpPr>
        <p:spPr>
          <a:xfrm>
            <a:off x="3921404"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Ellipse 27"/>
          <p:cNvSpPr/>
          <p:nvPr/>
        </p:nvSpPr>
        <p:spPr>
          <a:xfrm>
            <a:off x="4873529"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0" name="Gerader Verbinder 29"/>
          <p:cNvCxnSpPr/>
          <p:nvPr/>
        </p:nvCxnSpPr>
        <p:spPr>
          <a:xfrm>
            <a:off x="5017545" y="2653362"/>
            <a:ext cx="71841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 name="Gerader Verbinder 31"/>
          <p:cNvCxnSpPr/>
          <p:nvPr/>
        </p:nvCxnSpPr>
        <p:spPr>
          <a:xfrm flipV="1">
            <a:off x="5735960" y="1412776"/>
            <a:ext cx="0" cy="124058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Gerader Verbinder 36"/>
          <p:cNvCxnSpPr>
            <a:stCxn id="27" idx="0"/>
          </p:cNvCxnSpPr>
          <p:nvPr/>
        </p:nvCxnSpPr>
        <p:spPr>
          <a:xfrm flipH="1">
            <a:off x="2495600" y="2653362"/>
            <a:ext cx="156982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p:nvCxnSpPr>
        <p:spPr>
          <a:xfrm flipV="1">
            <a:off x="2495600" y="1124744"/>
            <a:ext cx="0" cy="152861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Gerader Verbinder 44"/>
          <p:cNvCxnSpPr/>
          <p:nvPr/>
        </p:nvCxnSpPr>
        <p:spPr>
          <a:xfrm>
            <a:off x="2495600" y="119675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Gerader Verbinder 54"/>
          <p:cNvCxnSpPr/>
          <p:nvPr/>
        </p:nvCxnSpPr>
        <p:spPr>
          <a:xfrm flipH="1">
            <a:off x="1919536" y="1124744"/>
            <a:ext cx="57606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7" name="Rechteck 56"/>
          <p:cNvSpPr/>
          <p:nvPr/>
        </p:nvSpPr>
        <p:spPr>
          <a:xfrm>
            <a:off x="3547216" y="1757166"/>
            <a:ext cx="396000" cy="11623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1" name="Gerader Verbinder 60"/>
          <p:cNvCxnSpPr/>
          <p:nvPr/>
        </p:nvCxnSpPr>
        <p:spPr>
          <a:xfrm flipH="1" flipV="1">
            <a:off x="2765103" y="1873402"/>
            <a:ext cx="782113" cy="1"/>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V="1">
            <a:off x="2757217" y="980728"/>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Rechteck 63"/>
          <p:cNvSpPr/>
          <p:nvPr/>
        </p:nvSpPr>
        <p:spPr>
          <a:xfrm>
            <a:off x="3547216" y="3148733"/>
            <a:ext cx="100512" cy="14401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6" name="Gerader Verbinder 65"/>
          <p:cNvCxnSpPr/>
          <p:nvPr/>
        </p:nvCxnSpPr>
        <p:spPr>
          <a:xfrm flipH="1">
            <a:off x="2711624" y="3292749"/>
            <a:ext cx="83559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flipV="1">
            <a:off x="2711624" y="3284984"/>
            <a:ext cx="0" cy="115212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3" name="Rechteck 72"/>
          <p:cNvSpPr/>
          <p:nvPr/>
        </p:nvSpPr>
        <p:spPr>
          <a:xfrm>
            <a:off x="3287687" y="4941167"/>
            <a:ext cx="149637" cy="89379"/>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7" name="Gerader Verbinder 76"/>
          <p:cNvCxnSpPr>
            <a:stCxn id="73" idx="1"/>
          </p:cNvCxnSpPr>
          <p:nvPr/>
        </p:nvCxnSpPr>
        <p:spPr>
          <a:xfrm>
            <a:off x="3287687" y="4985857"/>
            <a:ext cx="0" cy="39058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9" name="Rechteck 78"/>
          <p:cNvSpPr/>
          <p:nvPr/>
        </p:nvSpPr>
        <p:spPr>
          <a:xfrm>
            <a:off x="5994004" y="3140968"/>
            <a:ext cx="1080000" cy="9268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1" name="Gerader Verbinder 80"/>
          <p:cNvCxnSpPr>
            <a:stCxn id="79" idx="1"/>
          </p:cNvCxnSpPr>
          <p:nvPr/>
        </p:nvCxnSpPr>
        <p:spPr>
          <a:xfrm>
            <a:off x="5994004" y="3187312"/>
            <a:ext cx="0" cy="40507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Rechteck 86"/>
          <p:cNvSpPr/>
          <p:nvPr/>
        </p:nvSpPr>
        <p:spPr>
          <a:xfrm>
            <a:off x="3287687" y="3789040"/>
            <a:ext cx="108000" cy="14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9" name="Gerader Verbinder 88"/>
          <p:cNvCxnSpPr>
            <a:stCxn id="87" idx="2"/>
          </p:cNvCxnSpPr>
          <p:nvPr/>
        </p:nvCxnSpPr>
        <p:spPr>
          <a:xfrm>
            <a:off x="3341687" y="3933040"/>
            <a:ext cx="22502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0" name="Rechteck 89"/>
          <p:cNvSpPr/>
          <p:nvPr/>
        </p:nvSpPr>
        <p:spPr>
          <a:xfrm>
            <a:off x="2947914" y="4077040"/>
            <a:ext cx="2509755" cy="32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6" name="Gerader Verbinder 95"/>
          <p:cNvCxnSpPr>
            <a:stCxn id="90" idx="3"/>
          </p:cNvCxnSpPr>
          <p:nvPr/>
        </p:nvCxnSpPr>
        <p:spPr>
          <a:xfrm>
            <a:off x="5457669" y="4239040"/>
            <a:ext cx="19581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0" name="Gerader Verbinder 99"/>
          <p:cNvCxnSpPr/>
          <p:nvPr/>
        </p:nvCxnSpPr>
        <p:spPr>
          <a:xfrm flipH="1">
            <a:off x="7321043" y="4781142"/>
            <a:ext cx="18123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2" name="Gerader Verbinder 101"/>
          <p:cNvCxnSpPr/>
          <p:nvPr/>
        </p:nvCxnSpPr>
        <p:spPr>
          <a:xfrm flipH="1">
            <a:off x="7320136" y="5237940"/>
            <a:ext cx="183273"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4" name="Gerader Verbinder 103"/>
          <p:cNvCxnSpPr/>
          <p:nvPr/>
        </p:nvCxnSpPr>
        <p:spPr>
          <a:xfrm>
            <a:off x="7321043" y="4781142"/>
            <a:ext cx="0" cy="45679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0" name="Gerader Verbinder 129"/>
          <p:cNvCxnSpPr>
            <a:stCxn id="10" idx="3"/>
            <a:endCxn id="10" idx="3"/>
          </p:cNvCxnSpPr>
          <p:nvPr/>
        </p:nvCxnSpPr>
        <p:spPr>
          <a:xfrm>
            <a:off x="6406304" y="969517"/>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9" name="Textfeld 58"/>
          <p:cNvSpPr txBox="1"/>
          <p:nvPr/>
        </p:nvSpPr>
        <p:spPr>
          <a:xfrm>
            <a:off x="5994004" y="3356992"/>
            <a:ext cx="2244525" cy="276999"/>
          </a:xfrm>
          <a:prstGeom prst="rect">
            <a:avLst/>
          </a:prstGeom>
          <a:noFill/>
        </p:spPr>
        <p:txBody>
          <a:bodyPr wrap="none" rtlCol="0">
            <a:spAutoFit/>
          </a:bodyPr>
          <a:lstStyle/>
          <a:p>
            <a:r>
              <a:rPr lang="de-DE" sz="1200" dirty="0"/>
              <a:t>Collaboration (Desktop sharing)</a:t>
            </a:r>
          </a:p>
        </p:txBody>
      </p:sp>
      <p:pic>
        <p:nvPicPr>
          <p:cNvPr id="48" name="Grafik 4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0917" y="3825695"/>
            <a:ext cx="1565479" cy="2696004"/>
          </a:xfrm>
          <a:prstGeom prst="rect">
            <a:avLst/>
          </a:prstGeom>
        </p:spPr>
      </p:pic>
    </p:spTree>
    <p:extLst>
      <p:ext uri="{BB962C8B-B14F-4D97-AF65-F5344CB8AC3E}">
        <p14:creationId xmlns:p14="http://schemas.microsoft.com/office/powerpoint/2010/main" val="1234191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l="5049" r="64307" b="4939"/>
          <a:stretch/>
        </p:blipFill>
        <p:spPr>
          <a:xfrm>
            <a:off x="9442234" y="1336702"/>
            <a:ext cx="2096217" cy="2947830"/>
          </a:xfrm>
          <a:prstGeom prst="rect">
            <a:avLst/>
          </a:prstGeom>
        </p:spPr>
      </p:pic>
      <p:sp>
        <p:nvSpPr>
          <p:cNvPr id="3" name="Titel 2"/>
          <p:cNvSpPr>
            <a:spLocks noGrp="1"/>
          </p:cNvSpPr>
          <p:nvPr>
            <p:ph type="title"/>
          </p:nvPr>
        </p:nvSpPr>
        <p:spPr/>
        <p:txBody>
          <a:bodyPr>
            <a:normAutofit fontScale="90000"/>
          </a:bodyPr>
          <a:lstStyle/>
          <a:p>
            <a:r>
              <a:rPr lang="de-DE" dirty="0"/>
              <a:t>ProCall 6 Enterprise Software Suite (contact portal/business card)</a:t>
            </a:r>
          </a:p>
        </p:txBody>
      </p:sp>
      <p:sp>
        <p:nvSpPr>
          <p:cNvPr id="7" name="Textplatzhalter 6"/>
          <p:cNvSpPr>
            <a:spLocks noGrp="1"/>
          </p:cNvSpPr>
          <p:nvPr>
            <p:ph type="body" sz="quarter" idx="17"/>
          </p:nvPr>
        </p:nvSpPr>
        <p:spPr/>
        <p:txBody>
          <a:bodyPr/>
          <a:lstStyle/>
          <a:p>
            <a:endParaRPr lang="de-DE"/>
          </a:p>
        </p:txBody>
      </p:sp>
      <p:sp>
        <p:nvSpPr>
          <p:cNvPr id="6" name="Fußzeilenplatzhalter 5"/>
          <p:cNvSpPr>
            <a:spLocks noGrp="1"/>
          </p:cNvSpPr>
          <p:nvPr>
            <p:ph type="ftr" sz="quarter" idx="4294967295"/>
          </p:nvPr>
        </p:nvSpPr>
        <p:spPr>
          <a:xfrm>
            <a:off x="1800000" y="6547333"/>
            <a:ext cx="9120536" cy="216000"/>
          </a:xfrm>
          <a:prstGeom prst="rect">
            <a:avLst/>
          </a:prstGeom>
        </p:spPr>
        <p:txBody>
          <a:bodyPr/>
          <a:lstStyle/>
          <a:p>
            <a:r>
              <a:rPr lang="en-US"/>
              <a:t>© estos Italia – ECS 2018</a:t>
            </a:r>
            <a:endParaRPr lang="de-DE" dirty="0"/>
          </a:p>
        </p:txBody>
      </p:sp>
      <p:sp>
        <p:nvSpPr>
          <p:cNvPr id="9" name="Foliennummernplatzhalter 8"/>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62</a:t>
            </a:fld>
            <a:endParaRPr lang="de-DE" dirty="0"/>
          </a:p>
        </p:txBody>
      </p:sp>
      <p:sp>
        <p:nvSpPr>
          <p:cNvPr id="10" name="Textfeld 9"/>
          <p:cNvSpPr txBox="1"/>
          <p:nvPr/>
        </p:nvSpPr>
        <p:spPr>
          <a:xfrm>
            <a:off x="2798009" y="831017"/>
            <a:ext cx="3608295" cy="276999"/>
          </a:xfrm>
          <a:prstGeom prst="rect">
            <a:avLst/>
          </a:prstGeom>
          <a:noFill/>
        </p:spPr>
        <p:txBody>
          <a:bodyPr wrap="none" rtlCol="0">
            <a:spAutoFit/>
          </a:bodyPr>
          <a:lstStyle/>
          <a:p>
            <a:r>
              <a:rPr lang="de-DE" sz="1200" dirty="0"/>
              <a:t>CTI per </a:t>
            </a:r>
            <a:r>
              <a:rPr lang="de-DE" sz="1200" dirty="0" err="1"/>
              <a:t>smartphones</a:t>
            </a:r>
            <a:r>
              <a:rPr lang="de-DE" sz="1200" dirty="0"/>
              <a:t> e </a:t>
            </a:r>
            <a:r>
              <a:rPr lang="de-DE" sz="1200" dirty="0" err="1"/>
              <a:t>cellulari</a:t>
            </a:r>
            <a:r>
              <a:rPr lang="de-DE" sz="1200" dirty="0"/>
              <a:t> </a:t>
            </a:r>
            <a:r>
              <a:rPr lang="de-DE" sz="1200" dirty="0" err="1"/>
              <a:t>con</a:t>
            </a:r>
            <a:r>
              <a:rPr lang="de-DE" sz="1200" dirty="0"/>
              <a:t> </a:t>
            </a:r>
            <a:r>
              <a:rPr lang="de-DE" sz="1200" dirty="0" err="1"/>
              <a:t>supporto</a:t>
            </a:r>
            <a:r>
              <a:rPr lang="de-DE" sz="1200" dirty="0"/>
              <a:t> </a:t>
            </a:r>
            <a:r>
              <a:rPr lang="de-DE" sz="1200" dirty="0" err="1"/>
              <a:t>bluetooth</a:t>
            </a:r>
            <a:endParaRPr lang="de-DE" sz="1200" dirty="0"/>
          </a:p>
        </p:txBody>
      </p:sp>
      <p:sp>
        <p:nvSpPr>
          <p:cNvPr id="11" name="Textfeld 10"/>
          <p:cNvSpPr txBox="1"/>
          <p:nvPr/>
        </p:nvSpPr>
        <p:spPr>
          <a:xfrm>
            <a:off x="5715010" y="1343494"/>
            <a:ext cx="1473480" cy="276999"/>
          </a:xfrm>
          <a:prstGeom prst="rect">
            <a:avLst/>
          </a:prstGeom>
          <a:noFill/>
        </p:spPr>
        <p:txBody>
          <a:bodyPr wrap="none" rtlCol="0">
            <a:spAutoFit/>
          </a:bodyPr>
          <a:lstStyle/>
          <a:p>
            <a:r>
              <a:rPr lang="de-DE" sz="1200" dirty="0" err="1"/>
              <a:t>VideoChat</a:t>
            </a:r>
            <a:r>
              <a:rPr lang="de-DE" sz="1200" dirty="0"/>
              <a:t> (</a:t>
            </a:r>
            <a:r>
              <a:rPr lang="de-DE" sz="1200" dirty="0" err="1"/>
              <a:t>WebRTC</a:t>
            </a:r>
            <a:r>
              <a:rPr lang="de-DE" sz="1200" dirty="0"/>
              <a:t>)</a:t>
            </a:r>
          </a:p>
        </p:txBody>
      </p:sp>
      <p:sp>
        <p:nvSpPr>
          <p:cNvPr id="12" name="Textfeld 11"/>
          <p:cNvSpPr txBox="1"/>
          <p:nvPr/>
        </p:nvSpPr>
        <p:spPr>
          <a:xfrm>
            <a:off x="599166" y="971469"/>
            <a:ext cx="1303562" cy="276999"/>
          </a:xfrm>
          <a:prstGeom prst="rect">
            <a:avLst/>
          </a:prstGeom>
          <a:noFill/>
        </p:spPr>
        <p:txBody>
          <a:bodyPr wrap="none" rtlCol="0">
            <a:spAutoFit/>
          </a:bodyPr>
          <a:lstStyle/>
          <a:p>
            <a:r>
              <a:rPr lang="de-DE" sz="1200" dirty="0"/>
              <a:t>Instant Messaging</a:t>
            </a:r>
          </a:p>
        </p:txBody>
      </p:sp>
      <p:sp>
        <p:nvSpPr>
          <p:cNvPr id="13" name="Textfeld 12"/>
          <p:cNvSpPr txBox="1"/>
          <p:nvPr/>
        </p:nvSpPr>
        <p:spPr>
          <a:xfrm>
            <a:off x="3249611" y="5237940"/>
            <a:ext cx="861133" cy="276999"/>
          </a:xfrm>
          <a:prstGeom prst="rect">
            <a:avLst/>
          </a:prstGeom>
          <a:noFill/>
        </p:spPr>
        <p:txBody>
          <a:bodyPr wrap="none" rtlCol="0">
            <a:spAutoFit/>
          </a:bodyPr>
          <a:lstStyle/>
          <a:p>
            <a:r>
              <a:rPr lang="de-DE" sz="1200" dirty="0" err="1"/>
              <a:t>Federation</a:t>
            </a:r>
            <a:endParaRPr lang="de-DE" sz="1200" dirty="0"/>
          </a:p>
        </p:txBody>
      </p:sp>
      <p:sp>
        <p:nvSpPr>
          <p:cNvPr id="15" name="Textfeld 14"/>
          <p:cNvSpPr txBox="1"/>
          <p:nvPr/>
        </p:nvSpPr>
        <p:spPr>
          <a:xfrm>
            <a:off x="1871845" y="4257835"/>
            <a:ext cx="920508" cy="830997"/>
          </a:xfrm>
          <a:prstGeom prst="rect">
            <a:avLst/>
          </a:prstGeom>
          <a:noFill/>
        </p:spPr>
        <p:txBody>
          <a:bodyPr wrap="none" rtlCol="0">
            <a:spAutoFit/>
          </a:bodyPr>
          <a:lstStyle/>
          <a:p>
            <a:r>
              <a:rPr lang="de-DE" sz="1200" dirty="0" err="1"/>
              <a:t>Utente</a:t>
            </a:r>
            <a:r>
              <a:rPr lang="de-DE" sz="1200" dirty="0"/>
              <a:t> in </a:t>
            </a:r>
          </a:p>
          <a:p>
            <a:r>
              <a:rPr lang="de-DE" sz="1200" dirty="0" err="1"/>
              <a:t>mobilità</a:t>
            </a:r>
            <a:endParaRPr lang="de-DE" sz="1200" dirty="0"/>
          </a:p>
          <a:p>
            <a:r>
              <a:rPr lang="de-DE" sz="1200" dirty="0"/>
              <a:t>(App for iOS</a:t>
            </a:r>
          </a:p>
          <a:p>
            <a:r>
              <a:rPr lang="de-DE" sz="1200" dirty="0"/>
              <a:t>&amp; Android)</a:t>
            </a:r>
          </a:p>
        </p:txBody>
      </p:sp>
      <p:sp>
        <p:nvSpPr>
          <p:cNvPr id="16" name="Textfeld 15"/>
          <p:cNvSpPr txBox="1"/>
          <p:nvPr/>
        </p:nvSpPr>
        <p:spPr>
          <a:xfrm>
            <a:off x="7404200" y="3555112"/>
            <a:ext cx="2070118" cy="276999"/>
          </a:xfrm>
          <a:prstGeom prst="rect">
            <a:avLst/>
          </a:prstGeom>
          <a:noFill/>
        </p:spPr>
        <p:txBody>
          <a:bodyPr wrap="none" rtlCol="0">
            <a:spAutoFit/>
          </a:bodyPr>
          <a:lstStyle/>
          <a:p>
            <a:r>
              <a:rPr lang="de-DE" sz="1200" dirty="0" err="1"/>
              <a:t>Finestra</a:t>
            </a:r>
            <a:r>
              <a:rPr lang="de-DE" sz="1200" dirty="0"/>
              <a:t> di </a:t>
            </a:r>
            <a:r>
              <a:rPr lang="de-DE" sz="1200" dirty="0" err="1"/>
              <a:t>conversazione</a:t>
            </a:r>
            <a:r>
              <a:rPr lang="de-DE" sz="1200" dirty="0"/>
              <a:t> (CTI)</a:t>
            </a:r>
          </a:p>
        </p:txBody>
      </p:sp>
      <p:sp>
        <p:nvSpPr>
          <p:cNvPr id="17" name="Textfeld 16"/>
          <p:cNvSpPr txBox="1"/>
          <p:nvPr/>
        </p:nvSpPr>
        <p:spPr>
          <a:xfrm>
            <a:off x="5599159" y="3698102"/>
            <a:ext cx="1157689" cy="461665"/>
          </a:xfrm>
          <a:prstGeom prst="rect">
            <a:avLst/>
          </a:prstGeom>
          <a:noFill/>
        </p:spPr>
        <p:txBody>
          <a:bodyPr wrap="none" rtlCol="0">
            <a:spAutoFit/>
          </a:bodyPr>
          <a:lstStyle/>
          <a:p>
            <a:r>
              <a:rPr lang="de-DE" sz="1200" dirty="0" err="1"/>
              <a:t>Funzionalità</a:t>
            </a:r>
            <a:endParaRPr lang="de-DE" sz="1200" dirty="0"/>
          </a:p>
          <a:p>
            <a:r>
              <a:rPr lang="de-DE" sz="1200" dirty="0" err="1"/>
              <a:t>Softphone</a:t>
            </a:r>
            <a:r>
              <a:rPr lang="de-DE" sz="1200" dirty="0"/>
              <a:t> (SIP)</a:t>
            </a:r>
          </a:p>
        </p:txBody>
      </p:sp>
      <p:sp>
        <p:nvSpPr>
          <p:cNvPr id="18" name="Textfeld 17"/>
          <p:cNvSpPr txBox="1"/>
          <p:nvPr/>
        </p:nvSpPr>
        <p:spPr>
          <a:xfrm>
            <a:off x="5931686" y="4683167"/>
            <a:ext cx="1375698" cy="646331"/>
          </a:xfrm>
          <a:prstGeom prst="rect">
            <a:avLst/>
          </a:prstGeom>
          <a:noFill/>
        </p:spPr>
        <p:txBody>
          <a:bodyPr wrap="none" rtlCol="0">
            <a:spAutoFit/>
          </a:bodyPr>
          <a:lstStyle/>
          <a:p>
            <a:pPr algn="r"/>
            <a:r>
              <a:rPr lang="de-DE" sz="1200" dirty="0" err="1"/>
              <a:t>Integrazione</a:t>
            </a:r>
            <a:r>
              <a:rPr lang="de-DE" sz="1200" dirty="0"/>
              <a:t> ai</a:t>
            </a:r>
          </a:p>
          <a:p>
            <a:pPr algn="r"/>
            <a:r>
              <a:rPr lang="de-DE" sz="1200" dirty="0"/>
              <a:t> </a:t>
            </a:r>
            <a:r>
              <a:rPr lang="de-DE" sz="1200" dirty="0" err="1"/>
              <a:t>processi</a:t>
            </a:r>
            <a:r>
              <a:rPr lang="de-DE" sz="1200" dirty="0"/>
              <a:t> </a:t>
            </a:r>
            <a:r>
              <a:rPr lang="de-DE" sz="1200" dirty="0" err="1"/>
              <a:t>produttivi</a:t>
            </a:r>
            <a:endParaRPr lang="de-DE" sz="1200" dirty="0"/>
          </a:p>
          <a:p>
            <a:pPr algn="r"/>
            <a:r>
              <a:rPr lang="de-DE" sz="1200" dirty="0"/>
              <a:t>(CEBP)</a:t>
            </a:r>
          </a:p>
        </p:txBody>
      </p:sp>
      <p:sp>
        <p:nvSpPr>
          <p:cNvPr id="19" name="Textfeld 18"/>
          <p:cNvSpPr txBox="1"/>
          <p:nvPr/>
        </p:nvSpPr>
        <p:spPr>
          <a:xfrm>
            <a:off x="9419509" y="971469"/>
            <a:ext cx="1082348" cy="276999"/>
          </a:xfrm>
          <a:prstGeom prst="rect">
            <a:avLst/>
          </a:prstGeom>
          <a:noFill/>
        </p:spPr>
        <p:txBody>
          <a:bodyPr wrap="none" rtlCol="0">
            <a:spAutoFit/>
          </a:bodyPr>
          <a:lstStyle/>
          <a:p>
            <a:r>
              <a:rPr lang="de-DE" sz="1200" dirty="0"/>
              <a:t>Contact portal</a:t>
            </a:r>
          </a:p>
        </p:txBody>
      </p:sp>
      <p:pic>
        <p:nvPicPr>
          <p:cNvPr id="20" name="Grafik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1854" y="5669934"/>
            <a:ext cx="6156472" cy="639386"/>
          </a:xfrm>
          <a:prstGeom prst="rect">
            <a:avLst/>
          </a:prstGeom>
        </p:spPr>
      </p:pic>
      <p:pic>
        <p:nvPicPr>
          <p:cNvPr id="21" name="Grafik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11241" y="1342351"/>
            <a:ext cx="2624548" cy="3782609"/>
          </a:xfrm>
          <a:prstGeom prst="rect">
            <a:avLst/>
          </a:prstGeom>
        </p:spPr>
      </p:pic>
      <p:pic>
        <p:nvPicPr>
          <p:cNvPr id="22" name="Grafik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97577" y="1679406"/>
            <a:ext cx="3050751" cy="1617060"/>
          </a:xfrm>
          <a:prstGeom prst="rect">
            <a:avLst/>
          </a:prstGeom>
        </p:spPr>
      </p:pic>
      <p:pic>
        <p:nvPicPr>
          <p:cNvPr id="23" name="Grafik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8868" y="1332848"/>
            <a:ext cx="1650692" cy="2477737"/>
          </a:xfrm>
          <a:prstGeom prst="rect">
            <a:avLst/>
          </a:prstGeom>
        </p:spPr>
      </p:pic>
      <p:pic>
        <p:nvPicPr>
          <p:cNvPr id="25" name="Grafik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03409" y="3837609"/>
            <a:ext cx="1544919" cy="1622588"/>
          </a:xfrm>
          <a:prstGeom prst="rect">
            <a:avLst/>
          </a:prstGeom>
        </p:spPr>
      </p:pic>
      <p:pic>
        <p:nvPicPr>
          <p:cNvPr id="26" name="Grafik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43385" y="4639921"/>
            <a:ext cx="2772681" cy="1664375"/>
          </a:xfrm>
          <a:prstGeom prst="rect">
            <a:avLst/>
          </a:prstGeom>
        </p:spPr>
      </p:pic>
      <p:sp>
        <p:nvSpPr>
          <p:cNvPr id="27" name="Ellipse 26"/>
          <p:cNvSpPr/>
          <p:nvPr/>
        </p:nvSpPr>
        <p:spPr>
          <a:xfrm>
            <a:off x="3921404"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Ellipse 27"/>
          <p:cNvSpPr/>
          <p:nvPr/>
        </p:nvSpPr>
        <p:spPr>
          <a:xfrm>
            <a:off x="4873529" y="2653362"/>
            <a:ext cx="288032" cy="28803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0" name="Gerader Verbinder 29"/>
          <p:cNvCxnSpPr/>
          <p:nvPr/>
        </p:nvCxnSpPr>
        <p:spPr>
          <a:xfrm>
            <a:off x="5017545" y="2653362"/>
            <a:ext cx="71841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 name="Gerader Verbinder 31"/>
          <p:cNvCxnSpPr/>
          <p:nvPr/>
        </p:nvCxnSpPr>
        <p:spPr>
          <a:xfrm flipV="1">
            <a:off x="5735960" y="1412776"/>
            <a:ext cx="0" cy="124058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Gerader Verbinder 36"/>
          <p:cNvCxnSpPr>
            <a:stCxn id="27" idx="0"/>
          </p:cNvCxnSpPr>
          <p:nvPr/>
        </p:nvCxnSpPr>
        <p:spPr>
          <a:xfrm flipH="1">
            <a:off x="2495600" y="2653362"/>
            <a:ext cx="156982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p:nvCxnSpPr>
        <p:spPr>
          <a:xfrm flipV="1">
            <a:off x="2495600" y="1124744"/>
            <a:ext cx="0" cy="152861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Gerader Verbinder 44"/>
          <p:cNvCxnSpPr/>
          <p:nvPr/>
        </p:nvCxnSpPr>
        <p:spPr>
          <a:xfrm>
            <a:off x="2495600" y="119675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Gerader Verbinder 54"/>
          <p:cNvCxnSpPr/>
          <p:nvPr/>
        </p:nvCxnSpPr>
        <p:spPr>
          <a:xfrm flipH="1">
            <a:off x="1919536" y="1124744"/>
            <a:ext cx="57606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7" name="Rechteck 56"/>
          <p:cNvSpPr/>
          <p:nvPr/>
        </p:nvSpPr>
        <p:spPr>
          <a:xfrm>
            <a:off x="3547216" y="1757166"/>
            <a:ext cx="396000" cy="11623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1" name="Gerader Verbinder 60"/>
          <p:cNvCxnSpPr/>
          <p:nvPr/>
        </p:nvCxnSpPr>
        <p:spPr>
          <a:xfrm flipH="1" flipV="1">
            <a:off x="2765103" y="1873402"/>
            <a:ext cx="782113" cy="1"/>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Gerader Verbinder 62"/>
          <p:cNvCxnSpPr/>
          <p:nvPr/>
        </p:nvCxnSpPr>
        <p:spPr>
          <a:xfrm flipV="1">
            <a:off x="2757217" y="980728"/>
            <a:ext cx="0" cy="900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Rechteck 63"/>
          <p:cNvSpPr/>
          <p:nvPr/>
        </p:nvSpPr>
        <p:spPr>
          <a:xfrm>
            <a:off x="3547216" y="3148733"/>
            <a:ext cx="100512" cy="14401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66" name="Gerader Verbinder 65"/>
          <p:cNvCxnSpPr/>
          <p:nvPr/>
        </p:nvCxnSpPr>
        <p:spPr>
          <a:xfrm flipH="1">
            <a:off x="2711624" y="3292749"/>
            <a:ext cx="83559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Gerader Verbinder 71"/>
          <p:cNvCxnSpPr/>
          <p:nvPr/>
        </p:nvCxnSpPr>
        <p:spPr>
          <a:xfrm flipV="1">
            <a:off x="2711624" y="3284984"/>
            <a:ext cx="0" cy="115212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3" name="Rechteck 72"/>
          <p:cNvSpPr/>
          <p:nvPr/>
        </p:nvSpPr>
        <p:spPr>
          <a:xfrm>
            <a:off x="3287687" y="4941167"/>
            <a:ext cx="149637" cy="89379"/>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7" name="Gerader Verbinder 76"/>
          <p:cNvCxnSpPr>
            <a:stCxn id="73" idx="1"/>
          </p:cNvCxnSpPr>
          <p:nvPr/>
        </p:nvCxnSpPr>
        <p:spPr>
          <a:xfrm>
            <a:off x="3287687" y="4985857"/>
            <a:ext cx="0" cy="39058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8" name="Textfeld 77"/>
          <p:cNvSpPr txBox="1"/>
          <p:nvPr/>
        </p:nvSpPr>
        <p:spPr>
          <a:xfrm>
            <a:off x="9419509" y="4350708"/>
            <a:ext cx="2109873" cy="276999"/>
          </a:xfrm>
          <a:prstGeom prst="rect">
            <a:avLst/>
          </a:prstGeom>
          <a:noFill/>
        </p:spPr>
        <p:txBody>
          <a:bodyPr wrap="none" rtlCol="0">
            <a:spAutoFit/>
          </a:bodyPr>
          <a:lstStyle/>
          <a:p>
            <a:r>
              <a:rPr lang="de-DE" sz="1200" dirty="0" err="1"/>
              <a:t>Biglietto</a:t>
            </a:r>
            <a:r>
              <a:rPr lang="de-DE" sz="1200" dirty="0"/>
              <a:t> da </a:t>
            </a:r>
            <a:r>
              <a:rPr lang="de-DE" sz="1200" dirty="0" err="1"/>
              <a:t>visita</a:t>
            </a:r>
            <a:r>
              <a:rPr lang="de-DE" sz="1200" dirty="0"/>
              <a:t> multimediale</a:t>
            </a:r>
          </a:p>
        </p:txBody>
      </p:sp>
      <p:sp>
        <p:nvSpPr>
          <p:cNvPr id="79" name="Rechteck 78"/>
          <p:cNvSpPr/>
          <p:nvPr/>
        </p:nvSpPr>
        <p:spPr>
          <a:xfrm>
            <a:off x="5994004" y="3140968"/>
            <a:ext cx="1080000" cy="92687"/>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1" name="Gerader Verbinder 80"/>
          <p:cNvCxnSpPr>
            <a:stCxn id="79" idx="1"/>
          </p:cNvCxnSpPr>
          <p:nvPr/>
        </p:nvCxnSpPr>
        <p:spPr>
          <a:xfrm>
            <a:off x="5994004" y="3187312"/>
            <a:ext cx="0" cy="40507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Rechteck 86"/>
          <p:cNvSpPr/>
          <p:nvPr/>
        </p:nvSpPr>
        <p:spPr>
          <a:xfrm>
            <a:off x="3287687" y="3789040"/>
            <a:ext cx="108000" cy="14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9" name="Gerader Verbinder 88"/>
          <p:cNvCxnSpPr>
            <a:stCxn id="87" idx="2"/>
          </p:cNvCxnSpPr>
          <p:nvPr/>
        </p:nvCxnSpPr>
        <p:spPr>
          <a:xfrm>
            <a:off x="3341687" y="3933040"/>
            <a:ext cx="22502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0" name="Rechteck 89"/>
          <p:cNvSpPr/>
          <p:nvPr/>
        </p:nvSpPr>
        <p:spPr>
          <a:xfrm>
            <a:off x="2947914" y="4077040"/>
            <a:ext cx="2509755" cy="32400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6" name="Gerader Verbinder 95"/>
          <p:cNvCxnSpPr>
            <a:stCxn id="90" idx="3"/>
          </p:cNvCxnSpPr>
          <p:nvPr/>
        </p:nvCxnSpPr>
        <p:spPr>
          <a:xfrm>
            <a:off x="5457669" y="4239040"/>
            <a:ext cx="19581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0" name="Gerader Verbinder 99"/>
          <p:cNvCxnSpPr/>
          <p:nvPr/>
        </p:nvCxnSpPr>
        <p:spPr>
          <a:xfrm flipH="1">
            <a:off x="7321043" y="4781142"/>
            <a:ext cx="18123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2" name="Gerader Verbinder 101"/>
          <p:cNvCxnSpPr/>
          <p:nvPr/>
        </p:nvCxnSpPr>
        <p:spPr>
          <a:xfrm flipH="1">
            <a:off x="7320136" y="5237940"/>
            <a:ext cx="183273"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4" name="Gerader Verbinder 103"/>
          <p:cNvCxnSpPr/>
          <p:nvPr/>
        </p:nvCxnSpPr>
        <p:spPr>
          <a:xfrm>
            <a:off x="7321043" y="4781142"/>
            <a:ext cx="0" cy="45679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5" name="Rechteck 104"/>
          <p:cNvSpPr/>
          <p:nvPr/>
        </p:nvSpPr>
        <p:spPr>
          <a:xfrm>
            <a:off x="3943216" y="1873402"/>
            <a:ext cx="568608" cy="115438"/>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15" name="Gerader Verbinder 114"/>
          <p:cNvCxnSpPr/>
          <p:nvPr/>
        </p:nvCxnSpPr>
        <p:spPr>
          <a:xfrm flipV="1">
            <a:off x="4511824" y="1124744"/>
            <a:ext cx="0" cy="80637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0" name="Gerader Verbinder 129"/>
          <p:cNvCxnSpPr>
            <a:stCxn id="10" idx="3"/>
            <a:endCxn id="10" idx="3"/>
          </p:cNvCxnSpPr>
          <p:nvPr/>
        </p:nvCxnSpPr>
        <p:spPr>
          <a:xfrm>
            <a:off x="6406304" y="969517"/>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2" name="Gerader Verbinder 131"/>
          <p:cNvCxnSpPr/>
          <p:nvPr/>
        </p:nvCxnSpPr>
        <p:spPr>
          <a:xfrm flipH="1">
            <a:off x="4511824" y="1109969"/>
            <a:ext cx="4896000" cy="10115"/>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9" name="Gerader Verbinder 138"/>
          <p:cNvCxnSpPr/>
          <p:nvPr/>
        </p:nvCxnSpPr>
        <p:spPr>
          <a:xfrm>
            <a:off x="11327126" y="2008753"/>
            <a:ext cx="0" cy="250036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11208568" y="1835197"/>
            <a:ext cx="118558" cy="17355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Textfeld 58"/>
          <p:cNvSpPr txBox="1"/>
          <p:nvPr/>
        </p:nvSpPr>
        <p:spPr>
          <a:xfrm>
            <a:off x="5994004" y="3356992"/>
            <a:ext cx="2182008" cy="276999"/>
          </a:xfrm>
          <a:prstGeom prst="rect">
            <a:avLst/>
          </a:prstGeom>
          <a:noFill/>
        </p:spPr>
        <p:txBody>
          <a:bodyPr wrap="none" rtlCol="0">
            <a:spAutoFit/>
          </a:bodyPr>
          <a:lstStyle/>
          <a:p>
            <a:r>
              <a:rPr lang="de-DE" sz="1200" dirty="0" err="1"/>
              <a:t>Collaboration</a:t>
            </a:r>
            <a:r>
              <a:rPr lang="de-DE" sz="1200" dirty="0"/>
              <a:t> (Desktop Sharing)</a:t>
            </a:r>
          </a:p>
        </p:txBody>
      </p:sp>
      <p:pic>
        <p:nvPicPr>
          <p:cNvPr id="58" name="Grafik 5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0917" y="3825695"/>
            <a:ext cx="1565479" cy="2696004"/>
          </a:xfrm>
          <a:prstGeom prst="rect">
            <a:avLst/>
          </a:prstGeom>
        </p:spPr>
      </p:pic>
    </p:spTree>
    <p:extLst>
      <p:ext uri="{BB962C8B-B14F-4D97-AF65-F5344CB8AC3E}">
        <p14:creationId xmlns:p14="http://schemas.microsoft.com/office/powerpoint/2010/main" val="972915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title"/>
          </p:nvPr>
        </p:nvSpPr>
        <p:spPr/>
        <p:txBody>
          <a:bodyPr>
            <a:normAutofit/>
          </a:bodyPr>
          <a:lstStyle/>
          <a:p>
            <a:r>
              <a:rPr lang="en-US" dirty="0" err="1"/>
              <a:t>Tutto</a:t>
            </a:r>
            <a:r>
              <a:rPr lang="en-US" dirty="0"/>
              <a:t> </a:t>
            </a:r>
            <a:r>
              <a:rPr lang="en-US" dirty="0" err="1"/>
              <a:t>quello</a:t>
            </a:r>
            <a:r>
              <a:rPr lang="en-US" dirty="0"/>
              <a:t> </a:t>
            </a:r>
            <a:r>
              <a:rPr lang="en-US" dirty="0" err="1"/>
              <a:t>che</a:t>
            </a:r>
            <a:r>
              <a:rPr lang="en-US" dirty="0"/>
              <a:t> </a:t>
            </a:r>
            <a:r>
              <a:rPr lang="en-US" dirty="0" err="1"/>
              <a:t>ti</a:t>
            </a:r>
            <a:r>
              <a:rPr lang="en-US" dirty="0"/>
              <a:t> serve per </a:t>
            </a:r>
            <a:r>
              <a:rPr lang="en-US" dirty="0" err="1"/>
              <a:t>comunicare</a:t>
            </a:r>
            <a:r>
              <a:rPr lang="en-US" dirty="0"/>
              <a:t> via Internet</a:t>
            </a:r>
            <a:endParaRPr lang="de-DE" dirty="0"/>
          </a:p>
        </p:txBody>
      </p:sp>
      <p:sp>
        <p:nvSpPr>
          <p:cNvPr id="10" name="Fußzeilenplatzhalter 9"/>
          <p:cNvSpPr>
            <a:spLocks noGrp="1"/>
          </p:cNvSpPr>
          <p:nvPr>
            <p:ph type="ftr" sz="quarter" idx="15"/>
          </p:nvPr>
        </p:nvSpPr>
        <p:spPr/>
        <p:txBody>
          <a:bodyPr>
            <a:normAutofit/>
          </a:bodyPr>
          <a:lstStyle/>
          <a:p>
            <a:r>
              <a:rPr lang="en-US"/>
              <a:t>© estos Italia – ECS 2018</a:t>
            </a:r>
            <a:endParaRPr lang="de-DE" dirty="0"/>
          </a:p>
        </p:txBody>
      </p:sp>
      <p:sp>
        <p:nvSpPr>
          <p:cNvPr id="11" name="Foliennummernplatzhalter 10"/>
          <p:cNvSpPr>
            <a:spLocks noGrp="1"/>
          </p:cNvSpPr>
          <p:nvPr>
            <p:ph type="sldNum" sz="quarter" idx="16"/>
          </p:nvPr>
        </p:nvSpPr>
        <p:spPr/>
        <p:txBody>
          <a:bodyPr/>
          <a:lstStyle/>
          <a:p>
            <a:fld id="{C7C905D0-24F0-4A5D-A8FD-F45F8E9F1544}" type="slidenum">
              <a:rPr lang="de-DE" smtClean="0"/>
              <a:pPr/>
              <a:t>63</a:t>
            </a:fld>
            <a:endParaRPr lang="de-DE" dirty="0"/>
          </a:p>
        </p:txBody>
      </p:sp>
      <p:sp>
        <p:nvSpPr>
          <p:cNvPr id="14" name="Textplatzhalter 13"/>
          <p:cNvSpPr>
            <a:spLocks noGrp="1"/>
          </p:cNvSpPr>
          <p:nvPr>
            <p:ph type="body" sz="quarter" idx="17"/>
          </p:nvPr>
        </p:nvSpPr>
        <p:spPr/>
        <p:txBody>
          <a:bodyPr/>
          <a:lstStyle/>
          <a:p>
            <a:endParaRPr lang="de-DE"/>
          </a:p>
        </p:txBody>
      </p:sp>
      <p:sp>
        <p:nvSpPr>
          <p:cNvPr id="15" name="Textplatzhalter 7"/>
          <p:cNvSpPr txBox="1">
            <a:spLocks/>
          </p:cNvSpPr>
          <p:nvPr/>
        </p:nvSpPr>
        <p:spPr>
          <a:xfrm>
            <a:off x="2191756" y="1253270"/>
            <a:ext cx="3456000" cy="639883"/>
          </a:xfrm>
          <a:prstGeom prst="rect">
            <a:avLst/>
          </a:prstGeom>
        </p:spPr>
        <p:txBody>
          <a:bodyPr anchor="ct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lgn="ctr">
              <a:buNone/>
            </a:pPr>
            <a:r>
              <a:rPr lang="de-DE" sz="2400" dirty="0" err="1"/>
              <a:t>Contact</a:t>
            </a:r>
            <a:r>
              <a:rPr lang="de-DE" sz="2400" dirty="0"/>
              <a:t> Portal</a:t>
            </a:r>
          </a:p>
        </p:txBody>
      </p:sp>
      <p:sp>
        <p:nvSpPr>
          <p:cNvPr id="16" name="Textplatzhalter 8"/>
          <p:cNvSpPr txBox="1">
            <a:spLocks/>
          </p:cNvSpPr>
          <p:nvPr/>
        </p:nvSpPr>
        <p:spPr>
          <a:xfrm>
            <a:off x="5896156" y="1253270"/>
            <a:ext cx="3456000" cy="639762"/>
          </a:xfrm>
          <a:prstGeom prst="rect">
            <a:avLst/>
          </a:prstGeom>
        </p:spPr>
        <p:txBody>
          <a:bodyPr anchor="ctr"/>
          <a:lstStyle>
            <a:lvl1pPr marL="342839" indent="-342839"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pPr marL="0" indent="0">
              <a:buNone/>
            </a:pPr>
            <a:r>
              <a:rPr lang="de-DE" sz="2400" dirty="0"/>
              <a:t>Multimedia Business Card</a:t>
            </a:r>
          </a:p>
        </p:txBody>
      </p:sp>
      <p:sp>
        <p:nvSpPr>
          <p:cNvPr id="21" name="Geschweifte Klammer links 20"/>
          <p:cNvSpPr/>
          <p:nvPr/>
        </p:nvSpPr>
        <p:spPr>
          <a:xfrm rot="16200000">
            <a:off x="5661678" y="1240892"/>
            <a:ext cx="220121" cy="7160734"/>
          </a:xfrm>
          <a:prstGeom prst="leftBrace">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
        <p:nvSpPr>
          <p:cNvPr id="22" name="Textfeld 21"/>
          <p:cNvSpPr txBox="1"/>
          <p:nvPr/>
        </p:nvSpPr>
        <p:spPr>
          <a:xfrm>
            <a:off x="4759444" y="4999230"/>
            <a:ext cx="2024913" cy="369332"/>
          </a:xfrm>
          <a:prstGeom prst="rect">
            <a:avLst/>
          </a:prstGeom>
          <a:noFill/>
        </p:spPr>
        <p:txBody>
          <a:bodyPr wrap="none" rtlCol="0">
            <a:spAutoFit/>
          </a:bodyPr>
          <a:lstStyle/>
          <a:p>
            <a:r>
              <a:rPr lang="de-DE" dirty="0"/>
              <a:t>ProCall 6 Enterprise</a:t>
            </a:r>
          </a:p>
        </p:txBody>
      </p:sp>
      <p:pic>
        <p:nvPicPr>
          <p:cNvPr id="26" name="Inhaltsplatzhalter 13"/>
          <p:cNvPicPr>
            <a:picLocks noGrp="1" noChangeAspect="1"/>
          </p:cNvPicPr>
          <p:nvPr>
            <p:ph sz="quarter" idx="13"/>
          </p:nvPr>
        </p:nvPicPr>
        <p:blipFill>
          <a:blip r:embed="rId3" cstate="print">
            <a:extLst>
              <a:ext uri="{28A0092B-C50C-407E-A947-70E740481C1C}">
                <a14:useLocalDpi xmlns:a14="http://schemas.microsoft.com/office/drawing/2010/main" val="0"/>
              </a:ext>
            </a:extLst>
          </a:blip>
          <a:stretch>
            <a:fillRect/>
          </a:stretch>
        </p:blipFill>
        <p:spPr>
          <a:xfrm>
            <a:off x="2190624" y="2404147"/>
            <a:ext cx="3455987" cy="1566645"/>
          </a:xfrm>
        </p:spPr>
      </p:pic>
      <p:pic>
        <p:nvPicPr>
          <p:cNvPr id="27" name="Inhaltsplatzhalter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9976" y="2404147"/>
            <a:ext cx="3455985" cy="2074546"/>
          </a:xfrm>
          <a:prstGeom prst="rect">
            <a:avLst/>
          </a:prstGeom>
        </p:spPr>
      </p:pic>
    </p:spTree>
    <p:extLst>
      <p:ext uri="{BB962C8B-B14F-4D97-AF65-F5344CB8AC3E}">
        <p14:creationId xmlns:p14="http://schemas.microsoft.com/office/powerpoint/2010/main" val="374331479"/>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fontScale="92500"/>
          </a:bodyPr>
          <a:lstStyle/>
          <a:p>
            <a:pPr marL="342900" indent="-342900">
              <a:buFont typeface="Arial" panose="020B0604020202020204" pitchFamily="34" charset="0"/>
              <a:buChar char="•"/>
            </a:pPr>
            <a:r>
              <a:rPr lang="de-DE" dirty="0" err="1"/>
              <a:t>Funzionalità</a:t>
            </a:r>
            <a:r>
              <a:rPr lang="de-DE" dirty="0"/>
              <a:t> </a:t>
            </a:r>
            <a:r>
              <a:rPr lang="de-DE" dirty="0" err="1"/>
              <a:t>Softphone</a:t>
            </a:r>
            <a:r>
              <a:rPr lang="de-DE" dirty="0"/>
              <a:t> SIP e </a:t>
            </a:r>
            <a:r>
              <a:rPr lang="de-DE" dirty="0" err="1"/>
              <a:t>controllo</a:t>
            </a:r>
            <a:r>
              <a:rPr lang="de-DE" dirty="0"/>
              <a:t> CTI</a:t>
            </a:r>
          </a:p>
          <a:p>
            <a:pPr marL="342900" indent="-342900">
              <a:buFont typeface="Arial" panose="020B0604020202020204" pitchFamily="34" charset="0"/>
              <a:buChar char="•"/>
            </a:pPr>
            <a:r>
              <a:rPr lang="de-DE" dirty="0"/>
              <a:t>Journal delle </a:t>
            </a:r>
            <a:r>
              <a:rPr lang="de-DE" dirty="0" err="1"/>
              <a:t>chiamate</a:t>
            </a:r>
            <a:r>
              <a:rPr lang="de-DE" dirty="0"/>
              <a:t> sempre </a:t>
            </a:r>
            <a:r>
              <a:rPr lang="de-DE" dirty="0" err="1"/>
              <a:t>sincronizzato</a:t>
            </a:r>
            <a:endParaRPr lang="de-DE" dirty="0"/>
          </a:p>
          <a:p>
            <a:pPr marL="342900" indent="-342900">
              <a:buFont typeface="Arial" panose="020B0604020202020204" pitchFamily="34" charset="0"/>
              <a:buChar char="•"/>
            </a:pPr>
            <a:r>
              <a:rPr lang="en-GB" dirty="0" err="1"/>
              <a:t>Ricerca</a:t>
            </a:r>
            <a:r>
              <a:rPr lang="en-GB" dirty="0"/>
              <a:t> e </a:t>
            </a:r>
            <a:r>
              <a:rPr lang="en-GB" dirty="0" err="1"/>
              <a:t>risoluzione</a:t>
            </a:r>
            <a:r>
              <a:rPr lang="en-GB" dirty="0"/>
              <a:t> </a:t>
            </a:r>
            <a:r>
              <a:rPr lang="en-GB" dirty="0" err="1"/>
              <a:t>su</a:t>
            </a:r>
            <a:r>
              <a:rPr lang="en-GB" dirty="0"/>
              <a:t> </a:t>
            </a:r>
            <a:r>
              <a:rPr lang="en-GB" dirty="0" err="1"/>
              <a:t>chiamata</a:t>
            </a:r>
            <a:r>
              <a:rPr lang="en-GB" dirty="0"/>
              <a:t> in </a:t>
            </a:r>
            <a:r>
              <a:rPr lang="en-GB" dirty="0" err="1"/>
              <a:t>ingresso</a:t>
            </a:r>
            <a:r>
              <a:rPr lang="en-GB" dirty="0"/>
              <a:t/>
            </a:r>
            <a:br>
              <a:rPr lang="en-GB" dirty="0"/>
            </a:br>
            <a:r>
              <a:rPr lang="en-GB" dirty="0"/>
              <a:t>        </a:t>
            </a:r>
            <a:r>
              <a:rPr lang="en-GB" dirty="0" err="1"/>
              <a:t>es</a:t>
            </a:r>
            <a:r>
              <a:rPr lang="en-GB" dirty="0"/>
              <a:t>. </a:t>
            </a:r>
            <a:r>
              <a:rPr lang="en-GB" dirty="0" err="1"/>
              <a:t>contatti</a:t>
            </a:r>
            <a:r>
              <a:rPr lang="en-GB" dirty="0"/>
              <a:t> </a:t>
            </a:r>
            <a:r>
              <a:rPr lang="en-GB" dirty="0" err="1"/>
              <a:t>provenienti</a:t>
            </a:r>
            <a:r>
              <a:rPr lang="en-GB" dirty="0"/>
              <a:t> da CRM o ERP</a:t>
            </a:r>
            <a:endParaRPr lang="de-DE" dirty="0"/>
          </a:p>
          <a:p>
            <a:pPr marL="342900" indent="-342900">
              <a:buFont typeface="Arial" panose="020B0604020202020204" pitchFamily="34" charset="0"/>
              <a:buChar char="•"/>
            </a:pPr>
            <a:r>
              <a:rPr lang="de-DE" dirty="0"/>
              <a:t>Instant </a:t>
            </a:r>
            <a:r>
              <a:rPr lang="de-DE" dirty="0" err="1"/>
              <a:t>messaging</a:t>
            </a:r>
            <a:r>
              <a:rPr lang="de-DE" dirty="0"/>
              <a:t> e presence management, incl. </a:t>
            </a:r>
            <a:r>
              <a:rPr lang="de-DE" dirty="0" err="1"/>
              <a:t>Federation</a:t>
            </a:r>
            <a:endParaRPr lang="de-DE" dirty="0"/>
          </a:p>
          <a:p>
            <a:pPr marL="342900" indent="-342900">
              <a:buFont typeface="Arial" panose="020B0604020202020204" pitchFamily="34" charset="0"/>
              <a:buChar char="•"/>
            </a:pPr>
            <a:r>
              <a:rPr lang="de-DE" dirty="0"/>
              <a:t>Audio/video </a:t>
            </a:r>
            <a:r>
              <a:rPr lang="de-DE" dirty="0" err="1"/>
              <a:t>chat</a:t>
            </a:r>
            <a:r>
              <a:rPr lang="de-DE" dirty="0"/>
              <a:t> </a:t>
            </a:r>
            <a:r>
              <a:rPr lang="de-DE" dirty="0" err="1"/>
              <a:t>basata</a:t>
            </a:r>
            <a:r>
              <a:rPr lang="de-DE" dirty="0"/>
              <a:t> </a:t>
            </a:r>
            <a:r>
              <a:rPr lang="de-DE" dirty="0" err="1"/>
              <a:t>su</a:t>
            </a:r>
            <a:r>
              <a:rPr lang="de-DE" dirty="0"/>
              <a:t> </a:t>
            </a:r>
            <a:r>
              <a:rPr lang="de-DE" dirty="0" err="1"/>
              <a:t>WebRTC</a:t>
            </a:r>
            <a:endParaRPr lang="de-DE" dirty="0"/>
          </a:p>
          <a:p>
            <a:pPr marL="342900" indent="-342900">
              <a:buFont typeface="Arial" panose="020B0604020202020204" pitchFamily="34" charset="0"/>
              <a:buChar char="•"/>
            </a:pPr>
            <a:r>
              <a:rPr lang="en-US" dirty="0" err="1"/>
              <a:t>Configurazione</a:t>
            </a:r>
            <a:r>
              <a:rPr lang="en-US" dirty="0"/>
              <a:t> </a:t>
            </a:r>
            <a:r>
              <a:rPr lang="en-US" dirty="0" err="1"/>
              <a:t>immediata</a:t>
            </a:r>
            <a:r>
              <a:rPr lang="en-US" dirty="0"/>
              <a:t> con </a:t>
            </a:r>
            <a:r>
              <a:rPr lang="en-US" dirty="0" err="1"/>
              <a:t>ProCall</a:t>
            </a:r>
            <a:r>
              <a:rPr lang="en-US" dirty="0"/>
              <a:t> Mobility Services (optional) (powered by UCConnect</a:t>
            </a:r>
            <a:r>
              <a:rPr lang="de-DE" dirty="0"/>
              <a:t>)</a:t>
            </a:r>
          </a:p>
        </p:txBody>
      </p:sp>
      <p:sp>
        <p:nvSpPr>
          <p:cNvPr id="4" name="Titel 3"/>
          <p:cNvSpPr>
            <a:spLocks noGrp="1"/>
          </p:cNvSpPr>
          <p:nvPr>
            <p:ph type="title"/>
          </p:nvPr>
        </p:nvSpPr>
        <p:spPr/>
        <p:txBody>
          <a:bodyPr/>
          <a:lstStyle/>
          <a:p>
            <a:r>
              <a:rPr lang="en-US" dirty="0" err="1"/>
              <a:t>Nuove</a:t>
            </a:r>
            <a:r>
              <a:rPr lang="en-US" dirty="0"/>
              <a:t> app per iOS &amp; Android</a:t>
            </a:r>
            <a:endParaRPr lang="de-DE" dirty="0"/>
          </a:p>
        </p:txBody>
      </p:sp>
      <p:sp>
        <p:nvSpPr>
          <p:cNvPr id="6" name="Textplatzhalter 5"/>
          <p:cNvSpPr>
            <a:spLocks noGrp="1"/>
          </p:cNvSpPr>
          <p:nvPr>
            <p:ph type="body" sz="quarter" idx="18"/>
          </p:nvPr>
        </p:nvSpPr>
        <p:spPr/>
        <p:txBody>
          <a:bodyPr/>
          <a:lstStyle/>
          <a:p>
            <a:endParaRPr lang="de-DE"/>
          </a:p>
        </p:txBody>
      </p:sp>
      <p:sp>
        <p:nvSpPr>
          <p:cNvPr id="11" name="Fußzeilenplatzhalter 10"/>
          <p:cNvSpPr>
            <a:spLocks noGrp="1"/>
          </p:cNvSpPr>
          <p:nvPr>
            <p:ph type="ftr" sz="quarter" idx="4294967295"/>
          </p:nvPr>
        </p:nvSpPr>
        <p:spPr>
          <a:xfrm>
            <a:off x="1800000" y="6547333"/>
            <a:ext cx="9120536" cy="216000"/>
          </a:xfrm>
          <a:prstGeom prst="rect">
            <a:avLst/>
          </a:prstGeom>
        </p:spPr>
        <p:txBody>
          <a:bodyPr/>
          <a:lstStyle/>
          <a:p>
            <a:r>
              <a:rPr lang="en-US"/>
              <a:t>© estos Italia – ECS 2018</a:t>
            </a:r>
            <a:endParaRPr lang="de-DE" dirty="0"/>
          </a:p>
        </p:txBody>
      </p:sp>
      <p:sp>
        <p:nvSpPr>
          <p:cNvPr id="5" name="Foliennummernplatzhalter 4"/>
          <p:cNvSpPr>
            <a:spLocks noGrp="1"/>
          </p:cNvSpPr>
          <p:nvPr>
            <p:ph type="sldNum" sz="quarter" idx="4294967295"/>
          </p:nvPr>
        </p:nvSpPr>
        <p:spPr>
          <a:xfrm>
            <a:off x="11028469" y="6540454"/>
            <a:ext cx="555131" cy="216000"/>
          </a:xfrm>
          <a:prstGeom prst="rect">
            <a:avLst/>
          </a:prstGeom>
        </p:spPr>
        <p:txBody>
          <a:bodyPr/>
          <a:lstStyle/>
          <a:p>
            <a:fld id="{C7C905D0-24F0-4A5D-A8FD-F45F8E9F1544}" type="slidenum">
              <a:rPr lang="de-DE" smtClean="0"/>
              <a:pPr/>
              <a:t>64</a:t>
            </a:fld>
            <a:endParaRPr lang="de-DE" dirty="0"/>
          </a:p>
        </p:txBody>
      </p:sp>
      <p:pic>
        <p:nvPicPr>
          <p:cNvPr id="8" name="Inhaltsplatzhalt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28578" y="733666"/>
            <a:ext cx="2872078" cy="4926739"/>
          </a:xfrm>
          <a:prstGeom prst="rect">
            <a:avLst/>
          </a:prstGeom>
        </p:spPr>
      </p:pic>
      <p:pic>
        <p:nvPicPr>
          <p:cNvPr id="9" name="Grafik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54909" y="5711530"/>
            <a:ext cx="1714500" cy="504825"/>
          </a:xfrm>
          <a:prstGeom prst="rect">
            <a:avLst/>
          </a:prstGeom>
        </p:spPr>
      </p:pic>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2644" y="5701768"/>
            <a:ext cx="1532198" cy="534488"/>
          </a:xfrm>
          <a:prstGeom prst="rect">
            <a:avLst/>
          </a:prstGeom>
        </p:spPr>
      </p:pic>
      <p:pic>
        <p:nvPicPr>
          <p:cNvPr id="14" name="Inhaltsplatzhalter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4527" y="743498"/>
            <a:ext cx="2855262" cy="4917215"/>
          </a:xfrm>
          <a:prstGeom prst="rect">
            <a:avLst/>
          </a:prstGeom>
        </p:spPr>
      </p:pic>
    </p:spTree>
    <p:extLst>
      <p:ext uri="{BB962C8B-B14F-4D97-AF65-F5344CB8AC3E}">
        <p14:creationId xmlns:p14="http://schemas.microsoft.com/office/powerpoint/2010/main" val="3757289146"/>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sz="quarter" idx="13"/>
          </p:nvPr>
        </p:nvSpPr>
        <p:spPr/>
        <p:txBody>
          <a:bodyPr/>
          <a:lstStyle/>
          <a:p>
            <a:r>
              <a:rPr lang="it-IT" dirty="0"/>
              <a:t>API lato UCServer per l’integrazione con il mondo terze parti</a:t>
            </a:r>
          </a:p>
          <a:p>
            <a:endParaRPr lang="it-IT" dirty="0"/>
          </a:p>
          <a:p>
            <a:r>
              <a:rPr lang="it-IT" dirty="0"/>
              <a:t>API RESTful standard per fornire, tramite webservices, le seguenti funzioni ad applicazioni di terze parti:</a:t>
            </a:r>
          </a:p>
          <a:p>
            <a:endParaRPr lang="it-IT" dirty="0"/>
          </a:p>
          <a:p>
            <a:pPr marL="342900" indent="-342900">
              <a:buFont typeface="Arial" panose="020B0604020202020204" pitchFamily="34" charset="0"/>
              <a:buChar char="•"/>
            </a:pPr>
            <a:r>
              <a:rPr lang="it-IT" dirty="0"/>
              <a:t>Controllo del dispositivo telefonico (chiamata, riaggancio, etc)</a:t>
            </a:r>
          </a:p>
          <a:p>
            <a:pPr marL="342900" indent="-342900">
              <a:buFont typeface="Arial" panose="020B0604020202020204" pitchFamily="34" charset="0"/>
              <a:buChar char="•"/>
            </a:pPr>
            <a:r>
              <a:rPr lang="it-IT" dirty="0"/>
              <a:t>Fetch e push informazioni di presence</a:t>
            </a:r>
          </a:p>
          <a:p>
            <a:pPr marL="342900" indent="-342900">
              <a:buFont typeface="Arial" panose="020B0604020202020204" pitchFamily="34" charset="0"/>
              <a:buChar char="•"/>
            </a:pPr>
            <a:endParaRPr lang="it-IT" dirty="0"/>
          </a:p>
          <a:p>
            <a:r>
              <a:rPr lang="it-IT" dirty="0"/>
              <a:t>Qualsiasi applicazione terza sarà in grado, quindi, di interagire con le funzioni UC&amp;CTI di ProCall Enterprise senza utilizzare applicativi client.</a:t>
            </a:r>
          </a:p>
          <a:p>
            <a:endParaRPr lang="it-IT" dirty="0"/>
          </a:p>
          <a:p>
            <a:r>
              <a:rPr lang="it-IT" dirty="0"/>
              <a:t>Previsto un licensing per infrastruttura senza client </a:t>
            </a:r>
            <a:r>
              <a:rPr lang="it-IT" dirty="0" err="1"/>
              <a:t>ProCall</a:t>
            </a:r>
            <a:r>
              <a:rPr lang="it-IT" dirty="0"/>
              <a:t> Enterprise (</a:t>
            </a:r>
            <a:r>
              <a:rPr lang="it-IT" dirty="0" err="1"/>
              <a:t>UCServer</a:t>
            </a:r>
            <a:r>
              <a:rPr lang="it-IT" dirty="0"/>
              <a:t> TAPI Lines)</a:t>
            </a:r>
          </a:p>
          <a:p>
            <a:pPr marL="342900" indent="-342900">
              <a:buFont typeface="Arial" panose="020B0604020202020204" pitchFamily="34" charset="0"/>
              <a:buChar char="•"/>
            </a:pPr>
            <a:endParaRPr lang="it-IT" dirty="0"/>
          </a:p>
        </p:txBody>
      </p:sp>
      <p:sp>
        <p:nvSpPr>
          <p:cNvPr id="3" name="Titolo 2"/>
          <p:cNvSpPr>
            <a:spLocks noGrp="1"/>
          </p:cNvSpPr>
          <p:nvPr>
            <p:ph type="title"/>
          </p:nvPr>
        </p:nvSpPr>
        <p:spPr/>
        <p:txBody>
          <a:bodyPr/>
          <a:lstStyle/>
          <a:p>
            <a:r>
              <a:rPr lang="it-IT" dirty="0"/>
              <a:t>API server side</a:t>
            </a:r>
          </a:p>
        </p:txBody>
      </p:sp>
      <p:sp>
        <p:nvSpPr>
          <p:cNvPr id="6" name="Segnaposto numero diapositiva 5"/>
          <p:cNvSpPr>
            <a:spLocks noGrp="1"/>
          </p:cNvSpPr>
          <p:nvPr>
            <p:ph type="sldNum" sz="quarter" idx="16"/>
          </p:nvPr>
        </p:nvSpPr>
        <p:spPr/>
        <p:txBody>
          <a:bodyPr/>
          <a:lstStyle/>
          <a:p>
            <a:fld id="{C7C905D0-24F0-4A5D-A8FD-F45F8E9F1544}" type="slidenum">
              <a:rPr lang="de-DE" smtClean="0"/>
              <a:pPr/>
              <a:t>65</a:t>
            </a:fld>
            <a:endParaRPr lang="de-DE" dirty="0"/>
          </a:p>
        </p:txBody>
      </p:sp>
      <p:sp>
        <p:nvSpPr>
          <p:cNvPr id="5" name="Segnaposto piè di pagina 4">
            <a:extLst>
              <a:ext uri="{FF2B5EF4-FFF2-40B4-BE49-F238E27FC236}">
                <a16:creationId xmlns:a16="http://schemas.microsoft.com/office/drawing/2014/main" xmlns="" id="{A33C995E-D6F7-4A64-932A-500736F28D91}"/>
              </a:ext>
            </a:extLst>
          </p:cNvPr>
          <p:cNvSpPr>
            <a:spLocks noGrp="1"/>
          </p:cNvSpPr>
          <p:nvPr>
            <p:ph type="ftr" sz="quarter" idx="15"/>
          </p:nvPr>
        </p:nvSpPr>
        <p:spPr/>
        <p:txBody>
          <a:bodyPr/>
          <a:lstStyle/>
          <a:p>
            <a:r>
              <a:rPr lang="de-DE"/>
              <a:t>© estos Italia – ECS 2018</a:t>
            </a:r>
            <a:endParaRPr lang="de-DE" dirty="0"/>
          </a:p>
        </p:txBody>
      </p:sp>
    </p:spTree>
    <p:extLst>
      <p:ext uri="{BB962C8B-B14F-4D97-AF65-F5344CB8AC3E}">
        <p14:creationId xmlns:p14="http://schemas.microsoft.com/office/powerpoint/2010/main" val="81622634"/>
      </p:ext>
    </p:extLst>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nhaltsplatzhalter 16"/>
          <p:cNvSpPr>
            <a:spLocks noGrp="1"/>
          </p:cNvSpPr>
          <p:nvPr>
            <p:ph sz="quarter" idx="13"/>
          </p:nvPr>
        </p:nvSpPr>
        <p:spPr/>
        <p:txBody>
          <a:bodyPr>
            <a:noAutofit/>
          </a:bodyPr>
          <a:lstStyle/>
          <a:p>
            <a:pPr>
              <a:lnSpc>
                <a:spcPct val="100000"/>
              </a:lnSpc>
            </a:pPr>
            <a:r>
              <a:rPr lang="de-DE" sz="2400" b="1" dirty="0"/>
              <a:t>Server</a:t>
            </a:r>
          </a:p>
          <a:p>
            <a:pPr marL="342900" indent="-342900">
              <a:lnSpc>
                <a:spcPct val="100000"/>
              </a:lnSpc>
              <a:buFont typeface="Arial" panose="020B0604020202020204" pitchFamily="34" charset="0"/>
              <a:buChar char="•"/>
            </a:pPr>
            <a:r>
              <a:rPr lang="de-DE" sz="2400" dirty="0"/>
              <a:t>Windows Server 2016</a:t>
            </a:r>
          </a:p>
          <a:p>
            <a:pPr marL="342900" indent="-342900">
              <a:lnSpc>
                <a:spcPct val="100000"/>
              </a:lnSpc>
              <a:buFont typeface="Arial" panose="020B0604020202020204" pitchFamily="34" charset="0"/>
              <a:buChar char="•"/>
            </a:pPr>
            <a:r>
              <a:rPr lang="de-DE" sz="2400" dirty="0"/>
              <a:t>Windows Server 2012 R2</a:t>
            </a:r>
          </a:p>
          <a:p>
            <a:pPr marL="342900" indent="-342900">
              <a:lnSpc>
                <a:spcPct val="100000"/>
              </a:lnSpc>
              <a:buFont typeface="Arial" panose="020B0604020202020204" pitchFamily="34" charset="0"/>
              <a:buChar char="•"/>
            </a:pPr>
            <a:r>
              <a:rPr lang="de-DE" sz="2400" dirty="0"/>
              <a:t>Windows Server 2012</a:t>
            </a:r>
          </a:p>
          <a:p>
            <a:pPr marL="342900" indent="-342900">
              <a:lnSpc>
                <a:spcPct val="100000"/>
              </a:lnSpc>
              <a:buFont typeface="Arial" panose="020B0604020202020204" pitchFamily="34" charset="0"/>
              <a:buChar char="•"/>
            </a:pPr>
            <a:r>
              <a:rPr lang="de-DE" sz="2400" dirty="0"/>
              <a:t>Windows Server 2008 R2 Service Pack 1</a:t>
            </a:r>
          </a:p>
        </p:txBody>
      </p:sp>
      <p:sp>
        <p:nvSpPr>
          <p:cNvPr id="13" name="Titel 12"/>
          <p:cNvSpPr>
            <a:spLocks noGrp="1"/>
          </p:cNvSpPr>
          <p:nvPr>
            <p:ph type="title"/>
          </p:nvPr>
        </p:nvSpPr>
        <p:spPr/>
        <p:txBody>
          <a:bodyPr>
            <a:normAutofit/>
          </a:bodyPr>
          <a:lstStyle/>
          <a:p>
            <a:r>
              <a:rPr lang="en-US" dirty="0" err="1"/>
              <a:t>Requisiti</a:t>
            </a:r>
            <a:r>
              <a:rPr lang="en-US" dirty="0"/>
              <a:t> di </a:t>
            </a:r>
            <a:r>
              <a:rPr lang="en-US" dirty="0" err="1"/>
              <a:t>sistema</a:t>
            </a:r>
            <a:r>
              <a:rPr lang="en-US" dirty="0"/>
              <a:t> (5-2500 </a:t>
            </a:r>
            <a:r>
              <a:rPr lang="en-US" dirty="0" err="1"/>
              <a:t>utenti</a:t>
            </a:r>
            <a:r>
              <a:rPr lang="en-US" dirty="0"/>
              <a:t> per server)</a:t>
            </a:r>
            <a:endParaRPr lang="de-DE" dirty="0"/>
          </a:p>
        </p:txBody>
      </p:sp>
      <p:sp>
        <p:nvSpPr>
          <p:cNvPr id="9" name="Textplatzhalter 8"/>
          <p:cNvSpPr>
            <a:spLocks noGrp="1"/>
          </p:cNvSpPr>
          <p:nvPr>
            <p:ph type="body" sz="quarter" idx="18"/>
          </p:nvPr>
        </p:nvSpPr>
        <p:spPr/>
        <p:txBody>
          <a:bodyPr/>
          <a:lstStyle/>
          <a:p>
            <a:endParaRPr lang="de-DE" dirty="0"/>
          </a:p>
        </p:txBody>
      </p:sp>
      <p:sp>
        <p:nvSpPr>
          <p:cNvPr id="3" name="Fußzeilenplatzhalter 2"/>
          <p:cNvSpPr>
            <a:spLocks noGrp="1"/>
          </p:cNvSpPr>
          <p:nvPr>
            <p:ph type="ftr" sz="quarter" idx="15"/>
          </p:nvPr>
        </p:nvSpPr>
        <p:spPr/>
        <p:txBody>
          <a:bodyPr>
            <a:normAutofit fontScale="77500" lnSpcReduction="20000"/>
          </a:bodyPr>
          <a:lstStyle/>
          <a:p>
            <a:r>
              <a:rPr lang="en-US"/>
              <a:t>© estos Italia – ECS 2018</a:t>
            </a:r>
            <a:endParaRPr lang="de-DE" dirty="0"/>
          </a:p>
        </p:txBody>
      </p:sp>
      <p:sp>
        <p:nvSpPr>
          <p:cNvPr id="4" name="Foliennummernplatzhalter 3"/>
          <p:cNvSpPr>
            <a:spLocks noGrp="1"/>
          </p:cNvSpPr>
          <p:nvPr>
            <p:ph type="sldNum" sz="quarter" idx="16"/>
          </p:nvPr>
        </p:nvSpPr>
        <p:spPr/>
        <p:txBody>
          <a:bodyPr/>
          <a:lstStyle/>
          <a:p>
            <a:fld id="{C7C905D0-24F0-4A5D-A8FD-F45F8E9F1544}" type="slidenum">
              <a:rPr lang="de-DE" smtClean="0"/>
              <a:pPr/>
              <a:t>66</a:t>
            </a:fld>
            <a:endParaRPr lang="de-DE" dirty="0"/>
          </a:p>
        </p:txBody>
      </p:sp>
      <p:sp>
        <p:nvSpPr>
          <p:cNvPr id="21" name="Inhaltsplatzhalter 16"/>
          <p:cNvSpPr>
            <a:spLocks noGrp="1"/>
          </p:cNvSpPr>
          <p:nvPr>
            <p:ph sz="quarter" idx="14"/>
          </p:nvPr>
        </p:nvSpPr>
        <p:spPr/>
        <p:txBody>
          <a:bodyPr>
            <a:noAutofit/>
          </a:bodyPr>
          <a:lstStyle/>
          <a:p>
            <a:pPr>
              <a:lnSpc>
                <a:spcPct val="100000"/>
              </a:lnSpc>
            </a:pPr>
            <a:r>
              <a:rPr lang="de-DE" sz="2400" b="1" dirty="0"/>
              <a:t>Windows Client</a:t>
            </a:r>
          </a:p>
          <a:p>
            <a:pPr marL="342900" indent="-342900">
              <a:lnSpc>
                <a:spcPct val="100000"/>
              </a:lnSpc>
              <a:buFont typeface="Arial" panose="020B0604020202020204" pitchFamily="34" charset="0"/>
              <a:buChar char="•"/>
            </a:pPr>
            <a:r>
              <a:rPr lang="de-DE" sz="2400" dirty="0"/>
              <a:t>Windows 10</a:t>
            </a:r>
          </a:p>
          <a:p>
            <a:pPr marL="342900" indent="-342900">
              <a:lnSpc>
                <a:spcPct val="100000"/>
              </a:lnSpc>
              <a:buFont typeface="Arial" panose="020B0604020202020204" pitchFamily="34" charset="0"/>
              <a:buChar char="•"/>
            </a:pPr>
            <a:r>
              <a:rPr lang="de-DE" sz="2400" dirty="0"/>
              <a:t>Windows 8.1</a:t>
            </a:r>
          </a:p>
          <a:p>
            <a:pPr marL="342900" indent="-342900">
              <a:lnSpc>
                <a:spcPct val="100000"/>
              </a:lnSpc>
              <a:buFont typeface="Arial" panose="020B0604020202020204" pitchFamily="34" charset="0"/>
              <a:buChar char="•"/>
            </a:pPr>
            <a:r>
              <a:rPr lang="de-DE" sz="2400" dirty="0"/>
              <a:t>Windows 7 Service Pack 1</a:t>
            </a:r>
          </a:p>
          <a:p>
            <a:pPr>
              <a:lnSpc>
                <a:spcPct val="100000"/>
              </a:lnSpc>
            </a:pPr>
            <a:endParaRPr lang="de-DE" sz="2400" dirty="0"/>
          </a:p>
          <a:p>
            <a:pPr>
              <a:lnSpc>
                <a:spcPct val="100000"/>
              </a:lnSpc>
            </a:pPr>
            <a:r>
              <a:rPr lang="de-DE" sz="2400" b="1" dirty="0"/>
              <a:t>Mac Desktop</a:t>
            </a:r>
          </a:p>
          <a:p>
            <a:pPr marL="342900" indent="-342900">
              <a:lnSpc>
                <a:spcPct val="100000"/>
              </a:lnSpc>
              <a:buFont typeface="Arial" panose="020B0604020202020204" pitchFamily="34" charset="0"/>
              <a:buChar char="•"/>
            </a:pPr>
            <a:r>
              <a:rPr lang="es-ES" sz="2400" dirty="0"/>
              <a:t>macOS Sierra 10.12</a:t>
            </a:r>
          </a:p>
          <a:p>
            <a:pPr marL="342900" indent="-342900">
              <a:lnSpc>
                <a:spcPct val="100000"/>
              </a:lnSpc>
              <a:buFont typeface="Arial" panose="020B0604020202020204" pitchFamily="34" charset="0"/>
              <a:buChar char="•"/>
            </a:pPr>
            <a:r>
              <a:rPr lang="es-ES" sz="2400" dirty="0"/>
              <a:t>macOS El Capitan 10.11</a:t>
            </a:r>
          </a:p>
          <a:p>
            <a:pPr marL="342900" indent="-342900">
              <a:lnSpc>
                <a:spcPct val="100000"/>
              </a:lnSpc>
              <a:buFont typeface="Arial" panose="020B0604020202020204" pitchFamily="34" charset="0"/>
              <a:buChar char="•"/>
            </a:pPr>
            <a:endParaRPr lang="es-ES" sz="2400" dirty="0"/>
          </a:p>
          <a:p>
            <a:pPr>
              <a:lnSpc>
                <a:spcPct val="100000"/>
              </a:lnSpc>
            </a:pPr>
            <a:r>
              <a:rPr lang="es-ES" sz="2400" b="1" dirty="0"/>
              <a:t>Smartphone App</a:t>
            </a:r>
          </a:p>
          <a:p>
            <a:pPr marL="342900" indent="-342900">
              <a:lnSpc>
                <a:spcPct val="100000"/>
              </a:lnSpc>
              <a:buFont typeface="Arial" panose="020B0604020202020204" pitchFamily="34" charset="0"/>
              <a:buChar char="•"/>
            </a:pPr>
            <a:r>
              <a:rPr lang="es-ES" sz="2400" dirty="0"/>
              <a:t>iOS 9 o </a:t>
            </a:r>
            <a:r>
              <a:rPr lang="es-ES" sz="2400" dirty="0" err="1"/>
              <a:t>superiore</a:t>
            </a:r>
            <a:endParaRPr lang="es-ES" sz="2400" dirty="0"/>
          </a:p>
          <a:p>
            <a:pPr marL="342900" indent="-342900">
              <a:lnSpc>
                <a:spcPct val="100000"/>
              </a:lnSpc>
              <a:buFont typeface="Arial" panose="020B0604020202020204" pitchFamily="34" charset="0"/>
              <a:buChar char="•"/>
            </a:pPr>
            <a:r>
              <a:rPr lang="de-DE" sz="2400" dirty="0"/>
              <a:t>Android 4.1 o superiore</a:t>
            </a:r>
          </a:p>
        </p:txBody>
      </p:sp>
    </p:spTree>
    <p:extLst>
      <p:ext uri="{BB962C8B-B14F-4D97-AF65-F5344CB8AC3E}">
        <p14:creationId xmlns:p14="http://schemas.microsoft.com/office/powerpoint/2010/main" val="477107540"/>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nhaltsplatzhalter 16"/>
          <p:cNvSpPr>
            <a:spLocks noGrp="1"/>
          </p:cNvSpPr>
          <p:nvPr>
            <p:ph sz="quarter" idx="13"/>
          </p:nvPr>
        </p:nvSpPr>
        <p:spPr/>
        <p:txBody>
          <a:bodyPr>
            <a:noAutofit/>
          </a:bodyPr>
          <a:lstStyle/>
          <a:p>
            <a:pPr algn="ctr">
              <a:lnSpc>
                <a:spcPct val="100000"/>
              </a:lnSpc>
            </a:pPr>
            <a:endParaRPr lang="de-DE" sz="2400" dirty="0"/>
          </a:p>
          <a:p>
            <a:pPr algn="ctr">
              <a:lnSpc>
                <a:spcPct val="100000"/>
              </a:lnSpc>
            </a:pPr>
            <a:endParaRPr lang="de-DE" sz="2400" b="1" dirty="0"/>
          </a:p>
          <a:p>
            <a:pPr>
              <a:lnSpc>
                <a:spcPct val="100000"/>
              </a:lnSpc>
            </a:pPr>
            <a:r>
              <a:rPr lang="de-DE" sz="2400" b="1" dirty="0"/>
              <a:t>Server</a:t>
            </a:r>
          </a:p>
          <a:p>
            <a:pPr>
              <a:lnSpc>
                <a:spcPct val="100000"/>
              </a:lnSpc>
            </a:pPr>
            <a:r>
              <a:rPr lang="de-DE" sz="2400" dirty="0" err="1"/>
              <a:t>Utenti</a:t>
            </a:r>
            <a:r>
              <a:rPr lang="de-DE" sz="2400" dirty="0"/>
              <a:t> </a:t>
            </a:r>
            <a:r>
              <a:rPr lang="de-DE" sz="2400" dirty="0" err="1"/>
              <a:t>attivi</a:t>
            </a:r>
            <a:r>
              <a:rPr lang="de-DE" sz="2400" dirty="0"/>
              <a:t>: 50</a:t>
            </a:r>
          </a:p>
          <a:p>
            <a:pPr>
              <a:lnSpc>
                <a:spcPct val="100000"/>
              </a:lnSpc>
            </a:pPr>
            <a:r>
              <a:rPr lang="de-DE" sz="2400" dirty="0"/>
              <a:t>CPU: 4 </a:t>
            </a:r>
            <a:r>
              <a:rPr lang="de-DE" sz="2400" dirty="0" err="1"/>
              <a:t>cores</a:t>
            </a:r>
            <a:r>
              <a:rPr lang="de-DE" sz="2400" dirty="0"/>
              <a:t>, 3GHz</a:t>
            </a:r>
          </a:p>
          <a:p>
            <a:pPr>
              <a:lnSpc>
                <a:spcPct val="100000"/>
              </a:lnSpc>
            </a:pPr>
            <a:r>
              <a:rPr lang="de-DE" sz="2400" dirty="0"/>
              <a:t>Memoria (RAM) </a:t>
            </a:r>
            <a:r>
              <a:rPr lang="de-DE" sz="2400" dirty="0" err="1"/>
              <a:t>disponibile</a:t>
            </a:r>
            <a:r>
              <a:rPr lang="de-DE" sz="2400" dirty="0"/>
              <a:t>: 2 GB</a:t>
            </a:r>
          </a:p>
          <a:p>
            <a:pPr>
              <a:lnSpc>
                <a:spcPct val="100000"/>
              </a:lnSpc>
            </a:pPr>
            <a:r>
              <a:rPr lang="de-DE" sz="2400" dirty="0" err="1"/>
              <a:t>Spazio</a:t>
            </a:r>
            <a:r>
              <a:rPr lang="de-DE" sz="2400" dirty="0"/>
              <a:t> </a:t>
            </a:r>
            <a:r>
              <a:rPr lang="de-DE" sz="2400" dirty="0" err="1"/>
              <a:t>libero</a:t>
            </a:r>
            <a:r>
              <a:rPr lang="de-DE" sz="2400" dirty="0"/>
              <a:t> </a:t>
            </a:r>
            <a:r>
              <a:rPr lang="de-DE" sz="2400" dirty="0" err="1"/>
              <a:t>su</a:t>
            </a:r>
            <a:r>
              <a:rPr lang="de-DE" sz="2400" dirty="0"/>
              <a:t> HD: 1 GB</a:t>
            </a:r>
          </a:p>
          <a:p>
            <a:pPr>
              <a:lnSpc>
                <a:spcPct val="100000"/>
              </a:lnSpc>
            </a:pPr>
            <a:r>
              <a:rPr lang="de-DE" sz="2400" dirty="0"/>
              <a:t>Network: 1 </a:t>
            </a:r>
            <a:r>
              <a:rPr lang="de-DE" sz="2400" dirty="0" err="1"/>
              <a:t>Gbit</a:t>
            </a:r>
            <a:r>
              <a:rPr lang="de-DE" sz="2400" dirty="0"/>
              <a:t>/s</a:t>
            </a:r>
          </a:p>
        </p:txBody>
      </p:sp>
      <p:sp>
        <p:nvSpPr>
          <p:cNvPr id="21" name="Inhaltsplatzhalter 16"/>
          <p:cNvSpPr>
            <a:spLocks noGrp="1"/>
          </p:cNvSpPr>
          <p:nvPr>
            <p:ph sz="quarter" idx="14"/>
          </p:nvPr>
        </p:nvSpPr>
        <p:spPr/>
        <p:txBody>
          <a:bodyPr>
            <a:noAutofit/>
          </a:bodyPr>
          <a:lstStyle/>
          <a:p>
            <a:pPr algn="ctr">
              <a:lnSpc>
                <a:spcPct val="100000"/>
              </a:lnSpc>
            </a:pPr>
            <a:endParaRPr lang="de-DE" sz="2400" dirty="0"/>
          </a:p>
          <a:p>
            <a:pPr>
              <a:lnSpc>
                <a:spcPct val="100000"/>
              </a:lnSpc>
            </a:pPr>
            <a:endParaRPr lang="de-DE" sz="2400" b="1" dirty="0"/>
          </a:p>
          <a:p>
            <a:pPr>
              <a:lnSpc>
                <a:spcPct val="100000"/>
              </a:lnSpc>
            </a:pPr>
            <a:r>
              <a:rPr lang="de-DE" sz="2400" b="1" dirty="0"/>
              <a:t>Workstation Windows</a:t>
            </a:r>
          </a:p>
          <a:p>
            <a:pPr>
              <a:lnSpc>
                <a:spcPct val="100000"/>
              </a:lnSpc>
            </a:pPr>
            <a:r>
              <a:rPr lang="de-DE" sz="2400" dirty="0"/>
              <a:t>CPU: 2 </a:t>
            </a:r>
            <a:r>
              <a:rPr lang="de-DE" sz="2400" dirty="0" err="1"/>
              <a:t>cores</a:t>
            </a:r>
            <a:r>
              <a:rPr lang="de-DE" sz="2400" dirty="0"/>
              <a:t>, 2GHz</a:t>
            </a:r>
          </a:p>
          <a:p>
            <a:pPr>
              <a:lnSpc>
                <a:spcPct val="100000"/>
              </a:lnSpc>
            </a:pPr>
            <a:r>
              <a:rPr lang="de-DE" sz="2400" dirty="0"/>
              <a:t>Memoria (RAM) </a:t>
            </a:r>
            <a:r>
              <a:rPr lang="de-DE" sz="2400" dirty="0" err="1"/>
              <a:t>disponibile</a:t>
            </a:r>
            <a:r>
              <a:rPr lang="de-DE" sz="2400" dirty="0"/>
              <a:t>: 150 MB</a:t>
            </a:r>
          </a:p>
          <a:p>
            <a:pPr>
              <a:lnSpc>
                <a:spcPct val="100000"/>
              </a:lnSpc>
            </a:pPr>
            <a:r>
              <a:rPr lang="de-DE" sz="2400" dirty="0" err="1"/>
              <a:t>Spazio</a:t>
            </a:r>
            <a:r>
              <a:rPr lang="de-DE" sz="2400" dirty="0"/>
              <a:t> </a:t>
            </a:r>
            <a:r>
              <a:rPr lang="de-DE" sz="2400" dirty="0" err="1"/>
              <a:t>libero</a:t>
            </a:r>
            <a:r>
              <a:rPr lang="de-DE" sz="2400" dirty="0"/>
              <a:t> </a:t>
            </a:r>
            <a:r>
              <a:rPr lang="de-DE" sz="2400" dirty="0" err="1"/>
              <a:t>su</a:t>
            </a:r>
            <a:r>
              <a:rPr lang="de-DE" sz="2400" dirty="0"/>
              <a:t> HD: 500 MB</a:t>
            </a:r>
          </a:p>
          <a:p>
            <a:pPr>
              <a:lnSpc>
                <a:spcPct val="100000"/>
              </a:lnSpc>
            </a:pPr>
            <a:r>
              <a:rPr lang="de-DE" sz="2400" dirty="0"/>
              <a:t>Network: 100 Mbit/s</a:t>
            </a:r>
          </a:p>
        </p:txBody>
      </p:sp>
      <p:sp>
        <p:nvSpPr>
          <p:cNvPr id="13" name="Titel 12"/>
          <p:cNvSpPr>
            <a:spLocks noGrp="1"/>
          </p:cNvSpPr>
          <p:nvPr>
            <p:ph type="title"/>
          </p:nvPr>
        </p:nvSpPr>
        <p:spPr/>
        <p:txBody>
          <a:bodyPr>
            <a:normAutofit/>
          </a:bodyPr>
          <a:lstStyle/>
          <a:p>
            <a:r>
              <a:rPr lang="en-US" dirty="0" err="1"/>
              <a:t>Requisiti</a:t>
            </a:r>
            <a:r>
              <a:rPr lang="en-US" dirty="0"/>
              <a:t> hardware</a:t>
            </a:r>
            <a:endParaRPr lang="de-DE" dirty="0"/>
          </a:p>
        </p:txBody>
      </p:sp>
      <p:sp>
        <p:nvSpPr>
          <p:cNvPr id="9" name="Textplatzhalter 8"/>
          <p:cNvSpPr>
            <a:spLocks noGrp="1"/>
          </p:cNvSpPr>
          <p:nvPr>
            <p:ph type="body" sz="quarter" idx="18"/>
          </p:nvPr>
        </p:nvSpPr>
        <p:spPr/>
        <p:txBody>
          <a:bodyPr/>
          <a:lstStyle/>
          <a:p>
            <a:endParaRPr lang="de-DE"/>
          </a:p>
        </p:txBody>
      </p:sp>
      <p:sp>
        <p:nvSpPr>
          <p:cNvPr id="3" name="Fußzeilenplatzhalter 2"/>
          <p:cNvSpPr>
            <a:spLocks noGrp="1"/>
          </p:cNvSpPr>
          <p:nvPr>
            <p:ph type="ftr" sz="quarter" idx="15"/>
          </p:nvPr>
        </p:nvSpPr>
        <p:spPr/>
        <p:txBody>
          <a:bodyPr>
            <a:normAutofit fontScale="77500" lnSpcReduction="20000"/>
          </a:bodyPr>
          <a:lstStyle/>
          <a:p>
            <a:r>
              <a:rPr lang="en-US"/>
              <a:t>© estos Italia – ECS 2018</a:t>
            </a:r>
            <a:endParaRPr lang="de-DE" dirty="0"/>
          </a:p>
        </p:txBody>
      </p:sp>
      <p:sp>
        <p:nvSpPr>
          <p:cNvPr id="4" name="Foliennummernplatzhalter 3"/>
          <p:cNvSpPr>
            <a:spLocks noGrp="1"/>
          </p:cNvSpPr>
          <p:nvPr>
            <p:ph type="sldNum" sz="quarter" idx="16"/>
          </p:nvPr>
        </p:nvSpPr>
        <p:spPr/>
        <p:txBody>
          <a:bodyPr/>
          <a:lstStyle/>
          <a:p>
            <a:fld id="{C7C905D0-24F0-4A5D-A8FD-F45F8E9F1544}" type="slidenum">
              <a:rPr lang="de-DE" smtClean="0"/>
              <a:pPr/>
              <a:t>67</a:t>
            </a:fld>
            <a:endParaRPr lang="de-DE" dirty="0"/>
          </a:p>
        </p:txBody>
      </p:sp>
    </p:spTree>
    <p:extLst>
      <p:ext uri="{BB962C8B-B14F-4D97-AF65-F5344CB8AC3E}">
        <p14:creationId xmlns:p14="http://schemas.microsoft.com/office/powerpoint/2010/main" val="3510409788"/>
      </p:ext>
    </p:extLst>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sz="quarter" idx="13"/>
          </p:nvPr>
        </p:nvSpPr>
        <p:spPr>
          <a:xfrm>
            <a:off x="743223" y="2132856"/>
            <a:ext cx="10862733" cy="2016224"/>
          </a:xfrm>
        </p:spPr>
        <p:txBody>
          <a:bodyPr>
            <a:normAutofit fontScale="92500" lnSpcReduction="20000"/>
          </a:bodyPr>
          <a:lstStyle/>
          <a:p>
            <a:pPr algn="ctr"/>
            <a:r>
              <a:rPr lang="it-IT" sz="3600" dirty="0"/>
              <a:t>Semplice e veloce: 1 licenza utente per tutti i servizi </a:t>
            </a:r>
          </a:p>
          <a:p>
            <a:pPr algn="ctr"/>
            <a:r>
              <a:rPr lang="it-IT" sz="3600" dirty="0"/>
              <a:t>(pacchetti combinabili tra loro a partire da 5 utenti)</a:t>
            </a:r>
          </a:p>
          <a:p>
            <a:pPr algn="ctr"/>
            <a:endParaRPr lang="it-IT" sz="3600" dirty="0"/>
          </a:p>
          <a:p>
            <a:pPr algn="ctr"/>
            <a:r>
              <a:rPr lang="it-IT" sz="3600" dirty="0"/>
              <a:t>Ipotesi 5 utenti: € 250,00/utente (</a:t>
            </a:r>
            <a:r>
              <a:rPr lang="it-IT" sz="3600" dirty="0" err="1"/>
              <a:t>incl</a:t>
            </a:r>
            <a:r>
              <a:rPr lang="it-IT" sz="3600" dirty="0"/>
              <a:t>. </a:t>
            </a:r>
            <a:r>
              <a:rPr lang="it-IT" sz="3600" dirty="0" err="1"/>
              <a:t>MetaDirectory</a:t>
            </a:r>
            <a:r>
              <a:rPr lang="it-IT" sz="3600" dirty="0"/>
              <a:t> 4)*</a:t>
            </a:r>
          </a:p>
        </p:txBody>
      </p:sp>
      <p:sp>
        <p:nvSpPr>
          <p:cNvPr id="3" name="Titolo 2"/>
          <p:cNvSpPr>
            <a:spLocks noGrp="1"/>
          </p:cNvSpPr>
          <p:nvPr>
            <p:ph type="title"/>
          </p:nvPr>
        </p:nvSpPr>
        <p:spPr/>
        <p:txBody>
          <a:bodyPr/>
          <a:lstStyle/>
          <a:p>
            <a:r>
              <a:rPr lang="it-IT" dirty="0"/>
              <a:t>Licensing </a:t>
            </a:r>
          </a:p>
        </p:txBody>
      </p:sp>
      <p:sp>
        <p:nvSpPr>
          <p:cNvPr id="6" name="Segnaposto numero diapositiva 5"/>
          <p:cNvSpPr>
            <a:spLocks noGrp="1"/>
          </p:cNvSpPr>
          <p:nvPr>
            <p:ph type="sldNum" sz="quarter" idx="16"/>
          </p:nvPr>
        </p:nvSpPr>
        <p:spPr/>
        <p:txBody>
          <a:bodyPr/>
          <a:lstStyle/>
          <a:p>
            <a:fld id="{C7C905D0-24F0-4A5D-A8FD-F45F8E9F1544}" type="slidenum">
              <a:rPr lang="de-DE" smtClean="0"/>
              <a:pPr/>
              <a:t>68</a:t>
            </a:fld>
            <a:endParaRPr lang="de-DE" dirty="0"/>
          </a:p>
        </p:txBody>
      </p:sp>
      <p:sp>
        <p:nvSpPr>
          <p:cNvPr id="4" name="CasellaDiTesto 3">
            <a:extLst>
              <a:ext uri="{FF2B5EF4-FFF2-40B4-BE49-F238E27FC236}">
                <a16:creationId xmlns:a16="http://schemas.microsoft.com/office/drawing/2014/main" xmlns="" id="{5C22F4F9-B15D-470C-90D0-7A1A2377541A}"/>
              </a:ext>
            </a:extLst>
          </p:cNvPr>
          <p:cNvSpPr txBox="1"/>
          <p:nvPr/>
        </p:nvSpPr>
        <p:spPr>
          <a:xfrm>
            <a:off x="1991544" y="5949280"/>
            <a:ext cx="7920880" cy="369332"/>
          </a:xfrm>
          <a:prstGeom prst="rect">
            <a:avLst/>
          </a:prstGeom>
          <a:noFill/>
        </p:spPr>
        <p:txBody>
          <a:bodyPr wrap="square" rtlCol="0">
            <a:spAutoFit/>
          </a:bodyPr>
          <a:lstStyle/>
          <a:p>
            <a:r>
              <a:rPr lang="it-IT" dirty="0"/>
              <a:t>*esclusi ECSTA in base al progetto</a:t>
            </a:r>
          </a:p>
        </p:txBody>
      </p:sp>
      <p:sp>
        <p:nvSpPr>
          <p:cNvPr id="7" name="Segnaposto piè di pagina 6">
            <a:extLst>
              <a:ext uri="{FF2B5EF4-FFF2-40B4-BE49-F238E27FC236}">
                <a16:creationId xmlns:a16="http://schemas.microsoft.com/office/drawing/2014/main" xmlns="" id="{AABDCFB4-1C5F-433D-871D-C999C6705E50}"/>
              </a:ext>
            </a:extLst>
          </p:cNvPr>
          <p:cNvSpPr>
            <a:spLocks noGrp="1"/>
          </p:cNvSpPr>
          <p:nvPr>
            <p:ph type="ftr" sz="quarter" idx="15"/>
          </p:nvPr>
        </p:nvSpPr>
        <p:spPr/>
        <p:txBody>
          <a:bodyPr/>
          <a:lstStyle/>
          <a:p>
            <a:r>
              <a:rPr lang="de-DE"/>
              <a:t>© estos Italia – ECS 2018</a:t>
            </a:r>
            <a:endParaRPr lang="de-DE" dirty="0"/>
          </a:p>
        </p:txBody>
      </p:sp>
    </p:spTree>
    <p:extLst>
      <p:ext uri="{BB962C8B-B14F-4D97-AF65-F5344CB8AC3E}">
        <p14:creationId xmlns:p14="http://schemas.microsoft.com/office/powerpoint/2010/main" val="901755169"/>
      </p:ext>
    </p:extLst>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sz="quarter" idx="13"/>
          </p:nvPr>
        </p:nvSpPr>
        <p:spPr/>
        <p:txBody>
          <a:bodyPr/>
          <a:lstStyle/>
          <a:p>
            <a:endParaRPr lang="it-IT" dirty="0"/>
          </a:p>
          <a:p>
            <a:r>
              <a:rPr lang="en-GB" dirty="0" smtClean="0"/>
              <a:t>INGRAM MICRO:</a:t>
            </a:r>
          </a:p>
          <a:p>
            <a:pPr marL="342900" indent="-342900">
              <a:buFont typeface="Arial" panose="020B0604020202020204" pitchFamily="34" charset="0"/>
              <a:buChar char="•"/>
            </a:pPr>
            <a:endParaRPr lang="en-GB" dirty="0"/>
          </a:p>
          <a:p>
            <a:r>
              <a:rPr lang="it-IT" dirty="0" smtClean="0"/>
              <a:t>Ingram </a:t>
            </a:r>
            <a:r>
              <a:rPr lang="it-IT" dirty="0"/>
              <a:t>Micro ed </a:t>
            </a:r>
            <a:r>
              <a:rPr lang="it-IT" dirty="0" err="1"/>
              <a:t>estos</a:t>
            </a:r>
            <a:r>
              <a:rPr lang="it-IT" dirty="0"/>
              <a:t> collaborano in Germania dal 2014. Ingram Micro </a:t>
            </a:r>
            <a:r>
              <a:rPr lang="it-IT" dirty="0" smtClean="0"/>
              <a:t>utilizza </a:t>
            </a:r>
            <a:r>
              <a:rPr lang="it-IT" dirty="0" err="1" smtClean="0"/>
              <a:t>ProCall</a:t>
            </a:r>
            <a:r>
              <a:rPr lang="it-IT" dirty="0" smtClean="0"/>
              <a:t> </a:t>
            </a:r>
            <a:r>
              <a:rPr lang="it-IT" dirty="0"/>
              <a:t>Enterprise nelle sue filiali in Austria e Svizzera dal 2016. Oggi, </a:t>
            </a:r>
            <a:r>
              <a:rPr lang="it-IT" b="1" dirty="0"/>
              <a:t>circa 400 dipendenti</a:t>
            </a:r>
            <a:r>
              <a:rPr lang="it-IT" dirty="0"/>
              <a:t> utilizzano le funzioni di CTI, gestione delle presenze, messaggistica istantanea e integrazione dei processi aziendali con il proprio sistema CRM. </a:t>
            </a:r>
          </a:p>
          <a:p>
            <a:pPr marL="342900" indent="-342900">
              <a:buFont typeface="Arial" panose="020B0604020202020204" pitchFamily="34" charset="0"/>
              <a:buChar char="•"/>
            </a:pPr>
            <a:endParaRPr lang="it-IT" dirty="0"/>
          </a:p>
        </p:txBody>
      </p:sp>
      <p:sp>
        <p:nvSpPr>
          <p:cNvPr id="3" name="Titolo 2"/>
          <p:cNvSpPr>
            <a:spLocks noGrp="1"/>
          </p:cNvSpPr>
          <p:nvPr>
            <p:ph type="title"/>
          </p:nvPr>
        </p:nvSpPr>
        <p:spPr/>
        <p:txBody>
          <a:bodyPr/>
          <a:lstStyle/>
          <a:p>
            <a:r>
              <a:rPr lang="en-GB" dirty="0" smtClean="0"/>
              <a:t>Case study – </a:t>
            </a:r>
            <a:r>
              <a:rPr lang="en-GB" dirty="0" err="1" smtClean="0"/>
              <a:t>ProCall</a:t>
            </a:r>
            <a:r>
              <a:rPr lang="en-GB" dirty="0" smtClean="0"/>
              <a:t> 6 </a:t>
            </a:r>
            <a:r>
              <a:rPr lang="en-GB" dirty="0" err="1" smtClean="0"/>
              <a:t>Enteprise</a:t>
            </a:r>
            <a:endParaRPr lang="it-IT" dirty="0"/>
          </a:p>
        </p:txBody>
      </p:sp>
      <p:sp>
        <p:nvSpPr>
          <p:cNvPr id="6" name="Segnaposto numero diapositiva 5"/>
          <p:cNvSpPr>
            <a:spLocks noGrp="1"/>
          </p:cNvSpPr>
          <p:nvPr>
            <p:ph type="sldNum" sz="quarter" idx="16"/>
          </p:nvPr>
        </p:nvSpPr>
        <p:spPr/>
        <p:txBody>
          <a:bodyPr/>
          <a:lstStyle/>
          <a:p>
            <a:fld id="{C7C905D0-24F0-4A5D-A8FD-F45F8E9F1544}" type="slidenum">
              <a:rPr lang="de-DE" smtClean="0"/>
              <a:pPr/>
              <a:t>69</a:t>
            </a:fld>
            <a:endParaRPr lang="de-DE" dirty="0"/>
          </a:p>
        </p:txBody>
      </p:sp>
      <p:sp>
        <p:nvSpPr>
          <p:cNvPr id="5" name="Segnaposto piè di pagina 4">
            <a:extLst>
              <a:ext uri="{FF2B5EF4-FFF2-40B4-BE49-F238E27FC236}">
                <a16:creationId xmlns:a16="http://schemas.microsoft.com/office/drawing/2014/main" xmlns="" id="{A33C995E-D6F7-4A64-932A-500736F28D91}"/>
              </a:ext>
            </a:extLst>
          </p:cNvPr>
          <p:cNvSpPr>
            <a:spLocks noGrp="1"/>
          </p:cNvSpPr>
          <p:nvPr>
            <p:ph type="ftr" sz="quarter" idx="15"/>
          </p:nvPr>
        </p:nvSpPr>
        <p:spPr/>
        <p:txBody>
          <a:bodyPr/>
          <a:lstStyle/>
          <a:p>
            <a:r>
              <a:rPr lang="de-DE"/>
              <a:t>© estos Italia – ECS 2018</a:t>
            </a:r>
            <a:endParaRPr lang="de-DE" dirty="0"/>
          </a:p>
        </p:txBody>
      </p:sp>
    </p:spTree>
    <p:extLst>
      <p:ext uri="{BB962C8B-B14F-4D97-AF65-F5344CB8AC3E}">
        <p14:creationId xmlns:p14="http://schemas.microsoft.com/office/powerpoint/2010/main" val="397368426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nhaltsplatzhalter 1"/>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3" y="0"/>
            <a:ext cx="12191992" cy="6857996"/>
          </a:xfrm>
        </p:spPr>
      </p:pic>
      <p:sp>
        <p:nvSpPr>
          <p:cNvPr id="12" name="Inhaltsplatzhalter 11"/>
          <p:cNvSpPr>
            <a:spLocks noGrp="1"/>
          </p:cNvSpPr>
          <p:nvPr>
            <p:ph sz="quarter" idx="13"/>
          </p:nvPr>
        </p:nvSpPr>
        <p:spPr>
          <a:xfrm>
            <a:off x="719666" y="1123200"/>
            <a:ext cx="6191245" cy="5112000"/>
          </a:xfrm>
        </p:spPr>
        <p:txBody>
          <a:bodyPr/>
          <a:lstStyle/>
          <a:p>
            <a:r>
              <a:rPr lang="de-DE" b="1" dirty="0"/>
              <a:t>Germania</a:t>
            </a:r>
          </a:p>
          <a:p>
            <a:pPr marL="342900" indent="-342900">
              <a:buFont typeface="Arial" panose="020B0604020202020204" pitchFamily="34" charset="0"/>
              <a:buChar char="•"/>
            </a:pPr>
            <a:r>
              <a:rPr lang="de-DE" dirty="0" err="1"/>
              <a:t>Sede</a:t>
            </a:r>
            <a:r>
              <a:rPr lang="de-DE" dirty="0"/>
              <a:t> </a:t>
            </a:r>
            <a:r>
              <a:rPr lang="de-DE" dirty="0" err="1"/>
              <a:t>principale</a:t>
            </a:r>
            <a:r>
              <a:rPr lang="de-DE" dirty="0"/>
              <a:t> a Starnberg (1997), </a:t>
            </a:r>
            <a:br>
              <a:rPr lang="de-DE" dirty="0"/>
            </a:br>
            <a:r>
              <a:rPr lang="de-DE" dirty="0" err="1"/>
              <a:t>nelle</a:t>
            </a:r>
            <a:r>
              <a:rPr lang="de-DE" dirty="0"/>
              <a:t> </a:t>
            </a:r>
            <a:r>
              <a:rPr lang="de-DE" dirty="0" err="1"/>
              <a:t>vicinanze</a:t>
            </a:r>
            <a:r>
              <a:rPr lang="de-DE" dirty="0"/>
              <a:t> di Monaco</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err="1"/>
              <a:t>Succursale</a:t>
            </a:r>
            <a:r>
              <a:rPr lang="de-DE" dirty="0"/>
              <a:t> R&amp;D Audio/ Video Leonberg,</a:t>
            </a:r>
            <a:br>
              <a:rPr lang="de-DE" dirty="0"/>
            </a:br>
            <a:r>
              <a:rPr lang="de-DE" dirty="0" err="1"/>
              <a:t>vicino</a:t>
            </a:r>
            <a:r>
              <a:rPr lang="de-DE" dirty="0"/>
              <a:t> a </a:t>
            </a:r>
            <a:r>
              <a:rPr lang="de-DE" dirty="0" err="1"/>
              <a:t>Stoccarda</a:t>
            </a:r>
            <a:endParaRPr lang="de-DE" dirty="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a:t>R&amp;D </a:t>
            </a:r>
            <a:r>
              <a:rPr lang="de-DE" dirty="0" err="1"/>
              <a:t>Know-How</a:t>
            </a:r>
            <a:r>
              <a:rPr lang="de-DE" dirty="0"/>
              <a:t> Center Messaging Olching,</a:t>
            </a:r>
            <a:br>
              <a:rPr lang="de-DE" dirty="0"/>
            </a:br>
            <a:r>
              <a:rPr lang="de-DE" dirty="0" err="1"/>
              <a:t>vicino</a:t>
            </a:r>
            <a:r>
              <a:rPr lang="de-DE" dirty="0"/>
              <a:t> a Monaco</a:t>
            </a:r>
            <a:br>
              <a:rPr lang="de-DE" dirty="0"/>
            </a:br>
            <a:endParaRPr lang="de-DE" dirty="0"/>
          </a:p>
          <a:p>
            <a:pPr marL="342900" indent="-342900">
              <a:buFont typeface="Arial" panose="020B0604020202020204" pitchFamily="34" charset="0"/>
              <a:buChar char="•"/>
            </a:pPr>
            <a:r>
              <a:rPr lang="de-DE" dirty="0"/>
              <a:t>Customer Experience Center </a:t>
            </a:r>
            <a:br>
              <a:rPr lang="de-DE" dirty="0"/>
            </a:br>
            <a:r>
              <a:rPr lang="de-DE" dirty="0"/>
              <a:t>a </a:t>
            </a:r>
            <a:r>
              <a:rPr lang="de-DE" dirty="0" err="1"/>
              <a:t>Berlino</a:t>
            </a:r>
            <a:endParaRPr lang="de-DE" dirty="0"/>
          </a:p>
        </p:txBody>
      </p:sp>
      <p:sp>
        <p:nvSpPr>
          <p:cNvPr id="8" name="Titel 7"/>
          <p:cNvSpPr>
            <a:spLocks noGrp="1"/>
          </p:cNvSpPr>
          <p:nvPr>
            <p:ph type="title"/>
          </p:nvPr>
        </p:nvSpPr>
        <p:spPr/>
        <p:txBody>
          <a:bodyPr/>
          <a:lstStyle/>
          <a:p>
            <a:r>
              <a:rPr lang="de-DE" dirty="0"/>
              <a:t>About </a:t>
            </a:r>
            <a:r>
              <a:rPr lang="de-DE" dirty="0" err="1"/>
              <a:t>estos</a:t>
            </a:r>
            <a:r>
              <a:rPr lang="de-DE" dirty="0"/>
              <a:t> Group</a:t>
            </a:r>
          </a:p>
        </p:txBody>
      </p:sp>
      <p:sp>
        <p:nvSpPr>
          <p:cNvPr id="5" name="Fußzeilenplatzhalter 4"/>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7</a:t>
            </a:fld>
            <a:endParaRPr lang="de-DE" dirty="0"/>
          </a:p>
        </p:txBody>
      </p:sp>
      <p:sp>
        <p:nvSpPr>
          <p:cNvPr id="14" name="Inhaltsplatzhalter 11"/>
          <p:cNvSpPr txBox="1">
            <a:spLocks/>
          </p:cNvSpPr>
          <p:nvPr/>
        </p:nvSpPr>
        <p:spPr>
          <a:xfrm>
            <a:off x="7320136" y="1123200"/>
            <a:ext cx="5281084" cy="5112000"/>
          </a:xfrm>
          <a:prstGeom prst="rect">
            <a:avLst/>
          </a:prstGeom>
        </p:spPr>
        <p:txBody>
          <a:bodyPr tIns="0" rIns="0" bIns="0">
            <a:normAutofit/>
          </a:bodyPr>
          <a:lstStyle>
            <a:lvl1pPr marL="0" indent="0" algn="l" defTabSz="914239" rtl="0" eaLnBrk="1" latinLnBrk="0" hangingPunct="1">
              <a:spcBef>
                <a:spcPct val="20000"/>
              </a:spcBef>
              <a:buClr>
                <a:srgbClr val="4D4D4D"/>
              </a:buClr>
              <a:buFont typeface="Source Sans Pro Light" panose="020B0604020202020204" pitchFamily="34" charset="0"/>
              <a:buNone/>
              <a:defRPr sz="2200" kern="1200">
                <a:solidFill>
                  <a:schemeClr val="tx1"/>
                </a:solidFill>
                <a:latin typeface="+mn-lt"/>
                <a:ea typeface="+mn-ea"/>
                <a:cs typeface="Source Sans Pro Light" pitchFamily="34" charset="0"/>
              </a:defRPr>
            </a:lvl1pPr>
            <a:lvl2pPr marL="742819" indent="-285700" algn="l" defTabSz="914239" rtl="0" eaLnBrk="1" latinLnBrk="0" hangingPunct="1">
              <a:spcBef>
                <a:spcPct val="20000"/>
              </a:spcBef>
              <a:buClr>
                <a:srgbClr val="4D4D4D"/>
              </a:buClr>
              <a:buFont typeface="Source Sans Pro Light" panose="020B0604020202020204" pitchFamily="34" charset="0"/>
              <a:buChar char="●"/>
              <a:defRPr sz="1800" kern="1200">
                <a:solidFill>
                  <a:schemeClr val="tx1"/>
                </a:solidFill>
                <a:latin typeface="Source Sans Pro Light" panose="02000503040000020004" pitchFamily="2" charset="0"/>
                <a:ea typeface="+mn-ea"/>
                <a:cs typeface="Source Sans Pro Light" pitchFamily="34" charset="0"/>
              </a:defRPr>
            </a:lvl2pPr>
            <a:lvl3pPr marL="1142798" indent="-228560" algn="l" defTabSz="914239" rtl="0" eaLnBrk="1" latinLnBrk="0" hangingPunct="1">
              <a:spcBef>
                <a:spcPct val="20000"/>
              </a:spcBef>
              <a:buClr>
                <a:srgbClr val="4D4D4D"/>
              </a:buClr>
              <a:buFont typeface="Source Sans Pro Light" panose="020B0604020202020204" pitchFamily="34" charset="0"/>
              <a:buChar char="●"/>
              <a:defRPr sz="1400" kern="1200">
                <a:solidFill>
                  <a:schemeClr val="tx1"/>
                </a:solidFill>
                <a:latin typeface="Source Sans Pro Light" panose="02000503040000020004" pitchFamily="2" charset="0"/>
                <a:ea typeface="+mn-ea"/>
                <a:cs typeface="Source Sans Pro Light" pitchFamily="34" charset="0"/>
              </a:defRPr>
            </a:lvl3pPr>
            <a:lvl4pPr marL="1599918"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4pPr>
            <a:lvl5pPr marL="2057037" indent="-228560" algn="l" defTabSz="914239" rtl="0" eaLnBrk="1" latinLnBrk="0" hangingPunct="1">
              <a:spcBef>
                <a:spcPct val="20000"/>
              </a:spcBef>
              <a:buClr>
                <a:srgbClr val="4D4D4D"/>
              </a:buClr>
              <a:buFont typeface="Source Sans Pro Light" panose="05050102010706020507" pitchFamily="18" charset="2"/>
              <a:buChar char="-"/>
              <a:defRPr sz="1400" kern="1200">
                <a:solidFill>
                  <a:schemeClr val="tx1"/>
                </a:solidFill>
                <a:latin typeface="Source Sans Pro Light" panose="02000503040000020004" pitchFamily="2" charset="0"/>
                <a:ea typeface="+mn-ea"/>
                <a:cs typeface="+mn-cs"/>
              </a:defRPr>
            </a:lvl5pPr>
            <a:lvl6pPr marL="2514156"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Source Sans Pro Light" pitchFamily="34" charset="0"/>
              <a:buChar char="•"/>
              <a:defRPr sz="2000" kern="1200">
                <a:solidFill>
                  <a:schemeClr val="tx1"/>
                </a:solidFill>
                <a:latin typeface="+mn-lt"/>
                <a:ea typeface="+mn-ea"/>
                <a:cs typeface="+mn-cs"/>
              </a:defRPr>
            </a:lvl9pPr>
          </a:lstStyle>
          <a:p>
            <a:r>
              <a:rPr lang="de-DE" b="1" dirty="0"/>
              <a:t>International</a:t>
            </a:r>
          </a:p>
          <a:p>
            <a:pPr marL="342900" indent="-342900">
              <a:buFont typeface="Arial" panose="020B0604020202020204" pitchFamily="34" charset="0"/>
              <a:buChar char="•"/>
            </a:pPr>
            <a:r>
              <a:rPr lang="de-DE" dirty="0" err="1"/>
              <a:t>estos</a:t>
            </a:r>
            <a:r>
              <a:rPr lang="de-DE" dirty="0"/>
              <a:t> Italia SRL </a:t>
            </a:r>
            <a:br>
              <a:rPr lang="de-DE" dirty="0"/>
            </a:br>
            <a:r>
              <a:rPr lang="de-DE" dirty="0"/>
              <a:t>a Udine, Italia</a:t>
            </a:r>
            <a:br>
              <a:rPr lang="de-DE" dirty="0"/>
            </a:br>
            <a:endParaRPr lang="de-DE" dirty="0"/>
          </a:p>
          <a:p>
            <a:pPr marL="342900" indent="-342900">
              <a:buFont typeface="Arial" panose="020B0604020202020204" pitchFamily="34" charset="0"/>
              <a:buChar char="•"/>
            </a:pPr>
            <a:r>
              <a:rPr lang="de-DE" dirty="0" err="1"/>
              <a:t>estos</a:t>
            </a:r>
            <a:r>
              <a:rPr lang="de-DE" dirty="0"/>
              <a:t> Benelux BV</a:t>
            </a:r>
            <a:br>
              <a:rPr lang="de-DE" dirty="0"/>
            </a:br>
            <a:r>
              <a:rPr lang="de-DE" dirty="0"/>
              <a:t>a Doetinchem, </a:t>
            </a:r>
            <a:r>
              <a:rPr lang="de-DE" dirty="0" err="1"/>
              <a:t>Olanda</a:t>
            </a:r>
            <a:endParaRPr lang="de-DE" dirty="0"/>
          </a:p>
        </p:txBody>
      </p:sp>
    </p:spTree>
    <p:extLst>
      <p:ext uri="{BB962C8B-B14F-4D97-AF65-F5344CB8AC3E}">
        <p14:creationId xmlns:p14="http://schemas.microsoft.com/office/powerpoint/2010/main" val="3056993870"/>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platzhalter 11"/>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a:stretch>
            <a:fillRect/>
          </a:stretch>
        </p:blipFill>
        <p:spPr/>
      </p:pic>
      <p:sp>
        <p:nvSpPr>
          <p:cNvPr id="13" name="Textfeld 12"/>
          <p:cNvSpPr txBox="1"/>
          <p:nvPr/>
        </p:nvSpPr>
        <p:spPr>
          <a:xfrm>
            <a:off x="4367808" y="5949280"/>
            <a:ext cx="4514377" cy="523220"/>
          </a:xfrm>
          <a:prstGeom prst="rect">
            <a:avLst/>
          </a:prstGeom>
          <a:noFill/>
        </p:spPr>
        <p:txBody>
          <a:bodyPr wrap="none" rtlCol="0">
            <a:spAutoFit/>
          </a:bodyPr>
          <a:lstStyle/>
          <a:p>
            <a:r>
              <a:rPr lang="de-DE" sz="2800" dirty="0">
                <a:solidFill>
                  <a:schemeClr val="accent2"/>
                </a:solidFill>
                <a:latin typeface="Source Sans Pro" panose="020B0503030403020204" pitchFamily="34" charset="0"/>
              </a:rPr>
              <a:t>Hybrid Cloud building blocks</a:t>
            </a:r>
          </a:p>
        </p:txBody>
      </p:sp>
    </p:spTree>
    <p:extLst>
      <p:ext uri="{BB962C8B-B14F-4D97-AF65-F5344CB8AC3E}">
        <p14:creationId xmlns:p14="http://schemas.microsoft.com/office/powerpoint/2010/main" val="104042055"/>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342900" indent="-342900">
              <a:buFont typeface="Arial" panose="020B0604020202020204" pitchFamily="34" charset="0"/>
              <a:buChar char="•"/>
            </a:pPr>
            <a:r>
              <a:rPr lang="en-US" b="1" dirty="0" err="1"/>
              <a:t>Facilitano</a:t>
            </a:r>
            <a:r>
              <a:rPr lang="en-US" b="1" dirty="0"/>
              <a:t> </a:t>
            </a:r>
            <a:r>
              <a:rPr lang="en-US" dirty="0"/>
              <a:t>la </a:t>
            </a:r>
            <a:r>
              <a:rPr lang="en-US" dirty="0" err="1"/>
              <a:t>configurazione</a:t>
            </a:r>
            <a:r>
              <a:rPr lang="en-US" dirty="0"/>
              <a:t> </a:t>
            </a:r>
            <a:r>
              <a:rPr lang="en-US" dirty="0" err="1"/>
              <a:t>delle</a:t>
            </a:r>
            <a:r>
              <a:rPr lang="en-US" dirty="0"/>
              <a:t> </a:t>
            </a:r>
            <a:r>
              <a:rPr lang="en-US" dirty="0" err="1"/>
              <a:t>applicazioni</a:t>
            </a:r>
            <a:r>
              <a:rPr lang="en-US" dirty="0"/>
              <a:t> Unified Communications</a:t>
            </a:r>
            <a:endParaRPr lang="de-DE" dirty="0"/>
          </a:p>
          <a:p>
            <a:pPr marL="342900" indent="-342900">
              <a:buFont typeface="Arial" panose="020B0604020202020204" pitchFamily="34" charset="0"/>
              <a:buChar char="•"/>
            </a:pPr>
            <a:r>
              <a:rPr lang="en-US" b="1" dirty="0" err="1"/>
              <a:t>Riducono</a:t>
            </a:r>
            <a:r>
              <a:rPr lang="en-US" b="1" dirty="0"/>
              <a:t> </a:t>
            </a:r>
            <a:r>
              <a:rPr lang="en-US" dirty="0" err="1"/>
              <a:t>drasticamente</a:t>
            </a:r>
            <a:r>
              <a:rPr lang="en-US" dirty="0"/>
              <a:t> la </a:t>
            </a:r>
            <a:r>
              <a:rPr lang="en-US" dirty="0" err="1"/>
              <a:t>necessità</a:t>
            </a:r>
            <a:r>
              <a:rPr lang="en-US" dirty="0"/>
              <a:t> di </a:t>
            </a:r>
            <a:r>
              <a:rPr lang="en-US" dirty="0" err="1"/>
              <a:t>modifiche</a:t>
            </a:r>
            <a:r>
              <a:rPr lang="en-US" dirty="0"/>
              <a:t> </a:t>
            </a:r>
            <a:r>
              <a:rPr lang="en-US" dirty="0" err="1"/>
              <a:t>all’infrastruttura</a:t>
            </a:r>
            <a:r>
              <a:rPr lang="en-US" dirty="0"/>
              <a:t> di rete</a:t>
            </a:r>
            <a:endParaRPr lang="de-DE" dirty="0"/>
          </a:p>
          <a:p>
            <a:pPr marL="342900" indent="-342900">
              <a:buFont typeface="Arial" panose="020B0604020202020204" pitchFamily="34" charset="0"/>
              <a:buChar char="•"/>
            </a:pPr>
            <a:r>
              <a:rPr lang="en-US" b="1" dirty="0" err="1"/>
              <a:t>Permettono</a:t>
            </a:r>
            <a:r>
              <a:rPr lang="en-US" b="1" dirty="0"/>
              <a:t> </a:t>
            </a:r>
            <a:r>
              <a:rPr lang="en-US" dirty="0" err="1"/>
              <a:t>l’uso</a:t>
            </a:r>
            <a:r>
              <a:rPr lang="en-US" dirty="0"/>
              <a:t> </a:t>
            </a:r>
            <a:r>
              <a:rPr lang="en-US" dirty="0" err="1"/>
              <a:t>dei</a:t>
            </a:r>
            <a:r>
              <a:rPr lang="en-US" dirty="0"/>
              <a:t> </a:t>
            </a:r>
            <a:r>
              <a:rPr lang="en-US" dirty="0" err="1"/>
              <a:t>servizi</a:t>
            </a:r>
            <a:r>
              <a:rPr lang="en-US" dirty="0"/>
              <a:t> </a:t>
            </a:r>
            <a:r>
              <a:rPr lang="en-US" dirty="0" err="1"/>
              <a:t>esterni</a:t>
            </a:r>
            <a:r>
              <a:rPr lang="en-US" dirty="0"/>
              <a:t> (accesso mobile, Contact Portal) senza know-how IT </a:t>
            </a:r>
            <a:r>
              <a:rPr lang="en-US" dirty="0" err="1"/>
              <a:t>specifico</a:t>
            </a:r>
            <a:endParaRPr lang="en-US" dirty="0"/>
          </a:p>
          <a:p>
            <a:pPr marL="342900" indent="-342900">
              <a:buFont typeface="Arial" panose="020B0604020202020204" pitchFamily="34" charset="0"/>
              <a:buChar char="•"/>
            </a:pPr>
            <a:r>
              <a:rPr lang="en-US" dirty="0" err="1"/>
              <a:t>Sicurezza</a:t>
            </a:r>
            <a:r>
              <a:rPr lang="en-US" dirty="0"/>
              <a:t> </a:t>
            </a:r>
            <a:r>
              <a:rPr lang="en-US" dirty="0" err="1"/>
              <a:t>allo</a:t>
            </a:r>
            <a:r>
              <a:rPr lang="en-US" dirty="0"/>
              <a:t> </a:t>
            </a:r>
            <a:r>
              <a:rPr lang="en-US" b="1" dirty="0" err="1"/>
              <a:t>stato</a:t>
            </a:r>
            <a:r>
              <a:rPr lang="en-US" b="1" dirty="0"/>
              <a:t> </a:t>
            </a:r>
            <a:r>
              <a:rPr lang="en-US" b="1" dirty="0" err="1"/>
              <a:t>dell’arte</a:t>
            </a:r>
            <a:endParaRPr lang="en-US" b="1" dirty="0"/>
          </a:p>
          <a:p>
            <a:pPr marL="342900" indent="-342900">
              <a:buFont typeface="Arial" panose="020B0604020202020204" pitchFamily="34" charset="0"/>
              <a:buChar char="•"/>
            </a:pPr>
            <a:r>
              <a:rPr lang="de-DE" dirty="0" err="1"/>
              <a:t>Controllo</a:t>
            </a:r>
            <a:r>
              <a:rPr lang="de-DE" dirty="0"/>
              <a:t> e </a:t>
            </a:r>
            <a:r>
              <a:rPr lang="de-DE" dirty="0" err="1"/>
              <a:t>supervisione</a:t>
            </a:r>
            <a:endParaRPr lang="de-DE" b="1" dirty="0"/>
          </a:p>
        </p:txBody>
      </p:sp>
      <p:sp>
        <p:nvSpPr>
          <p:cNvPr id="3" name="Titel 2"/>
          <p:cNvSpPr>
            <a:spLocks noGrp="1"/>
          </p:cNvSpPr>
          <p:nvPr>
            <p:ph type="title"/>
          </p:nvPr>
        </p:nvSpPr>
        <p:spPr/>
        <p:txBody>
          <a:bodyPr/>
          <a:lstStyle/>
          <a:p>
            <a:r>
              <a:rPr lang="en-US" dirty="0" err="1"/>
              <a:t>Vantaggi</a:t>
            </a:r>
            <a:r>
              <a:rPr lang="en-US" dirty="0"/>
              <a:t> </a:t>
            </a:r>
            <a:r>
              <a:rPr lang="en-US" dirty="0" err="1"/>
              <a:t>dei</a:t>
            </a:r>
            <a:r>
              <a:rPr lang="en-US" dirty="0"/>
              <a:t> </a:t>
            </a:r>
            <a:r>
              <a:rPr lang="en-US" dirty="0" err="1"/>
              <a:t>nostri</a:t>
            </a:r>
            <a:r>
              <a:rPr lang="en-US" dirty="0"/>
              <a:t> </a:t>
            </a:r>
            <a:r>
              <a:rPr lang="en-US" dirty="0" err="1"/>
              <a:t>servizi</a:t>
            </a:r>
            <a:r>
              <a:rPr lang="en-US" dirty="0"/>
              <a:t> online</a:t>
            </a:r>
            <a:endParaRPr lang="de-DE" dirty="0"/>
          </a:p>
        </p:txBody>
      </p:sp>
      <p:sp>
        <p:nvSpPr>
          <p:cNvPr id="5" name="Fußzeilenplatzhalter 4"/>
          <p:cNvSpPr>
            <a:spLocks noGrp="1"/>
          </p:cNvSpPr>
          <p:nvPr>
            <p:ph type="ftr" sz="quarter" idx="15"/>
          </p:nvPr>
        </p:nvSpPr>
        <p:spPr/>
        <p:txBody>
          <a:bodyPr>
            <a:normAutofit/>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71</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2415018263"/>
      </p:ext>
    </p:extLst>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720000" y="273599"/>
            <a:ext cx="10862400" cy="612000"/>
          </a:xfrm>
        </p:spPr>
        <p:txBody>
          <a:bodyPr>
            <a:normAutofit/>
          </a:bodyPr>
          <a:lstStyle/>
          <a:p>
            <a:r>
              <a:rPr lang="en-US" dirty="0" err="1"/>
              <a:t>Componenti</a:t>
            </a:r>
            <a:r>
              <a:rPr lang="en-US" dirty="0"/>
              <a:t> Hybrid Cloud come </a:t>
            </a:r>
            <a:r>
              <a:rPr lang="en-US" dirty="0" err="1"/>
              <a:t>servizi</a:t>
            </a:r>
            <a:r>
              <a:rPr lang="en-US" dirty="0"/>
              <a:t> </a:t>
            </a:r>
            <a:r>
              <a:rPr lang="en-US" dirty="0" err="1"/>
              <a:t>addizionali</a:t>
            </a:r>
            <a:endParaRPr lang="de-DE" dirty="0"/>
          </a:p>
        </p:txBody>
      </p:sp>
      <p:sp>
        <p:nvSpPr>
          <p:cNvPr id="9" name="Textplatzhalter 8"/>
          <p:cNvSpPr>
            <a:spLocks noGrp="1"/>
          </p:cNvSpPr>
          <p:nvPr>
            <p:ph type="body" idx="1"/>
          </p:nvPr>
        </p:nvSpPr>
        <p:spPr>
          <a:xfrm>
            <a:off x="1692000" y="1196752"/>
            <a:ext cx="4392000" cy="639883"/>
          </a:xfrm>
        </p:spPr>
        <p:txBody>
          <a:bodyPr anchor="t">
            <a:noAutofit/>
          </a:bodyPr>
          <a:lstStyle/>
          <a:p>
            <a:r>
              <a:rPr lang="de-DE" sz="2400" dirty="0" err="1">
                <a:solidFill>
                  <a:srgbClr val="A6C613"/>
                </a:solidFill>
              </a:rPr>
              <a:t>ProCall</a:t>
            </a:r>
            <a:r>
              <a:rPr lang="de-DE" sz="2400" dirty="0">
                <a:solidFill>
                  <a:srgbClr val="A6C613"/>
                </a:solidFill>
              </a:rPr>
              <a:t> </a:t>
            </a:r>
          </a:p>
          <a:p>
            <a:r>
              <a:rPr lang="de-DE" sz="2400" dirty="0">
                <a:solidFill>
                  <a:srgbClr val="A6C613"/>
                </a:solidFill>
              </a:rPr>
              <a:t>Web Communication Services</a:t>
            </a:r>
          </a:p>
        </p:txBody>
      </p:sp>
      <p:sp>
        <p:nvSpPr>
          <p:cNvPr id="10" name="Textplatzhalter 9"/>
          <p:cNvSpPr>
            <a:spLocks noGrp="1"/>
          </p:cNvSpPr>
          <p:nvPr>
            <p:ph type="body" sz="quarter" idx="3"/>
          </p:nvPr>
        </p:nvSpPr>
        <p:spPr>
          <a:xfrm>
            <a:off x="7200000" y="1196752"/>
            <a:ext cx="4392000" cy="639762"/>
          </a:xfrm>
        </p:spPr>
        <p:txBody>
          <a:bodyPr anchor="t">
            <a:noAutofit/>
          </a:bodyPr>
          <a:lstStyle/>
          <a:p>
            <a:r>
              <a:rPr lang="de-DE" sz="2400" dirty="0" err="1">
                <a:solidFill>
                  <a:srgbClr val="53782C"/>
                </a:solidFill>
              </a:rPr>
              <a:t>ProCall</a:t>
            </a:r>
            <a:r>
              <a:rPr lang="de-DE" sz="2400" dirty="0">
                <a:solidFill>
                  <a:srgbClr val="53782C"/>
                </a:solidFill>
              </a:rPr>
              <a:t> </a:t>
            </a:r>
          </a:p>
          <a:p>
            <a:r>
              <a:rPr lang="de-DE" sz="2400" dirty="0">
                <a:solidFill>
                  <a:srgbClr val="53782C"/>
                </a:solidFill>
              </a:rPr>
              <a:t>Mobility Services</a:t>
            </a:r>
          </a:p>
        </p:txBody>
      </p:sp>
      <p:sp>
        <p:nvSpPr>
          <p:cNvPr id="11" name="Inhaltsplatzhalter 10"/>
          <p:cNvSpPr>
            <a:spLocks noGrp="1"/>
          </p:cNvSpPr>
          <p:nvPr>
            <p:ph sz="quarter" idx="13"/>
          </p:nvPr>
        </p:nvSpPr>
        <p:spPr/>
        <p:txBody>
          <a:bodyPr/>
          <a:lstStyle/>
          <a:p>
            <a:pPr>
              <a:tabLst>
                <a:tab pos="361950" algn="l"/>
              </a:tabLst>
            </a:pPr>
            <a:endParaRPr lang="de-DE" dirty="0"/>
          </a:p>
          <a:p>
            <a:pPr>
              <a:tabLst>
                <a:tab pos="361950" algn="l"/>
              </a:tabLst>
            </a:pPr>
            <a:r>
              <a:rPr lang="de-DE" dirty="0"/>
              <a:t>		Portale </a:t>
            </a:r>
            <a:r>
              <a:rPr lang="de-DE" dirty="0" err="1"/>
              <a:t>contatti</a:t>
            </a:r>
            <a:r>
              <a:rPr lang="de-DE" dirty="0"/>
              <a:t> via web</a:t>
            </a:r>
          </a:p>
          <a:p>
            <a:pPr>
              <a:tabLst>
                <a:tab pos="361950" algn="l"/>
              </a:tabLst>
            </a:pPr>
            <a:endParaRPr lang="de-DE" dirty="0"/>
          </a:p>
          <a:p>
            <a:pPr>
              <a:tabLst>
                <a:tab pos="361950" algn="l"/>
              </a:tabLst>
            </a:pPr>
            <a:r>
              <a:rPr lang="de-DE" dirty="0"/>
              <a:t>		</a:t>
            </a:r>
            <a:r>
              <a:rPr lang="de-DE" dirty="0" err="1"/>
              <a:t>Accessibilità</a:t>
            </a:r>
            <a:r>
              <a:rPr lang="de-DE" dirty="0"/>
              <a:t> </a:t>
            </a:r>
            <a:r>
              <a:rPr lang="de-DE" dirty="0" err="1"/>
              <a:t>tramite</a:t>
            </a:r>
            <a:r>
              <a:rPr lang="de-DE" dirty="0"/>
              <a:t> web</a:t>
            </a:r>
          </a:p>
          <a:p>
            <a:pPr>
              <a:tabLst>
                <a:tab pos="361950" algn="l"/>
              </a:tabLst>
            </a:pPr>
            <a:endParaRPr lang="de-DE" dirty="0"/>
          </a:p>
          <a:p>
            <a:pPr>
              <a:tabLst>
                <a:tab pos="361950" algn="l"/>
              </a:tabLst>
            </a:pPr>
            <a:r>
              <a:rPr lang="de-DE" dirty="0"/>
              <a:t>		Comunicazione Web </a:t>
            </a:r>
            <a:r>
              <a:rPr lang="en-US" dirty="0"/>
              <a:t>Audio/video</a:t>
            </a:r>
            <a:endParaRPr lang="de-DE" dirty="0"/>
          </a:p>
        </p:txBody>
      </p:sp>
      <p:sp>
        <p:nvSpPr>
          <p:cNvPr id="12" name="Inhaltsplatzhalter 11"/>
          <p:cNvSpPr>
            <a:spLocks noGrp="1"/>
          </p:cNvSpPr>
          <p:nvPr>
            <p:ph sz="quarter" idx="14"/>
          </p:nvPr>
        </p:nvSpPr>
        <p:spPr/>
        <p:txBody>
          <a:bodyPr/>
          <a:lstStyle/>
          <a:p>
            <a:pPr>
              <a:tabLst>
                <a:tab pos="361950" algn="l"/>
              </a:tabLst>
            </a:pPr>
            <a:endParaRPr lang="de-DE" dirty="0"/>
          </a:p>
          <a:p>
            <a:pPr>
              <a:tabLst>
                <a:tab pos="361950" algn="l"/>
              </a:tabLst>
            </a:pPr>
            <a:r>
              <a:rPr lang="de-DE" dirty="0"/>
              <a:t>		Lavoro in </a:t>
            </a:r>
            <a:r>
              <a:rPr lang="de-DE" dirty="0" err="1"/>
              <a:t>mobilità</a:t>
            </a:r>
            <a:endParaRPr lang="de-DE" dirty="0">
              <a:solidFill>
                <a:srgbClr val="FF0000"/>
              </a:solidFill>
            </a:endParaRPr>
          </a:p>
          <a:p>
            <a:pPr>
              <a:tabLst>
                <a:tab pos="361950" algn="l"/>
              </a:tabLst>
            </a:pPr>
            <a:endParaRPr lang="de-DE" dirty="0"/>
          </a:p>
          <a:p>
            <a:pPr>
              <a:tabLst>
                <a:tab pos="361950" algn="l"/>
              </a:tabLst>
            </a:pPr>
            <a:r>
              <a:rPr lang="de-DE" dirty="0"/>
              <a:t>		Home Office</a:t>
            </a:r>
          </a:p>
          <a:p>
            <a:pPr>
              <a:tabLst>
                <a:tab pos="361950" algn="l"/>
              </a:tabLst>
            </a:pPr>
            <a:endParaRPr lang="de-DE" dirty="0"/>
          </a:p>
          <a:p>
            <a:pPr>
              <a:tabLst>
                <a:tab pos="361950" algn="l"/>
              </a:tabLst>
            </a:pPr>
            <a:r>
              <a:rPr lang="de-DE" dirty="0"/>
              <a:t>		Comunicazione Audio/</a:t>
            </a:r>
            <a:r>
              <a:rPr lang="de-DE" dirty="0" err="1"/>
              <a:t>video</a:t>
            </a:r>
            <a:endParaRPr lang="de-DE" dirty="0"/>
          </a:p>
          <a:p>
            <a:endParaRPr lang="de-DE" dirty="0"/>
          </a:p>
        </p:txBody>
      </p:sp>
      <p:pic>
        <p:nvPicPr>
          <p:cNvPr id="16" name="Inhaltsplatzhalter 15"/>
          <p:cNvPicPr>
            <a:picLocks noGrp="1" noChangeAspect="1"/>
          </p:cNvPicPr>
          <p:nvPr>
            <p:ph sz="quarter" idx="15"/>
          </p:nvPr>
        </p:nvPicPr>
        <p:blipFill>
          <a:blip r:embed="rId3" cstate="print">
            <a:extLst>
              <a:ext uri="{28A0092B-C50C-407E-A947-70E740481C1C}">
                <a14:useLocalDpi xmlns:a14="http://schemas.microsoft.com/office/drawing/2010/main" val="0"/>
              </a:ext>
            </a:extLst>
          </a:blip>
          <a:stretch>
            <a:fillRect/>
          </a:stretch>
        </p:blipFill>
        <p:spPr>
          <a:xfrm>
            <a:off x="720725" y="1197502"/>
            <a:ext cx="827053" cy="827053"/>
          </a:xfrm>
        </p:spPr>
      </p:pic>
      <p:pic>
        <p:nvPicPr>
          <p:cNvPr id="17" name="Inhaltsplatzhalter 16"/>
          <p:cNvPicPr>
            <a:picLocks noGrp="1" noChangeAspect="1"/>
          </p:cNvPicPr>
          <p:nvPr>
            <p:ph sz="quarter" idx="16"/>
          </p:nvPr>
        </p:nvPicPr>
        <p:blipFill>
          <a:blip r:embed="rId4" cstate="print">
            <a:extLst>
              <a:ext uri="{28A0092B-C50C-407E-A947-70E740481C1C}">
                <a14:useLocalDpi xmlns:a14="http://schemas.microsoft.com/office/drawing/2010/main" val="0"/>
              </a:ext>
            </a:extLst>
          </a:blip>
          <a:stretch>
            <a:fillRect/>
          </a:stretch>
        </p:blipFill>
        <p:spPr>
          <a:xfrm>
            <a:off x="6228222" y="1197502"/>
            <a:ext cx="827053" cy="827053"/>
          </a:xfrm>
        </p:spPr>
      </p:pic>
      <p:sp>
        <p:nvSpPr>
          <p:cNvPr id="15" name="Textplatzhalter 14"/>
          <p:cNvSpPr>
            <a:spLocks noGrp="1"/>
          </p:cNvSpPr>
          <p:nvPr>
            <p:ph type="body" sz="quarter" idx="18"/>
          </p:nvPr>
        </p:nvSpPr>
        <p:spPr/>
        <p:txBody>
          <a:bodyPr/>
          <a:lstStyle/>
          <a:p>
            <a:endParaRPr lang="de-DE"/>
          </a:p>
        </p:txBody>
      </p:sp>
      <p:sp>
        <p:nvSpPr>
          <p:cNvPr id="5" name="Fußzeilenplatzhalter 4"/>
          <p:cNvSpPr>
            <a:spLocks noGrp="1"/>
          </p:cNvSpPr>
          <p:nvPr>
            <p:ph type="ftr" sz="quarter" idx="4294967295"/>
          </p:nvPr>
        </p:nvSpPr>
        <p:spPr>
          <a:xfrm>
            <a:off x="1800000" y="6547333"/>
            <a:ext cx="5333272" cy="216000"/>
          </a:xfrm>
          <a:prstGeom prst="rect">
            <a:avLst/>
          </a:prstGeom>
        </p:spPr>
        <p:txBody>
          <a:bodyPr/>
          <a:lstStyle/>
          <a:p>
            <a:r>
              <a:rPr lang="en-US"/>
              <a:t>© estos Italia – ECS 2018</a:t>
            </a:r>
            <a:endParaRPr lang="de-DE" sz="1000" dirty="0"/>
          </a:p>
        </p:txBody>
      </p:sp>
      <p:sp>
        <p:nvSpPr>
          <p:cNvPr id="6" name="Foliennummernplatzhalter 5"/>
          <p:cNvSpPr>
            <a:spLocks noGrp="1"/>
          </p:cNvSpPr>
          <p:nvPr>
            <p:ph type="sldNum" sz="quarter" idx="21"/>
          </p:nvPr>
        </p:nvSpPr>
        <p:spPr/>
        <p:txBody>
          <a:bodyPr/>
          <a:lstStyle/>
          <a:p>
            <a:fld id="{C7C905D0-24F0-4A5D-A8FD-F45F8E9F1544}" type="slidenum">
              <a:rPr lang="de-DE" smtClean="0"/>
              <a:pPr/>
              <a:t>72</a:t>
            </a:fld>
            <a:endParaRPr lang="de-DE" dirty="0"/>
          </a:p>
        </p:txBody>
      </p:sp>
      <p:pic>
        <p:nvPicPr>
          <p:cNvPr id="2" name="Grafik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26830" y="2480301"/>
            <a:ext cx="257526" cy="444643"/>
          </a:xfrm>
          <a:prstGeom prst="rect">
            <a:avLst/>
          </a:prstGeom>
        </p:spPr>
      </p:pic>
      <p:pic>
        <p:nvPicPr>
          <p:cNvPr id="3" name="Grafik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33272" y="3429000"/>
            <a:ext cx="444643" cy="341803"/>
          </a:xfrm>
          <a:prstGeom prst="rect">
            <a:avLst/>
          </a:prstGeom>
        </p:spPr>
      </p:pic>
      <p:pic>
        <p:nvPicPr>
          <p:cNvPr id="7" name="Grafik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48128" y="4358270"/>
            <a:ext cx="404745" cy="438882"/>
          </a:xfrm>
          <a:prstGeom prst="rect">
            <a:avLst/>
          </a:prstGeom>
        </p:spPr>
      </p:pic>
      <p:pic>
        <p:nvPicPr>
          <p:cNvPr id="13" name="Grafik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80867" y="2420888"/>
            <a:ext cx="436962" cy="436749"/>
          </a:xfrm>
          <a:prstGeom prst="rect">
            <a:avLst/>
          </a:prstGeom>
        </p:spPr>
      </p:pic>
      <p:pic>
        <p:nvPicPr>
          <p:cNvPr id="18" name="Grafik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24280" y="3356970"/>
            <a:ext cx="362499" cy="433335"/>
          </a:xfrm>
          <a:prstGeom prst="rect">
            <a:avLst/>
          </a:prstGeom>
        </p:spPr>
      </p:pic>
      <p:pic>
        <p:nvPicPr>
          <p:cNvPr id="19" name="Grafik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2823" y="4355485"/>
            <a:ext cx="404745" cy="438882"/>
          </a:xfrm>
          <a:prstGeom prst="rect">
            <a:avLst/>
          </a:prstGeom>
        </p:spPr>
      </p:pic>
    </p:spTree>
    <p:extLst>
      <p:ext uri="{BB962C8B-B14F-4D97-AF65-F5344CB8AC3E}">
        <p14:creationId xmlns:p14="http://schemas.microsoft.com/office/powerpoint/2010/main" val="130372912"/>
      </p:ext>
    </p:extLst>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Bildplatzhalter 9"/>
          <p:cNvPicPr>
            <a:picLocks noGrp="1" noChangeAspect="1"/>
          </p:cNvPicPr>
          <p:nvPr>
            <p:ph type="pic" sz="quarter" idx="17"/>
          </p:nvPr>
        </p:nvPicPr>
        <p:blipFill>
          <a:blip r:embed="rId3">
            <a:extLst>
              <a:ext uri="{28A0092B-C50C-407E-A947-70E740481C1C}">
                <a14:useLocalDpi xmlns:a14="http://schemas.microsoft.com/office/drawing/2010/main" val="0"/>
              </a:ext>
            </a:extLst>
          </a:blip>
          <a:stretch>
            <a:fillRect/>
          </a:stretch>
        </p:blipFill>
        <p:spPr>
          <a:xfrm>
            <a:off x="0" y="0"/>
            <a:ext cx="12191999" cy="6857999"/>
          </a:xfrm>
        </p:spPr>
      </p:pic>
      <p:sp>
        <p:nvSpPr>
          <p:cNvPr id="7" name="Titel 6"/>
          <p:cNvSpPr>
            <a:spLocks noGrp="1"/>
          </p:cNvSpPr>
          <p:nvPr>
            <p:ph type="title"/>
          </p:nvPr>
        </p:nvSpPr>
        <p:spPr/>
        <p:txBody>
          <a:bodyPr/>
          <a:lstStyle/>
          <a:p>
            <a:r>
              <a:rPr lang="de-DE" dirty="0" err="1"/>
              <a:t>ProCall</a:t>
            </a:r>
            <a:r>
              <a:rPr lang="de-DE" dirty="0"/>
              <a:t> Web Communication Services</a:t>
            </a:r>
          </a:p>
        </p:txBody>
      </p:sp>
      <p:sp>
        <p:nvSpPr>
          <p:cNvPr id="8" name="Untertitel 7"/>
          <p:cNvSpPr>
            <a:spLocks noGrp="1"/>
          </p:cNvSpPr>
          <p:nvPr>
            <p:ph type="subTitle" idx="1"/>
          </p:nvPr>
        </p:nvSpPr>
        <p:spPr/>
        <p:txBody>
          <a:bodyPr>
            <a:normAutofit/>
          </a:bodyPr>
          <a:lstStyle/>
          <a:p>
            <a:r>
              <a:rPr lang="en-US" dirty="0"/>
              <a:t>Per </a:t>
            </a:r>
            <a:r>
              <a:rPr lang="en-US" dirty="0" err="1"/>
              <a:t>l’uso</a:t>
            </a:r>
            <a:r>
              <a:rPr lang="en-US" dirty="0"/>
              <a:t> di Contact Portal e </a:t>
            </a:r>
            <a:r>
              <a:rPr lang="en-US" dirty="0" err="1"/>
              <a:t>biglietti</a:t>
            </a:r>
            <a:r>
              <a:rPr lang="en-US" dirty="0"/>
              <a:t> da </a:t>
            </a:r>
            <a:r>
              <a:rPr lang="en-US" dirty="0" err="1"/>
              <a:t>visita</a:t>
            </a:r>
            <a:r>
              <a:rPr lang="en-US" dirty="0"/>
              <a:t> </a:t>
            </a:r>
            <a:r>
              <a:rPr lang="en-US" dirty="0" err="1"/>
              <a:t>multimediali</a:t>
            </a:r>
            <a:endParaRPr lang="de-DE" dirty="0"/>
          </a:p>
        </p:txBody>
      </p:sp>
    </p:spTree>
    <p:extLst>
      <p:ext uri="{BB962C8B-B14F-4D97-AF65-F5344CB8AC3E}">
        <p14:creationId xmlns:p14="http://schemas.microsoft.com/office/powerpoint/2010/main" val="4294658610"/>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fontScale="92500" lnSpcReduction="10000"/>
          </a:bodyPr>
          <a:lstStyle/>
          <a:p>
            <a:pPr marL="342900" indent="-342900">
              <a:buFont typeface="Arial" panose="020B0604020202020204" pitchFamily="34" charset="0"/>
              <a:buChar char="•"/>
            </a:pPr>
            <a:r>
              <a:rPr lang="en-US" dirty="0" err="1"/>
              <a:t>Semplifica</a:t>
            </a:r>
            <a:r>
              <a:rPr lang="en-US" dirty="0"/>
              <a:t> </a:t>
            </a:r>
            <a:r>
              <a:rPr lang="en-US" dirty="0" err="1"/>
              <a:t>il</a:t>
            </a:r>
            <a:r>
              <a:rPr lang="en-US" dirty="0"/>
              <a:t> setup </a:t>
            </a:r>
            <a:r>
              <a:rPr lang="en-US" dirty="0" err="1"/>
              <a:t>delle</a:t>
            </a:r>
            <a:r>
              <a:rPr lang="en-US" dirty="0"/>
              <a:t> </a:t>
            </a:r>
            <a:r>
              <a:rPr lang="en-US" dirty="0" err="1"/>
              <a:t>meccaniche</a:t>
            </a:r>
            <a:r>
              <a:rPr lang="en-US" dirty="0"/>
              <a:t> di Comunicazione via Web</a:t>
            </a:r>
            <a:endParaRPr lang="de-DE" dirty="0"/>
          </a:p>
          <a:p>
            <a:pPr marL="1085719" lvl="1" indent="-342900">
              <a:buFont typeface="Arial" panose="020B0604020202020204" pitchFamily="34" charset="0"/>
              <a:buChar char="•"/>
            </a:pPr>
            <a:r>
              <a:rPr lang="en-US" dirty="0"/>
              <a:t>Contact portal e </a:t>
            </a:r>
            <a:r>
              <a:rPr lang="en-US" dirty="0" err="1"/>
              <a:t>biglietto</a:t>
            </a:r>
            <a:r>
              <a:rPr lang="en-US" dirty="0"/>
              <a:t> da </a:t>
            </a:r>
            <a:r>
              <a:rPr lang="en-US" dirty="0" err="1"/>
              <a:t>visita</a:t>
            </a:r>
            <a:r>
              <a:rPr lang="en-US" dirty="0"/>
              <a:t> </a:t>
            </a:r>
            <a:r>
              <a:rPr lang="en-US" dirty="0" err="1"/>
              <a:t>multimediale</a:t>
            </a:r>
            <a:endParaRPr lang="de-DE" dirty="0"/>
          </a:p>
          <a:p>
            <a:pPr marL="1485698" lvl="2" indent="-342900">
              <a:buFont typeface="Arial" panose="020B0604020202020204" pitchFamily="34" charset="0"/>
              <a:buChar char="•"/>
            </a:pPr>
            <a:r>
              <a:rPr lang="en-US" dirty="0" err="1"/>
              <a:t>Disponibile</a:t>
            </a:r>
            <a:r>
              <a:rPr lang="en-US" dirty="0"/>
              <a:t> </a:t>
            </a:r>
            <a:r>
              <a:rPr lang="en-US" dirty="0" err="1"/>
              <a:t>tramite</a:t>
            </a:r>
            <a:r>
              <a:rPr lang="en-US" dirty="0"/>
              <a:t> </a:t>
            </a:r>
            <a:r>
              <a:rPr lang="en-US" dirty="0" err="1"/>
              <a:t>il</a:t>
            </a:r>
            <a:r>
              <a:rPr lang="en-US" dirty="0"/>
              <a:t> Cloud </a:t>
            </a:r>
            <a:r>
              <a:rPr lang="en-US" dirty="0" err="1"/>
              <a:t>estos</a:t>
            </a:r>
            <a:r>
              <a:rPr lang="en-US" dirty="0"/>
              <a:t> </a:t>
            </a:r>
            <a:r>
              <a:rPr lang="en-US" dirty="0" err="1"/>
              <a:t>presso</a:t>
            </a:r>
            <a:r>
              <a:rPr lang="en-US" dirty="0"/>
              <a:t> https://call.ucconnect.</a:t>
            </a:r>
            <a:r>
              <a:rPr lang="de-DE" dirty="0"/>
              <a:t>de </a:t>
            </a:r>
          </a:p>
          <a:p>
            <a:pPr marL="1485698" lvl="2" indent="-342900">
              <a:buFont typeface="Arial" panose="020B0604020202020204" pitchFamily="34" charset="0"/>
              <a:buChar char="•"/>
            </a:pPr>
            <a:r>
              <a:rPr lang="en-GB" dirty="0"/>
              <a:t>Per </a:t>
            </a:r>
            <a:r>
              <a:rPr lang="en-GB" dirty="0" err="1"/>
              <a:t>il</a:t>
            </a:r>
            <a:r>
              <a:rPr lang="en-GB" dirty="0"/>
              <a:t> </a:t>
            </a:r>
            <a:r>
              <a:rPr lang="en-GB" dirty="0" err="1"/>
              <a:t>vostro</a:t>
            </a:r>
            <a:r>
              <a:rPr lang="en-GB" dirty="0"/>
              <a:t> </a:t>
            </a:r>
            <a:r>
              <a:rPr lang="en-GB" dirty="0" err="1"/>
              <a:t>dominio</a:t>
            </a:r>
            <a:r>
              <a:rPr lang="en-GB" dirty="0"/>
              <a:t>, con </a:t>
            </a:r>
            <a:r>
              <a:rPr lang="en-GB" dirty="0" err="1"/>
              <a:t>il</a:t>
            </a:r>
            <a:r>
              <a:rPr lang="en-GB" dirty="0"/>
              <a:t> </a:t>
            </a:r>
            <a:r>
              <a:rPr lang="en-GB" dirty="0" err="1"/>
              <a:t>vostro</a:t>
            </a:r>
            <a:r>
              <a:rPr lang="en-GB" dirty="0"/>
              <a:t> URL</a:t>
            </a:r>
            <a:endParaRPr lang="de-DE" dirty="0"/>
          </a:p>
          <a:p>
            <a:pPr marL="1085719" lvl="1" indent="-342900">
              <a:buFont typeface="Arial" panose="020B0604020202020204" pitchFamily="34" charset="0"/>
              <a:buChar char="•"/>
            </a:pPr>
            <a:r>
              <a:rPr lang="de-DE" dirty="0"/>
              <a:t>Comunicazione Audio/</a:t>
            </a:r>
            <a:r>
              <a:rPr lang="de-DE" dirty="0" err="1"/>
              <a:t>video</a:t>
            </a:r>
            <a:r>
              <a:rPr lang="de-DE" dirty="0"/>
              <a:t> </a:t>
            </a:r>
            <a:r>
              <a:rPr lang="de-DE" dirty="0" err="1"/>
              <a:t>verso</a:t>
            </a:r>
            <a:r>
              <a:rPr lang="de-DE" dirty="0"/>
              <a:t> tutti i </a:t>
            </a:r>
            <a:r>
              <a:rPr lang="de-DE" dirty="0" err="1"/>
              <a:t>client</a:t>
            </a:r>
            <a:r>
              <a:rPr lang="de-DE" dirty="0"/>
              <a:t> </a:t>
            </a:r>
            <a:r>
              <a:rPr lang="de-DE" dirty="0" err="1"/>
              <a:t>ProCall</a:t>
            </a:r>
            <a:r>
              <a:rPr lang="de-DE" dirty="0"/>
              <a:t> Enterprise</a:t>
            </a:r>
          </a:p>
          <a:p>
            <a:endParaRPr lang="de-DE" dirty="0"/>
          </a:p>
          <a:p>
            <a:pPr marL="342900" indent="-342900">
              <a:buFont typeface="Arial" panose="020B0604020202020204" pitchFamily="34" charset="0"/>
              <a:buChar char="•"/>
            </a:pPr>
            <a:r>
              <a:rPr lang="de-DE" dirty="0"/>
              <a:t>Licensing a </a:t>
            </a:r>
            <a:r>
              <a:rPr lang="de-DE" dirty="0" err="1"/>
              <a:t>pacchetto</a:t>
            </a:r>
            <a:endParaRPr lang="de-DE" dirty="0"/>
          </a:p>
          <a:p>
            <a:pPr marL="1085719" lvl="1" indent="-342900">
              <a:buFont typeface="Arial" panose="020B0604020202020204" pitchFamily="34" charset="0"/>
              <a:buChar char="•"/>
            </a:pPr>
            <a:r>
              <a:rPr lang="en-GB" dirty="0" err="1"/>
              <a:t>Diversi</a:t>
            </a:r>
            <a:r>
              <a:rPr lang="en-GB" dirty="0"/>
              <a:t> “</a:t>
            </a:r>
            <a:r>
              <a:rPr lang="en-GB" dirty="0" err="1"/>
              <a:t>tagli</a:t>
            </a:r>
            <a:r>
              <a:rPr lang="en-GB" dirty="0"/>
              <a:t>” (S, M or L) in base al </a:t>
            </a:r>
            <a:r>
              <a:rPr lang="en-GB" dirty="0" err="1"/>
              <a:t>numero</a:t>
            </a:r>
            <a:r>
              <a:rPr lang="en-GB" dirty="0"/>
              <a:t> di </a:t>
            </a:r>
            <a:r>
              <a:rPr lang="en-GB" dirty="0" err="1"/>
              <a:t>visite</a:t>
            </a:r>
            <a:r>
              <a:rPr lang="en-GB" dirty="0"/>
              <a:t> </a:t>
            </a:r>
            <a:r>
              <a:rPr lang="en-GB" dirty="0" err="1"/>
              <a:t>previste</a:t>
            </a:r>
            <a:endParaRPr lang="de-DE" dirty="0"/>
          </a:p>
          <a:p>
            <a:pPr marL="1085719" lvl="1" indent="-342900">
              <a:buFont typeface="Arial" panose="020B0604020202020204" pitchFamily="34" charset="0"/>
              <a:buChar char="•"/>
            </a:pPr>
            <a:r>
              <a:rPr lang="de-DE" dirty="0" err="1"/>
              <a:t>Durata</a:t>
            </a:r>
            <a:r>
              <a:rPr lang="de-DE" dirty="0"/>
              <a:t> temporale (12 </a:t>
            </a:r>
            <a:r>
              <a:rPr lang="de-DE" dirty="0" err="1"/>
              <a:t>mesi</a:t>
            </a:r>
            <a:r>
              <a:rPr lang="de-DE" dirty="0"/>
              <a:t>)</a:t>
            </a:r>
          </a:p>
          <a:p>
            <a:endParaRPr lang="de-DE" dirty="0"/>
          </a:p>
          <a:p>
            <a:pPr marL="342900" indent="-342900">
              <a:buFont typeface="Arial" panose="020B0604020202020204" pitchFamily="34" charset="0"/>
              <a:buChar char="•"/>
            </a:pPr>
            <a:r>
              <a:rPr lang="it-IT" dirty="0"/>
              <a:t>Obiettivi del servizio</a:t>
            </a:r>
            <a:endParaRPr lang="de-DE" dirty="0"/>
          </a:p>
          <a:p>
            <a:pPr marL="1085719" lvl="1" indent="-342900">
              <a:buFont typeface="Arial" panose="020B0604020202020204" pitchFamily="34" charset="0"/>
              <a:buChar char="•"/>
            </a:pPr>
            <a:r>
              <a:rPr lang="en-US" dirty="0"/>
              <a:t>Una </a:t>
            </a:r>
            <a:r>
              <a:rPr lang="en-US" dirty="0" err="1"/>
              <a:t>quantità</a:t>
            </a:r>
            <a:r>
              <a:rPr lang="en-US" dirty="0"/>
              <a:t> ben </a:t>
            </a:r>
            <a:r>
              <a:rPr lang="en-US" dirty="0" err="1"/>
              <a:t>definita</a:t>
            </a:r>
            <a:r>
              <a:rPr lang="en-US" dirty="0"/>
              <a:t> di </a:t>
            </a:r>
            <a:r>
              <a:rPr lang="en-US" dirty="0" err="1"/>
              <a:t>visite</a:t>
            </a:r>
            <a:r>
              <a:rPr lang="en-US" dirty="0"/>
              <a:t> </a:t>
            </a:r>
            <a:r>
              <a:rPr lang="en-US" dirty="0" err="1"/>
              <a:t>uniche</a:t>
            </a:r>
            <a:r>
              <a:rPr lang="en-US" dirty="0"/>
              <a:t> </a:t>
            </a:r>
            <a:r>
              <a:rPr lang="en-US" dirty="0" err="1"/>
              <a:t>dalla</a:t>
            </a:r>
            <a:r>
              <a:rPr lang="en-US" dirty="0"/>
              <a:t> </a:t>
            </a:r>
            <a:r>
              <a:rPr lang="en-US" dirty="0" err="1"/>
              <a:t>pagina</a:t>
            </a:r>
            <a:r>
              <a:rPr lang="en-US" dirty="0"/>
              <a:t> Contact Portal e </a:t>
            </a:r>
            <a:r>
              <a:rPr lang="en-US" dirty="0" err="1"/>
              <a:t>biglietto</a:t>
            </a:r>
            <a:r>
              <a:rPr lang="en-US" dirty="0"/>
              <a:t> da </a:t>
            </a:r>
            <a:r>
              <a:rPr lang="en-US" dirty="0" err="1"/>
              <a:t>visita</a:t>
            </a:r>
            <a:r>
              <a:rPr lang="en-US" dirty="0"/>
              <a:t> </a:t>
            </a:r>
            <a:r>
              <a:rPr lang="en-US" dirty="0" err="1"/>
              <a:t>multimediale</a:t>
            </a:r>
            <a:endParaRPr lang="de-DE" dirty="0"/>
          </a:p>
          <a:p>
            <a:pPr marL="1085719" lvl="1" indent="-342900">
              <a:buFont typeface="Arial" panose="020B0604020202020204" pitchFamily="34" charset="0"/>
              <a:buChar char="•"/>
            </a:pPr>
            <a:r>
              <a:rPr lang="en-US" b="1" dirty="0" err="1"/>
              <a:t>Quantitativo</a:t>
            </a:r>
            <a:r>
              <a:rPr lang="en-US" b="1" dirty="0"/>
              <a:t> </a:t>
            </a:r>
            <a:r>
              <a:rPr lang="en-US" b="1" dirty="0" err="1"/>
              <a:t>disponibile</a:t>
            </a:r>
            <a:r>
              <a:rPr lang="en-US" b="1" dirty="0"/>
              <a:t> </a:t>
            </a:r>
            <a:r>
              <a:rPr lang="en-US" dirty="0"/>
              <a:t>di ore di </a:t>
            </a:r>
            <a:r>
              <a:rPr lang="en-US" dirty="0" err="1"/>
              <a:t>videocomunicazione</a:t>
            </a:r>
            <a:r>
              <a:rPr lang="en-US" dirty="0"/>
              <a:t> (quota video per </a:t>
            </a:r>
            <a:r>
              <a:rPr lang="en-US" dirty="0" err="1"/>
              <a:t>mese</a:t>
            </a:r>
            <a:r>
              <a:rPr lang="de-DE" dirty="0"/>
              <a:t>)</a:t>
            </a:r>
          </a:p>
          <a:p>
            <a:pPr marL="1085719" lvl="1" indent="-342900">
              <a:buFont typeface="Arial" panose="020B0604020202020204" pitchFamily="34" charset="0"/>
              <a:buChar char="•"/>
            </a:pPr>
            <a:r>
              <a:rPr lang="en-US" dirty="0"/>
              <a:t>Il </a:t>
            </a:r>
            <a:r>
              <a:rPr lang="en-US" dirty="0" err="1"/>
              <a:t>quantitativo</a:t>
            </a:r>
            <a:r>
              <a:rPr lang="en-US" dirty="0"/>
              <a:t> è </a:t>
            </a:r>
            <a:r>
              <a:rPr lang="en-US" dirty="0" err="1"/>
              <a:t>condiviso</a:t>
            </a:r>
            <a:r>
              <a:rPr lang="en-US" dirty="0"/>
              <a:t> </a:t>
            </a:r>
            <a:r>
              <a:rPr lang="en-US" dirty="0" err="1"/>
              <a:t>tra</a:t>
            </a:r>
            <a:r>
              <a:rPr lang="en-US" dirty="0"/>
              <a:t> </a:t>
            </a:r>
            <a:r>
              <a:rPr lang="en-US" dirty="0" err="1"/>
              <a:t>tutti</a:t>
            </a:r>
            <a:r>
              <a:rPr lang="en-US" dirty="0"/>
              <a:t> </a:t>
            </a:r>
            <a:r>
              <a:rPr lang="en-US" dirty="0" err="1"/>
              <a:t>gli</a:t>
            </a:r>
            <a:r>
              <a:rPr lang="en-US" dirty="0"/>
              <a:t> </a:t>
            </a:r>
            <a:r>
              <a:rPr lang="en-US" dirty="0" err="1"/>
              <a:t>utenti</a:t>
            </a:r>
            <a:r>
              <a:rPr lang="en-US" dirty="0"/>
              <a:t> </a:t>
            </a:r>
            <a:r>
              <a:rPr lang="en-US" dirty="0" err="1"/>
              <a:t>ProCall</a:t>
            </a:r>
            <a:r>
              <a:rPr lang="en-US" dirty="0"/>
              <a:t> Enterprise</a:t>
            </a:r>
            <a:endParaRPr lang="de-DE" dirty="0"/>
          </a:p>
        </p:txBody>
      </p:sp>
      <p:sp>
        <p:nvSpPr>
          <p:cNvPr id="3" name="Titel 2"/>
          <p:cNvSpPr>
            <a:spLocks noGrp="1"/>
          </p:cNvSpPr>
          <p:nvPr>
            <p:ph type="title"/>
          </p:nvPr>
        </p:nvSpPr>
        <p:spPr/>
        <p:txBody>
          <a:bodyPr/>
          <a:lstStyle/>
          <a:p>
            <a:r>
              <a:rPr lang="de-DE" dirty="0" err="1"/>
              <a:t>ProCall</a:t>
            </a:r>
            <a:r>
              <a:rPr lang="de-DE" dirty="0"/>
              <a:t> Web Communication Services</a:t>
            </a:r>
          </a:p>
        </p:txBody>
      </p:sp>
      <p:sp>
        <p:nvSpPr>
          <p:cNvPr id="5" name="Fußzeilenplatzhalter 4"/>
          <p:cNvSpPr>
            <a:spLocks noGrp="1"/>
          </p:cNvSpPr>
          <p:nvPr>
            <p:ph type="ftr" sz="quarter" idx="15"/>
          </p:nvPr>
        </p:nvSpPr>
        <p:spPr/>
        <p:txBody>
          <a:bodyPr>
            <a:normAutofit/>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74</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369246620"/>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8" name="Inhaltsplatzhalter 7"/>
          <p:cNvGraphicFramePr>
            <a:graphicFrameLocks noGrp="1"/>
          </p:cNvGraphicFramePr>
          <p:nvPr>
            <p:ph sz="quarter" idx="13"/>
            <p:extLst/>
          </p:nvPr>
        </p:nvGraphicFramePr>
        <p:xfrm>
          <a:off x="719138" y="1125538"/>
          <a:ext cx="10777462" cy="2682240"/>
        </p:xfrm>
        <a:graphic>
          <a:graphicData uri="http://schemas.openxmlformats.org/drawingml/2006/table">
            <a:tbl>
              <a:tblPr firstRow="1">
                <a:tableStyleId>{073A0DAA-6AF3-43AB-8588-CEC1D06C72B9}</a:tableStyleId>
              </a:tblPr>
              <a:tblGrid>
                <a:gridCol w="2568550">
                  <a:extLst>
                    <a:ext uri="{9D8B030D-6E8A-4147-A177-3AD203B41FA5}">
                      <a16:colId xmlns:a16="http://schemas.microsoft.com/office/drawing/2014/main" xmlns="" val="3234908986"/>
                    </a:ext>
                  </a:extLst>
                </a:gridCol>
                <a:gridCol w="1002928">
                  <a:extLst>
                    <a:ext uri="{9D8B030D-6E8A-4147-A177-3AD203B41FA5}">
                      <a16:colId xmlns:a16="http://schemas.microsoft.com/office/drawing/2014/main" xmlns="" val="1225923906"/>
                    </a:ext>
                  </a:extLst>
                </a:gridCol>
                <a:gridCol w="4257675">
                  <a:extLst>
                    <a:ext uri="{9D8B030D-6E8A-4147-A177-3AD203B41FA5}">
                      <a16:colId xmlns:a16="http://schemas.microsoft.com/office/drawing/2014/main" xmlns="" val="2614618221"/>
                    </a:ext>
                  </a:extLst>
                </a:gridCol>
                <a:gridCol w="2948309">
                  <a:extLst>
                    <a:ext uri="{9D8B030D-6E8A-4147-A177-3AD203B41FA5}">
                      <a16:colId xmlns:a16="http://schemas.microsoft.com/office/drawing/2014/main" xmlns="" val="784482175"/>
                    </a:ext>
                  </a:extLst>
                </a:gridCol>
              </a:tblGrid>
              <a:tr h="370840">
                <a:tc gridSpan="4">
                  <a:txBody>
                    <a:bodyPr/>
                    <a:lstStyle/>
                    <a:p>
                      <a:pPr algn="ctr"/>
                      <a:r>
                        <a:rPr lang="de-DE" sz="2400" dirty="0"/>
                        <a:t>ProCall</a:t>
                      </a:r>
                      <a:r>
                        <a:rPr lang="de-DE" sz="2400" baseline="0" dirty="0"/>
                        <a:t> Web Communication Services (12 Months)</a:t>
                      </a:r>
                      <a:endParaRPr lang="de-DE" sz="2400" dirty="0"/>
                    </a:p>
                  </a:txBody>
                  <a:tcPr anchor="ctr"/>
                </a:tc>
                <a:tc hMerge="1">
                  <a:txBody>
                    <a:bodyPr/>
                    <a:lstStyle/>
                    <a:p>
                      <a:endParaRPr lang="de-DE"/>
                    </a:p>
                  </a:txBody>
                  <a:tcP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xmlns="" val="1526412326"/>
                  </a:ext>
                </a:extLst>
              </a:tr>
              <a:tr h="370840">
                <a:tc rowSpan="2">
                  <a:txBody>
                    <a:bodyPr/>
                    <a:lstStyle/>
                    <a:p>
                      <a:pPr algn="l" fontAlgn="ctr"/>
                      <a:r>
                        <a:rPr lang="de-DE" sz="1800" b="0" i="0" u="none" strike="noStrike" dirty="0">
                          <a:solidFill>
                            <a:srgbClr val="000000"/>
                          </a:solidFill>
                          <a:effectLst/>
                          <a:latin typeface="Source Sans Pro" panose="020B0503030403020204" pitchFamily="34" charset="0"/>
                        </a:rPr>
                        <a:t>1334000100</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S Packet</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150 definite </a:t>
                      </a:r>
                      <a:r>
                        <a:rPr lang="de-DE" sz="1800" b="0" i="0" u="none" strike="noStrike" dirty="0" err="1">
                          <a:solidFill>
                            <a:srgbClr val="000000"/>
                          </a:solidFill>
                          <a:effectLst/>
                          <a:latin typeface="Source Sans Pro" panose="020B0503030403020204" pitchFamily="34" charset="0"/>
                        </a:rPr>
                        <a:t>views</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€ 468,00 </a:t>
                      </a:r>
                    </a:p>
                  </a:txBody>
                  <a:tcPr marL="9525" marR="9525" marT="9525" marB="0" anchor="ctr"/>
                </a:tc>
                <a:extLst>
                  <a:ext uri="{0D108BD9-81ED-4DB2-BD59-A6C34878D82A}">
                    <a16:rowId xmlns:a16="http://schemas.microsoft.com/office/drawing/2014/main" xmlns="" val="3760929398"/>
                  </a:ext>
                </a:extLst>
              </a:tr>
              <a:tr h="370840">
                <a:tc vMerge="1">
                  <a:txBody>
                    <a:bodyPr/>
                    <a:lstStyle/>
                    <a:p>
                      <a:pPr algn="l"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a:t>
                      </a:r>
                      <a:r>
                        <a:rPr lang="en-US" sz="1800" b="0" i="0" u="none" strike="noStrike" dirty="0">
                          <a:solidFill>
                            <a:srgbClr val="000000"/>
                          </a:solidFill>
                          <a:effectLst/>
                          <a:latin typeface="Source Sans Pro" panose="020B0503030403020204" pitchFamily="34" charset="0"/>
                        </a:rPr>
                        <a:t>20 hours of video communication</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xmlns="" val="2673170966"/>
                  </a:ext>
                </a:extLst>
              </a:tr>
              <a:tr h="370840">
                <a:tc rowSpan="2">
                  <a:txBody>
                    <a:bodyPr/>
                    <a:lstStyle/>
                    <a:p>
                      <a:pPr algn="l" fontAlgn="ctr"/>
                      <a:r>
                        <a:rPr lang="de-DE" sz="1800" b="0" i="0" u="none" strike="noStrike" dirty="0">
                          <a:solidFill>
                            <a:srgbClr val="000000"/>
                          </a:solidFill>
                          <a:effectLst/>
                          <a:latin typeface="Source Sans Pro" panose="020B0503030403020204" pitchFamily="34" charset="0"/>
                        </a:rPr>
                        <a:t>1334000200</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M Packet</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750 definite </a:t>
                      </a:r>
                      <a:r>
                        <a:rPr lang="de-DE" sz="1800" b="0" i="0" u="none" strike="noStrike" dirty="0" err="1">
                          <a:solidFill>
                            <a:srgbClr val="000000"/>
                          </a:solidFill>
                          <a:effectLst/>
                          <a:latin typeface="Source Sans Pro" panose="020B0503030403020204" pitchFamily="34" charset="0"/>
                        </a:rPr>
                        <a:t>views</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€ 2.340,00 </a:t>
                      </a:r>
                    </a:p>
                  </a:txBody>
                  <a:tcPr marL="9525" marR="9525" marT="9525" marB="0" anchor="ctr"/>
                </a:tc>
                <a:extLst>
                  <a:ext uri="{0D108BD9-81ED-4DB2-BD59-A6C34878D82A}">
                    <a16:rowId xmlns:a16="http://schemas.microsoft.com/office/drawing/2014/main" xmlns="" val="1694683298"/>
                  </a:ext>
                </a:extLst>
              </a:tr>
              <a:tr h="370840">
                <a:tc vMerge="1">
                  <a:txBody>
                    <a:bodyPr/>
                    <a:lstStyle/>
                    <a:p>
                      <a:pPr algn="l"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100 </a:t>
                      </a:r>
                      <a:r>
                        <a:rPr lang="en-US" sz="1800" b="0" i="0" u="none" strike="noStrike" dirty="0">
                          <a:solidFill>
                            <a:srgbClr val="000000"/>
                          </a:solidFill>
                          <a:effectLst/>
                          <a:latin typeface="Source Sans Pro" panose="020B0503030403020204" pitchFamily="34" charset="0"/>
                        </a:rPr>
                        <a:t>hours of video communication</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xmlns="" val="3761593605"/>
                  </a:ext>
                </a:extLst>
              </a:tr>
              <a:tr h="370840">
                <a:tc rowSpan="2">
                  <a:txBody>
                    <a:bodyPr/>
                    <a:lstStyle/>
                    <a:p>
                      <a:pPr algn="l" fontAlgn="ctr"/>
                      <a:r>
                        <a:rPr lang="de-DE" sz="1800" b="0" i="0" u="none" strike="noStrike" dirty="0">
                          <a:solidFill>
                            <a:srgbClr val="000000"/>
                          </a:solidFill>
                          <a:effectLst/>
                          <a:latin typeface="Source Sans Pro" panose="020B0503030403020204" pitchFamily="34" charset="0"/>
                        </a:rPr>
                        <a:t>1334000300</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L Packet</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1500 definite </a:t>
                      </a:r>
                      <a:r>
                        <a:rPr lang="de-DE" sz="1800" b="0" i="0" u="none" strike="noStrike" dirty="0" err="1">
                          <a:solidFill>
                            <a:srgbClr val="000000"/>
                          </a:solidFill>
                          <a:effectLst/>
                          <a:latin typeface="Source Sans Pro" panose="020B0503030403020204" pitchFamily="34" charset="0"/>
                        </a:rPr>
                        <a:t>views</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rowSpan="2">
                  <a:txBody>
                    <a:bodyPr/>
                    <a:lstStyle/>
                    <a:p>
                      <a:pPr algn="r" fontAlgn="ctr"/>
                      <a:r>
                        <a:rPr lang="de-DE" sz="1800" b="0" i="0" u="none" strike="noStrike" dirty="0">
                          <a:solidFill>
                            <a:srgbClr val="000000"/>
                          </a:solidFill>
                          <a:effectLst/>
                          <a:latin typeface="Source Sans Pro" panose="020B0503030403020204" pitchFamily="34" charset="0"/>
                        </a:rPr>
                        <a:t>€ 4.680,00 </a:t>
                      </a:r>
                    </a:p>
                  </a:txBody>
                  <a:tcPr marL="9525" marR="9525" marT="9525" marB="0" anchor="ctr"/>
                </a:tc>
                <a:extLst>
                  <a:ext uri="{0D108BD9-81ED-4DB2-BD59-A6C34878D82A}">
                    <a16:rowId xmlns:a16="http://schemas.microsoft.com/office/drawing/2014/main" xmlns="" val="1314619434"/>
                  </a:ext>
                </a:extLst>
              </a:tr>
              <a:tr h="370840">
                <a:tc vMerge="1">
                  <a:txBody>
                    <a:bodyPr/>
                    <a:lstStyle/>
                    <a:p>
                      <a:pPr algn="l"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200 </a:t>
                      </a:r>
                      <a:r>
                        <a:rPr lang="en-US" sz="1800" b="0" i="0" u="none" strike="noStrike" dirty="0">
                          <a:solidFill>
                            <a:srgbClr val="000000"/>
                          </a:solidFill>
                          <a:effectLst/>
                          <a:latin typeface="Source Sans Pro" panose="020B0503030403020204" pitchFamily="34" charset="0"/>
                        </a:rPr>
                        <a:t>hours of video communication</a:t>
                      </a:r>
                      <a:r>
                        <a:rPr lang="de-DE" sz="1800" b="0" i="0" u="none" strike="noStrike" dirty="0">
                          <a:solidFill>
                            <a:srgbClr val="000000"/>
                          </a:solidFill>
                          <a:effectLst/>
                          <a:latin typeface="Source Sans Pro" panose="020B0503030403020204" pitchFamily="34" charset="0"/>
                        </a:rPr>
                        <a:t>/month </a:t>
                      </a:r>
                    </a:p>
                  </a:txBody>
                  <a:tcPr marL="9525" marR="9525" marT="9525" marB="0" anchor="ctr"/>
                </a:tc>
                <a:tc vMerge="1">
                  <a:txBody>
                    <a:bodyPr/>
                    <a:lstStyle/>
                    <a:p>
                      <a:pPr algn="r" fontAlgn="ctr"/>
                      <a:endParaRPr lang="de-DE" sz="18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xmlns="" val="121082360"/>
                  </a:ext>
                </a:extLst>
              </a:tr>
            </a:tbl>
          </a:graphicData>
        </a:graphic>
      </p:graphicFrame>
      <p:sp>
        <p:nvSpPr>
          <p:cNvPr id="3" name="Titel 2"/>
          <p:cNvSpPr>
            <a:spLocks noGrp="1"/>
          </p:cNvSpPr>
          <p:nvPr>
            <p:ph type="title"/>
          </p:nvPr>
        </p:nvSpPr>
        <p:spPr/>
        <p:txBody>
          <a:bodyPr/>
          <a:lstStyle/>
          <a:p>
            <a:r>
              <a:rPr lang="de-DE" dirty="0" err="1"/>
              <a:t>Prezzi</a:t>
            </a:r>
            <a:r>
              <a:rPr lang="de-DE" dirty="0"/>
              <a:t> </a:t>
            </a:r>
            <a:r>
              <a:rPr lang="de-DE" dirty="0" err="1"/>
              <a:t>listino</a:t>
            </a:r>
            <a:r>
              <a:rPr lang="de-DE" dirty="0"/>
              <a:t> ITA</a:t>
            </a:r>
          </a:p>
        </p:txBody>
      </p:sp>
      <p:sp>
        <p:nvSpPr>
          <p:cNvPr id="5" name="Fußzeilenplatzhalter 4"/>
          <p:cNvSpPr>
            <a:spLocks noGrp="1"/>
          </p:cNvSpPr>
          <p:nvPr>
            <p:ph type="ftr" sz="quarter" idx="15"/>
          </p:nvPr>
        </p:nvSpPr>
        <p:spPr/>
        <p:txBody>
          <a:bodyPr>
            <a:normAutofit/>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75</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2840849364"/>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dplatzhalter 9"/>
          <p:cNvPicPr>
            <a:picLocks noGrp="1" noChangeAspect="1"/>
          </p:cNvPicPr>
          <p:nvPr>
            <p:ph type="pic" sz="quarter" idx="17"/>
          </p:nvPr>
        </p:nvPicPr>
        <p:blipFill>
          <a:blip r:embed="rId3">
            <a:extLst>
              <a:ext uri="{28A0092B-C50C-407E-A947-70E740481C1C}">
                <a14:useLocalDpi xmlns:a14="http://schemas.microsoft.com/office/drawing/2010/main" val="0"/>
              </a:ext>
            </a:extLst>
          </a:blip>
          <a:stretch>
            <a:fillRect/>
          </a:stretch>
        </p:blipFill>
        <p:spPr>
          <a:xfrm>
            <a:off x="0" y="0"/>
            <a:ext cx="12191998" cy="6857999"/>
          </a:xfrm>
        </p:spPr>
      </p:pic>
      <p:sp>
        <p:nvSpPr>
          <p:cNvPr id="7" name="Titel 6"/>
          <p:cNvSpPr>
            <a:spLocks noGrp="1"/>
          </p:cNvSpPr>
          <p:nvPr>
            <p:ph type="title"/>
          </p:nvPr>
        </p:nvSpPr>
        <p:spPr/>
        <p:txBody>
          <a:bodyPr/>
          <a:lstStyle/>
          <a:p>
            <a:r>
              <a:rPr lang="de-DE" dirty="0" err="1"/>
              <a:t>ProCall</a:t>
            </a:r>
            <a:r>
              <a:rPr lang="de-DE" dirty="0"/>
              <a:t> Mobility Services</a:t>
            </a:r>
          </a:p>
        </p:txBody>
      </p:sp>
      <p:sp>
        <p:nvSpPr>
          <p:cNvPr id="8" name="Untertitel 7"/>
          <p:cNvSpPr>
            <a:spLocks noGrp="1"/>
          </p:cNvSpPr>
          <p:nvPr>
            <p:ph type="subTitle" idx="1"/>
          </p:nvPr>
        </p:nvSpPr>
        <p:spPr/>
        <p:txBody>
          <a:bodyPr>
            <a:normAutofit/>
          </a:bodyPr>
          <a:lstStyle/>
          <a:p>
            <a:r>
              <a:rPr lang="en-US" dirty="0"/>
              <a:t>Per </a:t>
            </a:r>
            <a:r>
              <a:rPr lang="en-US" dirty="0" err="1"/>
              <a:t>l’uso</a:t>
            </a:r>
            <a:r>
              <a:rPr lang="en-US" dirty="0"/>
              <a:t> di </a:t>
            </a:r>
            <a:r>
              <a:rPr lang="en-US" dirty="0" err="1"/>
              <a:t>ProCall</a:t>
            </a:r>
            <a:r>
              <a:rPr lang="en-US" dirty="0"/>
              <a:t> Enterprise in </a:t>
            </a:r>
            <a:r>
              <a:rPr lang="en-US" dirty="0" err="1"/>
              <a:t>mobilità</a:t>
            </a:r>
            <a:endParaRPr lang="de-DE" dirty="0"/>
          </a:p>
        </p:txBody>
      </p:sp>
    </p:spTree>
    <p:extLst>
      <p:ext uri="{BB962C8B-B14F-4D97-AF65-F5344CB8AC3E}">
        <p14:creationId xmlns:p14="http://schemas.microsoft.com/office/powerpoint/2010/main" val="651952446"/>
      </p:ext>
    </p:extLst>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normAutofit/>
          </a:bodyPr>
          <a:lstStyle/>
          <a:p>
            <a:pPr marL="342900" indent="-342900">
              <a:buFont typeface="Arial" panose="020B0604020202020204" pitchFamily="34" charset="0"/>
              <a:buChar char="•"/>
            </a:pPr>
            <a:r>
              <a:rPr lang="en-US" dirty="0" err="1"/>
              <a:t>Semplifica</a:t>
            </a:r>
            <a:r>
              <a:rPr lang="en-US" dirty="0"/>
              <a:t> </a:t>
            </a:r>
            <a:r>
              <a:rPr lang="en-US" dirty="0" err="1"/>
              <a:t>il</a:t>
            </a:r>
            <a:r>
              <a:rPr lang="en-US" dirty="0"/>
              <a:t> setup </a:t>
            </a:r>
            <a:r>
              <a:rPr lang="en-US" dirty="0" err="1"/>
              <a:t>delle</a:t>
            </a:r>
            <a:r>
              <a:rPr lang="en-US" dirty="0"/>
              <a:t> </a:t>
            </a:r>
            <a:r>
              <a:rPr lang="en-US" dirty="0" err="1"/>
              <a:t>seguenti</a:t>
            </a:r>
            <a:r>
              <a:rPr lang="en-US" dirty="0"/>
              <a:t> </a:t>
            </a:r>
            <a:r>
              <a:rPr lang="en-US" dirty="0" err="1"/>
              <a:t>funzioni</a:t>
            </a:r>
            <a:r>
              <a:rPr lang="en-US" dirty="0"/>
              <a:t>, al di </a:t>
            </a:r>
            <a:r>
              <a:rPr lang="en-US" dirty="0" err="1"/>
              <a:t>fuori</a:t>
            </a:r>
            <a:r>
              <a:rPr lang="en-US" dirty="0"/>
              <a:t> </a:t>
            </a:r>
            <a:r>
              <a:rPr lang="en-US" dirty="0" err="1"/>
              <a:t>della</a:t>
            </a:r>
            <a:r>
              <a:rPr lang="en-US" dirty="0"/>
              <a:t> rete </a:t>
            </a:r>
            <a:r>
              <a:rPr lang="en-US" dirty="0" err="1"/>
              <a:t>aziendale</a:t>
            </a:r>
            <a:endParaRPr lang="de-DE" dirty="0"/>
          </a:p>
          <a:p>
            <a:pPr marL="1085719" lvl="1" indent="-342900">
              <a:buFont typeface="Arial" panose="020B0604020202020204" pitchFamily="34" charset="0"/>
              <a:buChar char="•"/>
            </a:pPr>
            <a:r>
              <a:rPr lang="de-DE" dirty="0" err="1"/>
              <a:t>ProCall</a:t>
            </a:r>
            <a:r>
              <a:rPr lang="de-DE" dirty="0"/>
              <a:t> 6 Mobile</a:t>
            </a:r>
          </a:p>
          <a:p>
            <a:pPr marL="1085719" lvl="1" indent="-342900">
              <a:buFont typeface="Arial" panose="020B0604020202020204" pitchFamily="34" charset="0"/>
              <a:buChar char="•"/>
            </a:pPr>
            <a:r>
              <a:rPr lang="de-DE" dirty="0"/>
              <a:t>Comunicazione Audio/Video per tutti i </a:t>
            </a:r>
            <a:r>
              <a:rPr lang="de-DE" dirty="0" err="1"/>
              <a:t>client</a:t>
            </a:r>
            <a:r>
              <a:rPr lang="de-DE" dirty="0"/>
              <a:t> </a:t>
            </a:r>
            <a:r>
              <a:rPr lang="de-DE" dirty="0" err="1"/>
              <a:t>ProCall</a:t>
            </a:r>
            <a:r>
              <a:rPr lang="de-DE" dirty="0"/>
              <a:t>. Es. </a:t>
            </a:r>
            <a:r>
              <a:rPr lang="de-DE" dirty="0" err="1"/>
              <a:t>funzionalità</a:t>
            </a:r>
            <a:r>
              <a:rPr lang="de-DE" dirty="0"/>
              <a:t> </a:t>
            </a:r>
            <a:r>
              <a:rPr lang="de-DE" dirty="0" err="1"/>
              <a:t>Softphone</a:t>
            </a:r>
            <a:endParaRPr lang="de-DE" dirty="0"/>
          </a:p>
          <a:p>
            <a:endParaRPr lang="de-DE" dirty="0"/>
          </a:p>
          <a:p>
            <a:pPr marL="342900" indent="-342900">
              <a:buFont typeface="Arial" panose="020B0604020202020204" pitchFamily="34" charset="0"/>
              <a:buChar char="•"/>
            </a:pPr>
            <a:r>
              <a:rPr lang="de-DE" dirty="0"/>
              <a:t>Licensing User-</a:t>
            </a:r>
            <a:r>
              <a:rPr lang="de-DE" dirty="0" err="1"/>
              <a:t>based</a:t>
            </a:r>
            <a:endParaRPr lang="de-DE" dirty="0"/>
          </a:p>
          <a:p>
            <a:pPr marL="1085719" lvl="1" indent="-342900">
              <a:buFont typeface="Arial" panose="020B0604020202020204" pitchFamily="34" charset="0"/>
              <a:buChar char="•"/>
            </a:pPr>
            <a:r>
              <a:rPr lang="en-US" dirty="0"/>
              <a:t>In base al </a:t>
            </a:r>
            <a:r>
              <a:rPr lang="en-US" dirty="0" err="1"/>
              <a:t>numero</a:t>
            </a:r>
            <a:r>
              <a:rPr lang="en-US" dirty="0"/>
              <a:t> di </a:t>
            </a:r>
            <a:r>
              <a:rPr lang="en-US" dirty="0" err="1"/>
              <a:t>utenti</a:t>
            </a:r>
            <a:r>
              <a:rPr lang="en-US" dirty="0"/>
              <a:t> </a:t>
            </a:r>
            <a:r>
              <a:rPr lang="en-US" dirty="0" err="1"/>
              <a:t>che</a:t>
            </a:r>
            <a:r>
              <a:rPr lang="en-US" dirty="0"/>
              <a:t> </a:t>
            </a:r>
            <a:r>
              <a:rPr lang="en-US" dirty="0" err="1"/>
              <a:t>si</a:t>
            </a:r>
            <a:r>
              <a:rPr lang="en-US" dirty="0"/>
              <a:t> </a:t>
            </a:r>
            <a:r>
              <a:rPr lang="en-US" dirty="0" err="1"/>
              <a:t>vuole</a:t>
            </a:r>
            <a:r>
              <a:rPr lang="en-US" dirty="0"/>
              <a:t> </a:t>
            </a:r>
            <a:r>
              <a:rPr lang="en-US" dirty="0" err="1"/>
              <a:t>abilitare</a:t>
            </a:r>
            <a:r>
              <a:rPr lang="en-US" dirty="0"/>
              <a:t> al </a:t>
            </a:r>
            <a:r>
              <a:rPr lang="en-US" dirty="0" err="1"/>
              <a:t>servizio</a:t>
            </a:r>
            <a:endParaRPr lang="de-DE" dirty="0"/>
          </a:p>
          <a:p>
            <a:pPr marL="1085719" lvl="1" indent="-342900">
              <a:buFont typeface="Arial" panose="020B0604020202020204" pitchFamily="34" charset="0"/>
              <a:buChar char="•"/>
            </a:pPr>
            <a:r>
              <a:rPr lang="de-DE" dirty="0" err="1"/>
              <a:t>Durata</a:t>
            </a:r>
            <a:r>
              <a:rPr lang="de-DE" dirty="0"/>
              <a:t> </a:t>
            </a:r>
            <a:r>
              <a:rPr lang="de-DE" dirty="0" err="1"/>
              <a:t>limitata</a:t>
            </a:r>
            <a:r>
              <a:rPr lang="de-DE" dirty="0"/>
              <a:t> (12 </a:t>
            </a:r>
            <a:r>
              <a:rPr lang="de-DE" dirty="0" err="1"/>
              <a:t>mesi</a:t>
            </a:r>
            <a:r>
              <a:rPr lang="de-DE" dirty="0"/>
              <a:t>)</a:t>
            </a:r>
          </a:p>
          <a:p>
            <a:endParaRPr lang="de-DE" dirty="0"/>
          </a:p>
          <a:p>
            <a:pPr marL="342900" indent="-342900">
              <a:buFont typeface="Arial" panose="020B0604020202020204" pitchFamily="34" charset="0"/>
              <a:buChar char="•"/>
            </a:pPr>
            <a:r>
              <a:rPr lang="de-DE" dirty="0" err="1"/>
              <a:t>Obiettivi</a:t>
            </a:r>
            <a:r>
              <a:rPr lang="de-DE" dirty="0"/>
              <a:t> del </a:t>
            </a:r>
            <a:r>
              <a:rPr lang="de-DE" dirty="0" err="1"/>
              <a:t>servizio</a:t>
            </a:r>
            <a:endParaRPr lang="de-DE" dirty="0"/>
          </a:p>
          <a:p>
            <a:pPr marL="1085719" lvl="1" indent="-342900">
              <a:buFont typeface="Arial" panose="020B0604020202020204" pitchFamily="34" charset="0"/>
              <a:buChar char="•"/>
            </a:pPr>
            <a:r>
              <a:rPr lang="en-US" dirty="0" err="1"/>
              <a:t>Uso</a:t>
            </a:r>
            <a:r>
              <a:rPr lang="en-US" dirty="0"/>
              <a:t> </a:t>
            </a:r>
            <a:r>
              <a:rPr lang="en-US" dirty="0" err="1"/>
              <a:t>illimitato</a:t>
            </a:r>
            <a:r>
              <a:rPr lang="en-US" dirty="0"/>
              <a:t> </a:t>
            </a:r>
            <a:r>
              <a:rPr lang="en-US" dirty="0" err="1"/>
              <a:t>delle</a:t>
            </a:r>
            <a:r>
              <a:rPr lang="en-US" dirty="0"/>
              <a:t> </a:t>
            </a:r>
            <a:r>
              <a:rPr lang="en-US" dirty="0" err="1"/>
              <a:t>funzioni</a:t>
            </a:r>
            <a:r>
              <a:rPr lang="en-US" dirty="0"/>
              <a:t> standard (journal, chat, softphone, </a:t>
            </a:r>
            <a:r>
              <a:rPr lang="en-US" dirty="0" err="1"/>
              <a:t>etc</a:t>
            </a:r>
            <a:r>
              <a:rPr lang="en-US" dirty="0"/>
              <a:t>)</a:t>
            </a:r>
            <a:endParaRPr lang="de-DE" dirty="0"/>
          </a:p>
          <a:p>
            <a:pPr marL="1085719" lvl="1" indent="-342900">
              <a:buFont typeface="Arial" panose="020B0604020202020204" pitchFamily="34" charset="0"/>
              <a:buChar char="•"/>
            </a:pPr>
            <a:r>
              <a:rPr lang="en-US" dirty="0" err="1"/>
              <a:t>Uso</a:t>
            </a:r>
            <a:r>
              <a:rPr lang="en-US" dirty="0"/>
              <a:t> </a:t>
            </a:r>
            <a:r>
              <a:rPr lang="en-US" b="1" dirty="0" err="1"/>
              <a:t>limitato</a:t>
            </a:r>
            <a:r>
              <a:rPr lang="en-US" b="1" dirty="0"/>
              <a:t> </a:t>
            </a:r>
            <a:r>
              <a:rPr lang="en-US" dirty="0" err="1"/>
              <a:t>della</a:t>
            </a:r>
            <a:r>
              <a:rPr lang="en-US" dirty="0"/>
              <a:t> </a:t>
            </a:r>
            <a:r>
              <a:rPr lang="en-US" dirty="0" err="1"/>
              <a:t>videocomunicazione</a:t>
            </a:r>
            <a:r>
              <a:rPr lang="en-US" dirty="0"/>
              <a:t> WebRTC (per </a:t>
            </a:r>
            <a:r>
              <a:rPr lang="en-US" dirty="0" err="1"/>
              <a:t>utente</a:t>
            </a:r>
            <a:r>
              <a:rPr lang="en-US" dirty="0"/>
              <a:t> per </a:t>
            </a:r>
            <a:r>
              <a:rPr lang="en-US" dirty="0" err="1"/>
              <a:t>mese</a:t>
            </a:r>
            <a:r>
              <a:rPr lang="de-DE" dirty="0"/>
              <a:t>)</a:t>
            </a:r>
          </a:p>
          <a:p>
            <a:pPr marL="1085719" lvl="1" indent="-342900">
              <a:buFont typeface="Arial" panose="020B0604020202020204" pitchFamily="34" charset="0"/>
              <a:buChar char="•"/>
            </a:pPr>
            <a:r>
              <a:rPr lang="it-IT" dirty="0"/>
              <a:t>La quota è condivisa tra tutti gli utenti </a:t>
            </a:r>
            <a:r>
              <a:rPr lang="it-IT" dirty="0" err="1"/>
              <a:t>ProCall</a:t>
            </a:r>
            <a:r>
              <a:rPr lang="it-IT" dirty="0"/>
              <a:t> Enterprise</a:t>
            </a:r>
            <a:endParaRPr lang="de-DE" dirty="0"/>
          </a:p>
          <a:p>
            <a:endParaRPr lang="de-DE" dirty="0"/>
          </a:p>
        </p:txBody>
      </p:sp>
      <p:sp>
        <p:nvSpPr>
          <p:cNvPr id="3" name="Titel 2"/>
          <p:cNvSpPr>
            <a:spLocks noGrp="1"/>
          </p:cNvSpPr>
          <p:nvPr>
            <p:ph type="title"/>
          </p:nvPr>
        </p:nvSpPr>
        <p:spPr/>
        <p:txBody>
          <a:bodyPr/>
          <a:lstStyle/>
          <a:p>
            <a:r>
              <a:rPr lang="de-DE" dirty="0" err="1"/>
              <a:t>ProCall</a:t>
            </a:r>
            <a:r>
              <a:rPr lang="de-DE" dirty="0"/>
              <a:t> Mobility Services</a:t>
            </a:r>
          </a:p>
        </p:txBody>
      </p:sp>
      <p:sp>
        <p:nvSpPr>
          <p:cNvPr id="5" name="Fußzeilenplatzhalter 4"/>
          <p:cNvSpPr>
            <a:spLocks noGrp="1"/>
          </p:cNvSpPr>
          <p:nvPr>
            <p:ph type="ftr" sz="quarter" idx="15"/>
          </p:nvPr>
        </p:nvSpPr>
        <p:spPr/>
        <p:txBody>
          <a:bodyPr>
            <a:normAutofit/>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77</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2412451217"/>
      </p:ext>
    </p:extLst>
  </p:cSld>
  <p:clrMapOvr>
    <a:masterClrMapping/>
  </p:clrMapOvr>
  <p:transition spd="slow">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Inhaltsplatzhalter 7"/>
          <p:cNvGraphicFramePr>
            <a:graphicFrameLocks noGrp="1"/>
          </p:cNvGraphicFramePr>
          <p:nvPr>
            <p:ph sz="quarter" idx="13"/>
            <p:extLst/>
          </p:nvPr>
        </p:nvGraphicFramePr>
        <p:xfrm>
          <a:off x="719138" y="1125538"/>
          <a:ext cx="10863261" cy="2682240"/>
        </p:xfrm>
        <a:graphic>
          <a:graphicData uri="http://schemas.openxmlformats.org/drawingml/2006/table">
            <a:tbl>
              <a:tblPr firstRow="1" bandRow="1">
                <a:tableStyleId>{073A0DAA-6AF3-43AB-8588-CEC1D06C72B9}</a:tableStyleId>
              </a:tblPr>
              <a:tblGrid>
                <a:gridCol w="3621087">
                  <a:extLst>
                    <a:ext uri="{9D8B030D-6E8A-4147-A177-3AD203B41FA5}">
                      <a16:colId xmlns:a16="http://schemas.microsoft.com/office/drawing/2014/main" xmlns="" val="3042933020"/>
                    </a:ext>
                  </a:extLst>
                </a:gridCol>
                <a:gridCol w="3621087">
                  <a:extLst>
                    <a:ext uri="{9D8B030D-6E8A-4147-A177-3AD203B41FA5}">
                      <a16:colId xmlns:a16="http://schemas.microsoft.com/office/drawing/2014/main" xmlns="" val="84500672"/>
                    </a:ext>
                  </a:extLst>
                </a:gridCol>
                <a:gridCol w="3621087">
                  <a:extLst>
                    <a:ext uri="{9D8B030D-6E8A-4147-A177-3AD203B41FA5}">
                      <a16:colId xmlns:a16="http://schemas.microsoft.com/office/drawing/2014/main" xmlns="" val="1428118678"/>
                    </a:ext>
                  </a:extLst>
                </a:gridCol>
              </a:tblGrid>
              <a:tr h="370840">
                <a:tc gridSpan="3">
                  <a:txBody>
                    <a:bodyPr/>
                    <a:lstStyle/>
                    <a:p>
                      <a:pPr algn="ctr"/>
                      <a:r>
                        <a:rPr lang="de-DE" sz="2400" dirty="0"/>
                        <a:t>ProCall</a:t>
                      </a:r>
                      <a:r>
                        <a:rPr lang="de-DE" sz="2400" baseline="0" dirty="0"/>
                        <a:t> Mobility Services (12 </a:t>
                      </a:r>
                      <a:r>
                        <a:rPr lang="de-DE" sz="2400" baseline="0" dirty="0" err="1"/>
                        <a:t>Mesi</a:t>
                      </a:r>
                      <a:r>
                        <a:rPr lang="de-DE" sz="2400" baseline="0" dirty="0"/>
                        <a:t>)</a:t>
                      </a:r>
                      <a:endParaRPr lang="de-DE" sz="2400" dirty="0"/>
                    </a:p>
                  </a:txBody>
                  <a:tcPr anchor="ctr"/>
                </a:tc>
                <a:tc hMerge="1">
                  <a:txBody>
                    <a:bodyPr/>
                    <a:lstStyle/>
                    <a:p>
                      <a:endParaRPr lang="de-DE" dirty="0"/>
                    </a:p>
                  </a:txBody>
                  <a:tcPr/>
                </a:tc>
                <a:tc hMerge="1">
                  <a:txBody>
                    <a:bodyPr/>
                    <a:lstStyle/>
                    <a:p>
                      <a:endParaRPr lang="de-DE" dirty="0"/>
                    </a:p>
                  </a:txBody>
                  <a:tcPr/>
                </a:tc>
                <a:extLst>
                  <a:ext uri="{0D108BD9-81ED-4DB2-BD59-A6C34878D82A}">
                    <a16:rowId xmlns:a16="http://schemas.microsoft.com/office/drawing/2014/main" xmlns="" val="1866348007"/>
                  </a:ext>
                </a:extLst>
              </a:tr>
              <a:tr h="370840">
                <a:tc>
                  <a:txBody>
                    <a:bodyPr/>
                    <a:lstStyle/>
                    <a:p>
                      <a:pPr algn="l" fontAlgn="ctr"/>
                      <a:r>
                        <a:rPr lang="de-DE" sz="1800" b="0" i="0" u="none" strike="noStrike" dirty="0">
                          <a:solidFill>
                            <a:srgbClr val="000000"/>
                          </a:solidFill>
                          <a:effectLst/>
                          <a:latin typeface="Source Sans Pro" panose="020B0503030403020204" pitchFamily="34" charset="0"/>
                        </a:rPr>
                        <a:t>1332000050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5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€ 225,00  </a:t>
                      </a:r>
                    </a:p>
                  </a:txBody>
                  <a:tcPr marL="9525" marR="9525" marT="9525" marB="0" anchor="ctr"/>
                </a:tc>
                <a:extLst>
                  <a:ext uri="{0D108BD9-81ED-4DB2-BD59-A6C34878D82A}">
                    <a16:rowId xmlns:a16="http://schemas.microsoft.com/office/drawing/2014/main" xmlns="" val="3701586816"/>
                  </a:ext>
                </a:extLst>
              </a:tr>
              <a:tr h="370840">
                <a:tc>
                  <a:txBody>
                    <a:bodyPr/>
                    <a:lstStyle/>
                    <a:p>
                      <a:pPr algn="l" fontAlgn="ctr"/>
                      <a:r>
                        <a:rPr lang="de-DE" sz="1800" b="0" i="0" u="none" strike="noStrike" dirty="0">
                          <a:solidFill>
                            <a:srgbClr val="000000"/>
                          </a:solidFill>
                          <a:effectLst/>
                          <a:latin typeface="Source Sans Pro" panose="020B0503030403020204" pitchFamily="34" charset="0"/>
                        </a:rPr>
                        <a:t>1332000100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10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€ 450,00  </a:t>
                      </a:r>
                    </a:p>
                  </a:txBody>
                  <a:tcPr marL="9525" marR="9525" marT="9525" marB="0" anchor="ctr"/>
                </a:tc>
                <a:extLst>
                  <a:ext uri="{0D108BD9-81ED-4DB2-BD59-A6C34878D82A}">
                    <a16:rowId xmlns:a16="http://schemas.microsoft.com/office/drawing/2014/main" xmlns="" val="149384264"/>
                  </a:ext>
                </a:extLst>
              </a:tr>
              <a:tr h="370840">
                <a:tc>
                  <a:txBody>
                    <a:bodyPr/>
                    <a:lstStyle/>
                    <a:p>
                      <a:pPr algn="l" fontAlgn="ctr"/>
                      <a:r>
                        <a:rPr lang="de-DE" sz="1800" b="0" i="0" u="none" strike="noStrike" dirty="0">
                          <a:solidFill>
                            <a:srgbClr val="000000"/>
                          </a:solidFill>
                          <a:effectLst/>
                          <a:latin typeface="Source Sans Pro" panose="020B0503030403020204" pitchFamily="34" charset="0"/>
                        </a:rPr>
                        <a:t>1332000250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25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1.125,00  </a:t>
                      </a:r>
                    </a:p>
                  </a:txBody>
                  <a:tcPr marL="9525" marR="9525" marT="9525" marB="0" anchor="ctr"/>
                </a:tc>
                <a:extLst>
                  <a:ext uri="{0D108BD9-81ED-4DB2-BD59-A6C34878D82A}">
                    <a16:rowId xmlns:a16="http://schemas.microsoft.com/office/drawing/2014/main" xmlns="" val="3758906710"/>
                  </a:ext>
                </a:extLst>
              </a:tr>
              <a:tr h="370840">
                <a:tc>
                  <a:txBody>
                    <a:bodyPr/>
                    <a:lstStyle/>
                    <a:p>
                      <a:pPr algn="l" fontAlgn="ctr"/>
                      <a:r>
                        <a:rPr lang="de-DE" sz="1800" b="0" i="0" u="none" strike="noStrike">
                          <a:solidFill>
                            <a:srgbClr val="000000"/>
                          </a:solidFill>
                          <a:effectLst/>
                          <a:latin typeface="Source Sans Pro" panose="020B0503030403020204" pitchFamily="34" charset="0"/>
                        </a:rPr>
                        <a:t>1332000500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50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2.250,00 </a:t>
                      </a:r>
                    </a:p>
                  </a:txBody>
                  <a:tcPr marL="9525" marR="9525" marT="9525" marB="0" anchor="ctr"/>
                </a:tc>
                <a:extLst>
                  <a:ext uri="{0D108BD9-81ED-4DB2-BD59-A6C34878D82A}">
                    <a16:rowId xmlns:a16="http://schemas.microsoft.com/office/drawing/2014/main" xmlns="" val="4050458240"/>
                  </a:ext>
                </a:extLst>
              </a:tr>
              <a:tr h="370840">
                <a:tc>
                  <a:txBody>
                    <a:bodyPr/>
                    <a:lstStyle/>
                    <a:p>
                      <a:pPr algn="l" fontAlgn="ctr"/>
                      <a:r>
                        <a:rPr lang="de-DE" sz="1800" b="0" i="0" u="none" strike="noStrike">
                          <a:solidFill>
                            <a:srgbClr val="000000"/>
                          </a:solidFill>
                          <a:effectLst/>
                          <a:latin typeface="Source Sans Pro" panose="020B0503030403020204" pitchFamily="34" charset="0"/>
                        </a:rPr>
                        <a:t>1332000750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75 users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3.375,00  </a:t>
                      </a:r>
                    </a:p>
                  </a:txBody>
                  <a:tcPr marL="9525" marR="9525" marT="9525" marB="0" anchor="ctr"/>
                </a:tc>
                <a:extLst>
                  <a:ext uri="{0D108BD9-81ED-4DB2-BD59-A6C34878D82A}">
                    <a16:rowId xmlns:a16="http://schemas.microsoft.com/office/drawing/2014/main" xmlns="" val="3119666133"/>
                  </a:ext>
                </a:extLst>
              </a:tr>
              <a:tr h="370840">
                <a:tc>
                  <a:txBody>
                    <a:bodyPr/>
                    <a:lstStyle/>
                    <a:p>
                      <a:pPr algn="l" fontAlgn="ctr"/>
                      <a:r>
                        <a:rPr lang="de-DE" sz="1800" b="0" i="0" u="none" strike="noStrike" dirty="0">
                          <a:solidFill>
                            <a:srgbClr val="000000"/>
                          </a:solidFill>
                          <a:effectLst/>
                          <a:latin typeface="Source Sans Pro" panose="020B0503030403020204" pitchFamily="34" charset="0"/>
                        </a:rPr>
                        <a:t>1332001000</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100 </a:t>
                      </a:r>
                      <a:r>
                        <a:rPr lang="de-DE" dirty="0">
                          <a:solidFill>
                            <a:srgbClr val="000000"/>
                          </a:solidFill>
                          <a:latin typeface="Source Sans Pro" panose="020B0503030403020204" pitchFamily="34" charset="0"/>
                        </a:rPr>
                        <a:t>users</a:t>
                      </a:r>
                      <a:r>
                        <a:rPr lang="de-DE" sz="1800" b="0" i="0" u="none" strike="noStrike" dirty="0">
                          <a:solidFill>
                            <a:srgbClr val="000000"/>
                          </a:solidFill>
                          <a:effectLst/>
                          <a:latin typeface="Source Sans Pro" panose="020B0503030403020204" pitchFamily="34" charset="0"/>
                        </a:rPr>
                        <a:t> </a:t>
                      </a:r>
                    </a:p>
                  </a:txBody>
                  <a:tcPr marL="9525" marR="9525" marT="9525" marB="0" anchor="ctr"/>
                </a:tc>
                <a:tc>
                  <a:txBody>
                    <a:bodyPr/>
                    <a:lstStyle/>
                    <a:p>
                      <a:pPr algn="r" fontAlgn="ctr"/>
                      <a:r>
                        <a:rPr lang="de-DE" sz="1800" b="0" i="0" u="none" strike="noStrike" dirty="0">
                          <a:solidFill>
                            <a:srgbClr val="000000"/>
                          </a:solidFill>
                          <a:effectLst/>
                          <a:latin typeface="Source Sans Pro" panose="020B0503030403020204" pitchFamily="34" charset="0"/>
                        </a:rPr>
                        <a:t> €  4.500,00  </a:t>
                      </a:r>
                    </a:p>
                  </a:txBody>
                  <a:tcPr marL="9525" marR="9525" marT="9525" marB="0" anchor="ctr"/>
                </a:tc>
                <a:extLst>
                  <a:ext uri="{0D108BD9-81ED-4DB2-BD59-A6C34878D82A}">
                    <a16:rowId xmlns:a16="http://schemas.microsoft.com/office/drawing/2014/main" xmlns="" val="1063450687"/>
                  </a:ext>
                </a:extLst>
              </a:tr>
            </a:tbl>
          </a:graphicData>
        </a:graphic>
      </p:graphicFrame>
      <p:sp>
        <p:nvSpPr>
          <p:cNvPr id="3" name="Titel 2"/>
          <p:cNvSpPr>
            <a:spLocks noGrp="1"/>
          </p:cNvSpPr>
          <p:nvPr>
            <p:ph type="title"/>
          </p:nvPr>
        </p:nvSpPr>
        <p:spPr/>
        <p:txBody>
          <a:bodyPr/>
          <a:lstStyle/>
          <a:p>
            <a:r>
              <a:rPr lang="de-DE" dirty="0" err="1"/>
              <a:t>Prezzi</a:t>
            </a:r>
            <a:r>
              <a:rPr lang="de-DE" dirty="0"/>
              <a:t> </a:t>
            </a:r>
            <a:r>
              <a:rPr lang="de-DE" dirty="0" err="1"/>
              <a:t>listino</a:t>
            </a:r>
            <a:r>
              <a:rPr lang="de-DE" dirty="0"/>
              <a:t> ITA</a:t>
            </a:r>
          </a:p>
        </p:txBody>
      </p:sp>
      <p:sp>
        <p:nvSpPr>
          <p:cNvPr id="5" name="Fußzeilenplatzhalter 4"/>
          <p:cNvSpPr>
            <a:spLocks noGrp="1"/>
          </p:cNvSpPr>
          <p:nvPr>
            <p:ph type="ftr" sz="quarter" idx="15"/>
          </p:nvPr>
        </p:nvSpPr>
        <p:spPr/>
        <p:txBody>
          <a:bodyPr>
            <a:normAutofit/>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78</a:t>
            </a:fld>
            <a:endParaRPr lang="de-DE" dirty="0"/>
          </a:p>
        </p:txBody>
      </p:sp>
      <p:sp>
        <p:nvSpPr>
          <p:cNvPr id="7" name="Textplatzhalter 6"/>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1249797007"/>
      </p:ext>
    </p:extLst>
  </p:cSld>
  <p:clrMapOvr>
    <a:masterClrMapping/>
  </p:clrMapOvr>
  <p:transition spd="slow">
    <p:push dir="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lstStyle/>
          <a:p>
            <a:r>
              <a:rPr lang="de-DE" b="1" dirty="0"/>
              <a:t>Test</a:t>
            </a:r>
          </a:p>
          <a:p>
            <a:endParaRPr lang="de-DE" dirty="0"/>
          </a:p>
          <a:p>
            <a:pPr marL="342900" indent="-342900">
              <a:buFont typeface="Arial" panose="020B0604020202020204" pitchFamily="34" charset="0"/>
              <a:buChar char="•"/>
            </a:pPr>
            <a:r>
              <a:rPr lang="de-DE" dirty="0" err="1"/>
              <a:t>Gratuita</a:t>
            </a:r>
            <a:endParaRPr lang="de-DE" dirty="0"/>
          </a:p>
          <a:p>
            <a:pPr marL="342900" indent="-342900">
              <a:buFont typeface="Arial" panose="020B0604020202020204" pitchFamily="34" charset="0"/>
              <a:buChar char="•"/>
            </a:pPr>
            <a:r>
              <a:rPr lang="de-DE" dirty="0"/>
              <a:t>45 </a:t>
            </a:r>
            <a:r>
              <a:rPr lang="de-DE" dirty="0" err="1"/>
              <a:t>giorni</a:t>
            </a:r>
            <a:endParaRPr lang="de-DE" dirty="0"/>
          </a:p>
          <a:p>
            <a:pPr marL="342900" indent="-342900">
              <a:buFont typeface="Arial" panose="020B0604020202020204" pitchFamily="34" charset="0"/>
              <a:buChar char="•"/>
            </a:pPr>
            <a:r>
              <a:rPr lang="en-GB" dirty="0"/>
              <a:t>25 </a:t>
            </a:r>
            <a:r>
              <a:rPr lang="en-GB" dirty="0" err="1"/>
              <a:t>utenti</a:t>
            </a:r>
            <a:r>
              <a:rPr lang="en-GB" dirty="0"/>
              <a:t> e </a:t>
            </a:r>
            <a:r>
              <a:rPr lang="en-GB" dirty="0" err="1"/>
              <a:t>pacchetto</a:t>
            </a:r>
            <a:r>
              <a:rPr lang="en-GB" dirty="0"/>
              <a:t> L</a:t>
            </a:r>
            <a:endParaRPr lang="de-DE" dirty="0"/>
          </a:p>
          <a:p>
            <a:pPr marL="342900" indent="-342900">
              <a:buFont typeface="Arial" panose="020B0604020202020204" pitchFamily="34" charset="0"/>
              <a:buChar char="•"/>
            </a:pPr>
            <a:r>
              <a:rPr lang="en-US" dirty="0"/>
              <a:t>Breve </a:t>
            </a:r>
            <a:r>
              <a:rPr lang="en-US" dirty="0" err="1"/>
              <a:t>registrazione</a:t>
            </a:r>
            <a:r>
              <a:rPr lang="en-US" dirty="0"/>
              <a:t> </a:t>
            </a:r>
            <a:r>
              <a:rPr lang="en-US" dirty="0" err="1"/>
              <a:t>sul</a:t>
            </a:r>
            <a:r>
              <a:rPr lang="en-US" dirty="0"/>
              <a:t> </a:t>
            </a:r>
            <a:r>
              <a:rPr lang="en-US" dirty="0" err="1"/>
              <a:t>portale</a:t>
            </a:r>
            <a:r>
              <a:rPr lang="en-US" dirty="0"/>
              <a:t> </a:t>
            </a:r>
            <a:r>
              <a:rPr lang="en-US" dirty="0" err="1"/>
              <a:t>UCConnect</a:t>
            </a:r>
            <a:r>
              <a:rPr lang="en-US" dirty="0"/>
              <a:t> (</a:t>
            </a:r>
            <a:r>
              <a:rPr lang="en-US" dirty="0" err="1"/>
              <a:t>azienda</a:t>
            </a:r>
            <a:r>
              <a:rPr lang="en-US" dirty="0"/>
              <a:t>, </a:t>
            </a:r>
            <a:r>
              <a:rPr lang="en-US" dirty="0" err="1"/>
              <a:t>nome</a:t>
            </a:r>
            <a:r>
              <a:rPr lang="en-US" dirty="0"/>
              <a:t>, e-mail</a:t>
            </a:r>
            <a:r>
              <a:rPr lang="de-DE" dirty="0"/>
              <a:t>)</a:t>
            </a:r>
          </a:p>
          <a:p>
            <a:pPr marL="342900" indent="-342900">
              <a:buFont typeface="Arial" panose="020B0604020202020204" pitchFamily="34" charset="0"/>
              <a:buChar char="•"/>
            </a:pPr>
            <a:r>
              <a:rPr lang="de-DE" dirty="0" err="1"/>
              <a:t>Nessun</a:t>
            </a:r>
            <a:r>
              <a:rPr lang="de-DE" dirty="0"/>
              <a:t> </a:t>
            </a:r>
            <a:r>
              <a:rPr lang="de-DE" dirty="0" err="1"/>
              <a:t>contratto</a:t>
            </a:r>
            <a:endParaRPr lang="de-DE" dirty="0"/>
          </a:p>
        </p:txBody>
      </p:sp>
      <p:sp>
        <p:nvSpPr>
          <p:cNvPr id="3" name="Inhaltsplatzhalter 2"/>
          <p:cNvSpPr>
            <a:spLocks noGrp="1"/>
          </p:cNvSpPr>
          <p:nvPr>
            <p:ph sz="quarter" idx="14"/>
          </p:nvPr>
        </p:nvSpPr>
        <p:spPr/>
        <p:txBody>
          <a:bodyPr>
            <a:normAutofit fontScale="92500"/>
          </a:bodyPr>
          <a:lstStyle/>
          <a:p>
            <a:r>
              <a:rPr lang="de-DE" b="1" dirty="0"/>
              <a:t>Productive mode</a:t>
            </a:r>
          </a:p>
          <a:p>
            <a:endParaRPr lang="de-DE" dirty="0"/>
          </a:p>
          <a:p>
            <a:pPr marL="342900" indent="-342900">
              <a:buFont typeface="Arial" panose="020B0604020202020204" pitchFamily="34" charset="0"/>
              <a:buChar char="•"/>
            </a:pPr>
            <a:r>
              <a:rPr lang="de-DE" dirty="0" err="1"/>
              <a:t>Seriale</a:t>
            </a:r>
            <a:r>
              <a:rPr lang="de-DE" dirty="0"/>
              <a:t> da </a:t>
            </a:r>
            <a:r>
              <a:rPr lang="de-DE" dirty="0" err="1"/>
              <a:t>attivare</a:t>
            </a:r>
            <a:endParaRPr lang="de-DE" dirty="0"/>
          </a:p>
          <a:p>
            <a:pPr marL="342900" indent="-342900">
              <a:buFont typeface="Arial" panose="020B0604020202020204" pitchFamily="34" charset="0"/>
              <a:buChar char="•"/>
            </a:pPr>
            <a:r>
              <a:rPr lang="en-US" dirty="0" err="1"/>
              <a:t>Durata</a:t>
            </a:r>
            <a:r>
              <a:rPr lang="en-US" dirty="0"/>
              <a:t> 12 </a:t>
            </a:r>
            <a:r>
              <a:rPr lang="en-US" dirty="0" err="1"/>
              <a:t>mesi</a:t>
            </a:r>
            <a:r>
              <a:rPr lang="en-US" dirty="0"/>
              <a:t> (</a:t>
            </a:r>
            <a:r>
              <a:rPr lang="en-US" dirty="0" err="1"/>
              <a:t>dall’attivazione</a:t>
            </a:r>
            <a:r>
              <a:rPr lang="de-DE" dirty="0"/>
              <a:t>)</a:t>
            </a:r>
          </a:p>
          <a:p>
            <a:pPr marL="342900" indent="-342900">
              <a:buFont typeface="Arial" panose="020B0604020202020204" pitchFamily="34" charset="0"/>
              <a:buChar char="•"/>
            </a:pPr>
            <a:r>
              <a:rPr lang="de-DE" dirty="0" err="1"/>
              <a:t>Pacchetto</a:t>
            </a:r>
            <a:r>
              <a:rPr lang="de-DE" dirty="0"/>
              <a:t> </a:t>
            </a:r>
            <a:r>
              <a:rPr lang="de-DE" dirty="0" err="1"/>
              <a:t>selezionato</a:t>
            </a:r>
            <a:endParaRPr lang="de-DE" dirty="0"/>
          </a:p>
          <a:p>
            <a:pPr marL="342900" indent="-342900">
              <a:buFont typeface="Arial" panose="020B0604020202020204" pitchFamily="34" charset="0"/>
              <a:buChar char="•"/>
            </a:pPr>
            <a:r>
              <a:rPr lang="de-DE" dirty="0" err="1"/>
              <a:t>Registrazione</a:t>
            </a:r>
            <a:r>
              <a:rPr lang="de-DE" dirty="0"/>
              <a:t> </a:t>
            </a:r>
            <a:r>
              <a:rPr lang="de-DE" dirty="0" err="1"/>
              <a:t>completa</a:t>
            </a:r>
            <a:r>
              <a:rPr lang="de-DE" dirty="0"/>
              <a:t> sul </a:t>
            </a:r>
            <a:r>
              <a:rPr lang="de-DE" dirty="0" err="1"/>
              <a:t>portale</a:t>
            </a:r>
            <a:r>
              <a:rPr lang="de-DE" dirty="0"/>
              <a:t> </a:t>
            </a:r>
            <a:r>
              <a:rPr lang="de-DE" dirty="0" err="1"/>
              <a:t>UCConnect</a:t>
            </a:r>
            <a:endParaRPr lang="de-DE" dirty="0"/>
          </a:p>
          <a:p>
            <a:pPr marL="342900" indent="-342900">
              <a:buFont typeface="Arial" panose="020B0604020202020204" pitchFamily="34" charset="0"/>
              <a:buChar char="•"/>
            </a:pPr>
            <a:r>
              <a:rPr lang="en-US" dirty="0" err="1"/>
              <a:t>Nessun</a:t>
            </a:r>
            <a:r>
              <a:rPr lang="en-US" dirty="0"/>
              <a:t> </a:t>
            </a:r>
            <a:r>
              <a:rPr lang="en-US" dirty="0" err="1"/>
              <a:t>rinnovo</a:t>
            </a:r>
            <a:r>
              <a:rPr lang="en-US" dirty="0"/>
              <a:t> </a:t>
            </a:r>
            <a:r>
              <a:rPr lang="en-US" dirty="0" err="1"/>
              <a:t>automatico</a:t>
            </a:r>
            <a:endParaRPr lang="de-DE" dirty="0"/>
          </a:p>
          <a:p>
            <a:pPr marL="342900" indent="-342900">
              <a:buFont typeface="Arial" panose="020B0604020202020204" pitchFamily="34" charset="0"/>
              <a:buChar char="•"/>
            </a:pPr>
            <a:r>
              <a:rPr lang="en-US" dirty="0" err="1"/>
              <a:t>Rinnovo</a:t>
            </a:r>
            <a:r>
              <a:rPr lang="en-US" dirty="0"/>
              <a:t> </a:t>
            </a:r>
            <a:r>
              <a:rPr lang="en-US" dirty="0" err="1"/>
              <a:t>possibile</a:t>
            </a:r>
            <a:r>
              <a:rPr lang="en-US" dirty="0"/>
              <a:t> solo in </a:t>
            </a:r>
            <a:r>
              <a:rPr lang="en-US" dirty="0" err="1"/>
              <a:t>congiunzione</a:t>
            </a:r>
            <a:r>
              <a:rPr lang="en-US" dirty="0"/>
              <a:t> con la </a:t>
            </a:r>
            <a:r>
              <a:rPr lang="en-US" dirty="0" err="1"/>
              <a:t>più</a:t>
            </a:r>
            <a:r>
              <a:rPr lang="en-US" dirty="0"/>
              <a:t> </a:t>
            </a:r>
            <a:r>
              <a:rPr lang="en-US" dirty="0" err="1"/>
              <a:t>recente</a:t>
            </a:r>
            <a:r>
              <a:rPr lang="en-US" dirty="0"/>
              <a:t> release di </a:t>
            </a:r>
            <a:r>
              <a:rPr lang="en-US" dirty="0" err="1"/>
              <a:t>ProCall</a:t>
            </a:r>
            <a:r>
              <a:rPr lang="en-US" dirty="0"/>
              <a:t> Enterprise</a:t>
            </a:r>
            <a:endParaRPr lang="de-DE" dirty="0"/>
          </a:p>
        </p:txBody>
      </p:sp>
      <p:sp>
        <p:nvSpPr>
          <p:cNvPr id="4" name="Titel 3"/>
          <p:cNvSpPr>
            <a:spLocks noGrp="1"/>
          </p:cNvSpPr>
          <p:nvPr>
            <p:ph type="title"/>
          </p:nvPr>
        </p:nvSpPr>
        <p:spPr/>
        <p:txBody>
          <a:bodyPr/>
          <a:lstStyle/>
          <a:p>
            <a:r>
              <a:rPr lang="de-DE" dirty="0" err="1"/>
              <a:t>Modalità</a:t>
            </a:r>
            <a:endParaRPr lang="de-DE" dirty="0"/>
          </a:p>
        </p:txBody>
      </p:sp>
      <p:sp>
        <p:nvSpPr>
          <p:cNvPr id="5" name="Textplatzhalter 4"/>
          <p:cNvSpPr>
            <a:spLocks noGrp="1"/>
          </p:cNvSpPr>
          <p:nvPr>
            <p:ph type="body" sz="quarter" idx="18"/>
          </p:nvPr>
        </p:nvSpPr>
        <p:spPr/>
        <p:txBody>
          <a:bodyPr/>
          <a:lstStyle/>
          <a:p>
            <a:endParaRPr lang="de-DE"/>
          </a:p>
        </p:txBody>
      </p:sp>
      <p:sp>
        <p:nvSpPr>
          <p:cNvPr id="7" name="Fußzeilenplatzhalter 6"/>
          <p:cNvSpPr>
            <a:spLocks noGrp="1"/>
          </p:cNvSpPr>
          <p:nvPr>
            <p:ph type="ftr" sz="quarter" idx="15"/>
          </p:nvPr>
        </p:nvSpPr>
        <p:spPr>
          <a:xfrm>
            <a:off x="269525" y="6584400"/>
            <a:ext cx="1578003" cy="185743"/>
          </a:xfrm>
        </p:spPr>
        <p:txBody>
          <a:bodyPr>
            <a:normAutofit/>
          </a:bodyPr>
          <a:lstStyle/>
          <a:p>
            <a:r>
              <a:rPr lang="en-US" dirty="0"/>
              <a:t>© estos Italia – ECS 2018</a:t>
            </a:r>
            <a:endParaRPr lang="de-DE" dirty="0"/>
          </a:p>
        </p:txBody>
      </p:sp>
      <p:sp>
        <p:nvSpPr>
          <p:cNvPr id="9" name="Explosion 1 8"/>
          <p:cNvSpPr/>
          <p:nvPr/>
        </p:nvSpPr>
        <p:spPr>
          <a:xfrm>
            <a:off x="9552384" y="392332"/>
            <a:ext cx="1474885" cy="1452492"/>
          </a:xfrm>
          <a:prstGeom prst="irregularSeal1">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Segnaposto numero diapositiva 9">
            <a:extLst>
              <a:ext uri="{FF2B5EF4-FFF2-40B4-BE49-F238E27FC236}">
                <a16:creationId xmlns:a16="http://schemas.microsoft.com/office/drawing/2014/main" xmlns="" id="{2A250FA2-7818-4210-8FF4-3FFD038BCFAA}"/>
              </a:ext>
            </a:extLst>
          </p:cNvPr>
          <p:cNvSpPr>
            <a:spLocks noGrp="1"/>
          </p:cNvSpPr>
          <p:nvPr>
            <p:ph type="sldNum" sz="quarter" idx="17"/>
          </p:nvPr>
        </p:nvSpPr>
        <p:spPr/>
        <p:txBody>
          <a:bodyPr/>
          <a:lstStyle/>
          <a:p>
            <a:fld id="{C7C905D0-24F0-4A5D-A8FD-F45F8E9F1544}" type="slidenum">
              <a:rPr lang="de-DE" smtClean="0"/>
              <a:pPr/>
              <a:t>79</a:t>
            </a:fld>
            <a:endParaRPr lang="de-DE" dirty="0"/>
          </a:p>
        </p:txBody>
      </p:sp>
    </p:spTree>
    <p:extLst>
      <p:ext uri="{BB962C8B-B14F-4D97-AF65-F5344CB8AC3E}">
        <p14:creationId xmlns:p14="http://schemas.microsoft.com/office/powerpoint/2010/main" val="3737371014"/>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a:stretch>
            <a:fillRect/>
          </a:stretch>
        </p:blipFill>
        <p:spPr>
          <a:xfrm>
            <a:off x="839415" y="1324528"/>
            <a:ext cx="3216623" cy="1908458"/>
          </a:xfrm>
          <a:prstGeom prst="rect">
            <a:avLst/>
          </a:prstGeom>
        </p:spPr>
      </p:pic>
      <p:pic>
        <p:nvPicPr>
          <p:cNvPr id="8" name="Inhaltsplatzhalter 7"/>
          <p:cNvPicPr>
            <a:picLocks noGrp="1" noChangeAspect="1"/>
          </p:cNvPicPr>
          <p:nvPr>
            <p:ph sz="quarter" idx="13"/>
          </p:nvPr>
        </p:nvPicPr>
        <p:blipFill rotWithShape="1">
          <a:blip r:embed="rId3" cstate="print">
            <a:extLst>
              <a:ext uri="{28A0092B-C50C-407E-A947-70E740481C1C}">
                <a14:useLocalDpi xmlns:a14="http://schemas.microsoft.com/office/drawing/2010/main" val="0"/>
              </a:ext>
            </a:extLst>
          </a:blip>
          <a:srcRect t="6776"/>
          <a:stretch/>
        </p:blipFill>
        <p:spPr>
          <a:xfrm>
            <a:off x="4524335" y="1314389"/>
            <a:ext cx="3216622" cy="1981288"/>
          </a:xfrm>
        </p:spPr>
      </p:pic>
      <p:pic>
        <p:nvPicPr>
          <p:cNvPr id="10" name="Inhaltsplatzhalter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9254" y="1330004"/>
            <a:ext cx="3191600" cy="2412466"/>
          </a:xfrm>
          <a:prstGeom prst="rect">
            <a:avLst/>
          </a:prstGeom>
        </p:spPr>
      </p:pic>
      <p:sp>
        <p:nvSpPr>
          <p:cNvPr id="16" name="Rechteck 15"/>
          <p:cNvSpPr/>
          <p:nvPr/>
        </p:nvSpPr>
        <p:spPr>
          <a:xfrm>
            <a:off x="839415" y="3213882"/>
            <a:ext cx="10561439" cy="5402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Inhaltsplatzhalter 8"/>
          <p:cNvPicPr>
            <a:picLocks noChangeAspect="1"/>
          </p:cNvPicPr>
          <p:nvPr/>
        </p:nvPicPr>
        <p:blipFill rotWithShape="1">
          <a:blip r:embed="rId5" cstate="print">
            <a:extLst>
              <a:ext uri="{28A0092B-C50C-407E-A947-70E740481C1C}">
                <a14:useLocalDpi xmlns:a14="http://schemas.microsoft.com/office/drawing/2010/main" val="0"/>
              </a:ext>
            </a:extLst>
          </a:blip>
          <a:srcRect t="12531"/>
          <a:stretch/>
        </p:blipFill>
        <p:spPr>
          <a:xfrm>
            <a:off x="839417" y="4005063"/>
            <a:ext cx="3216621" cy="2110153"/>
          </a:xfrm>
          <a:prstGeom prst="rect">
            <a:avLst/>
          </a:prstGeom>
        </p:spPr>
      </p:pic>
      <p:sp>
        <p:nvSpPr>
          <p:cNvPr id="4" name="Titel 3"/>
          <p:cNvSpPr>
            <a:spLocks noGrp="1"/>
          </p:cNvSpPr>
          <p:nvPr>
            <p:ph type="title"/>
          </p:nvPr>
        </p:nvSpPr>
        <p:spPr/>
        <p:txBody>
          <a:bodyPr/>
          <a:lstStyle/>
          <a:p>
            <a:r>
              <a:rPr lang="de-DE" dirty="0" err="1"/>
              <a:t>Sede</a:t>
            </a:r>
            <a:r>
              <a:rPr lang="de-DE" dirty="0"/>
              <a:t> </a:t>
            </a:r>
            <a:r>
              <a:rPr lang="de-DE" dirty="0" err="1"/>
              <a:t>principale</a:t>
            </a:r>
            <a:r>
              <a:rPr lang="de-DE" dirty="0"/>
              <a:t> &amp; </a:t>
            </a:r>
            <a:r>
              <a:rPr lang="de-DE" dirty="0" err="1"/>
              <a:t>uffici</a:t>
            </a:r>
            <a:r>
              <a:rPr lang="de-DE" dirty="0"/>
              <a:t> </a:t>
            </a:r>
            <a:r>
              <a:rPr lang="de-DE" dirty="0" err="1"/>
              <a:t>periferici</a:t>
            </a:r>
            <a:r>
              <a:rPr lang="de-DE" dirty="0"/>
              <a:t> di </a:t>
            </a:r>
            <a:r>
              <a:rPr lang="de-DE" dirty="0" err="1"/>
              <a:t>estos</a:t>
            </a:r>
            <a:endParaRPr lang="de-DE" dirty="0"/>
          </a:p>
        </p:txBody>
      </p:sp>
      <p:sp>
        <p:nvSpPr>
          <p:cNvPr id="6" name="Fußzeilenplatzhalter 5"/>
          <p:cNvSpPr>
            <a:spLocks noGrp="1"/>
          </p:cNvSpPr>
          <p:nvPr>
            <p:ph type="ftr" sz="quarter" idx="16"/>
          </p:nvPr>
        </p:nvSpPr>
        <p:spPr>
          <a:xfrm>
            <a:off x="1429200" y="6554144"/>
            <a:ext cx="2880000" cy="216000"/>
          </a:xfrm>
        </p:spPr>
        <p:txBody>
          <a:bodyPr/>
          <a:lstStyle/>
          <a:p>
            <a:r>
              <a:rPr lang="en-US"/>
              <a:t>© estos Italia – ECS 2018</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8</a:t>
            </a:fld>
            <a:endParaRPr lang="de-DE" dirty="0"/>
          </a:p>
        </p:txBody>
      </p:sp>
      <p:pic>
        <p:nvPicPr>
          <p:cNvPr id="12" name="Inhaltsplatzhalter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5565" y="4004712"/>
            <a:ext cx="3215392" cy="2412466"/>
          </a:xfrm>
          <a:prstGeom prst="rect">
            <a:avLst/>
          </a:prstGeom>
        </p:spPr>
      </p:pic>
      <p:pic>
        <p:nvPicPr>
          <p:cNvPr id="13" name="Inhaltsplatzhalter 8"/>
          <p:cNvPicPr>
            <a:picLocks noChangeAspect="1"/>
          </p:cNvPicPr>
          <p:nvPr/>
        </p:nvPicPr>
        <p:blipFill rotWithShape="1">
          <a:blip r:embed="rId7" cstate="print">
            <a:extLst>
              <a:ext uri="{28A0092B-C50C-407E-A947-70E740481C1C}">
                <a14:useLocalDpi xmlns:a14="http://schemas.microsoft.com/office/drawing/2010/main" val="0"/>
              </a:ext>
            </a:extLst>
          </a:blip>
          <a:srcRect t="19680"/>
          <a:stretch/>
        </p:blipFill>
        <p:spPr>
          <a:xfrm>
            <a:off x="8184233" y="3981954"/>
            <a:ext cx="3216621" cy="1937698"/>
          </a:xfrm>
          <a:prstGeom prst="rect">
            <a:avLst/>
          </a:prstGeom>
        </p:spPr>
      </p:pic>
      <p:sp>
        <p:nvSpPr>
          <p:cNvPr id="15" name="Textfeld 14"/>
          <p:cNvSpPr txBox="1"/>
          <p:nvPr/>
        </p:nvSpPr>
        <p:spPr>
          <a:xfrm>
            <a:off x="4665955" y="3298439"/>
            <a:ext cx="2550698" cy="369332"/>
          </a:xfrm>
          <a:prstGeom prst="rect">
            <a:avLst/>
          </a:prstGeom>
          <a:noFill/>
        </p:spPr>
        <p:txBody>
          <a:bodyPr wrap="none" rtlCol="0">
            <a:spAutoFit/>
          </a:bodyPr>
          <a:lstStyle/>
          <a:p>
            <a:r>
              <a:rPr lang="de-DE" b="1" dirty="0" err="1">
                <a:solidFill>
                  <a:schemeClr val="bg1"/>
                </a:solidFill>
              </a:rPr>
              <a:t>Sede</a:t>
            </a:r>
            <a:r>
              <a:rPr lang="de-DE" b="1" dirty="0">
                <a:solidFill>
                  <a:schemeClr val="bg1"/>
                </a:solidFill>
              </a:rPr>
              <a:t> a Doetinchem (NL) </a:t>
            </a:r>
          </a:p>
        </p:txBody>
      </p:sp>
      <p:sp>
        <p:nvSpPr>
          <p:cNvPr id="17" name="Textfeld 16"/>
          <p:cNvSpPr txBox="1"/>
          <p:nvPr/>
        </p:nvSpPr>
        <p:spPr>
          <a:xfrm>
            <a:off x="1295802" y="3299345"/>
            <a:ext cx="2444900" cy="369332"/>
          </a:xfrm>
          <a:prstGeom prst="rect">
            <a:avLst/>
          </a:prstGeom>
          <a:noFill/>
        </p:spPr>
        <p:txBody>
          <a:bodyPr wrap="none" rtlCol="0">
            <a:spAutoFit/>
          </a:bodyPr>
          <a:lstStyle/>
          <a:p>
            <a:r>
              <a:rPr lang="de-DE" b="1" dirty="0">
                <a:solidFill>
                  <a:schemeClr val="bg1"/>
                </a:solidFill>
              </a:rPr>
              <a:t>Headquarters Starnberg</a:t>
            </a:r>
          </a:p>
        </p:txBody>
      </p:sp>
      <p:sp>
        <p:nvSpPr>
          <p:cNvPr id="19" name="Textfeld 18"/>
          <p:cNvSpPr txBox="1"/>
          <p:nvPr/>
        </p:nvSpPr>
        <p:spPr>
          <a:xfrm>
            <a:off x="8544272" y="3298439"/>
            <a:ext cx="1837362" cy="369332"/>
          </a:xfrm>
          <a:prstGeom prst="rect">
            <a:avLst/>
          </a:prstGeom>
          <a:noFill/>
        </p:spPr>
        <p:txBody>
          <a:bodyPr wrap="none" rtlCol="0">
            <a:spAutoFit/>
          </a:bodyPr>
          <a:lstStyle/>
          <a:p>
            <a:r>
              <a:rPr lang="de-DE" b="1" dirty="0" err="1">
                <a:solidFill>
                  <a:schemeClr val="bg1"/>
                </a:solidFill>
              </a:rPr>
              <a:t>Sede</a:t>
            </a:r>
            <a:r>
              <a:rPr lang="de-DE" b="1" dirty="0">
                <a:solidFill>
                  <a:schemeClr val="bg1"/>
                </a:solidFill>
              </a:rPr>
              <a:t> a Udine (IT)</a:t>
            </a:r>
          </a:p>
        </p:txBody>
      </p:sp>
      <p:sp>
        <p:nvSpPr>
          <p:cNvPr id="20" name="Rechteck 19"/>
          <p:cNvSpPr/>
          <p:nvPr/>
        </p:nvSpPr>
        <p:spPr>
          <a:xfrm>
            <a:off x="839416" y="5876920"/>
            <a:ext cx="10561438" cy="5402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feld 20"/>
          <p:cNvSpPr txBox="1"/>
          <p:nvPr/>
        </p:nvSpPr>
        <p:spPr>
          <a:xfrm>
            <a:off x="1271464" y="5962383"/>
            <a:ext cx="1628972" cy="369332"/>
          </a:xfrm>
          <a:prstGeom prst="rect">
            <a:avLst/>
          </a:prstGeom>
          <a:noFill/>
        </p:spPr>
        <p:txBody>
          <a:bodyPr wrap="none" rtlCol="0">
            <a:spAutoFit/>
          </a:bodyPr>
          <a:lstStyle/>
          <a:p>
            <a:r>
              <a:rPr lang="de-DE" b="1" dirty="0" err="1">
                <a:solidFill>
                  <a:schemeClr val="bg1"/>
                </a:solidFill>
              </a:rPr>
              <a:t>Sede</a:t>
            </a:r>
            <a:r>
              <a:rPr lang="de-DE" b="1" dirty="0">
                <a:solidFill>
                  <a:schemeClr val="bg1"/>
                </a:solidFill>
              </a:rPr>
              <a:t> a Olching </a:t>
            </a:r>
          </a:p>
        </p:txBody>
      </p:sp>
      <p:sp>
        <p:nvSpPr>
          <p:cNvPr id="23" name="Textfeld 22"/>
          <p:cNvSpPr txBox="1"/>
          <p:nvPr/>
        </p:nvSpPr>
        <p:spPr>
          <a:xfrm>
            <a:off x="4871864" y="5962383"/>
            <a:ext cx="1798890" cy="369332"/>
          </a:xfrm>
          <a:prstGeom prst="rect">
            <a:avLst/>
          </a:prstGeom>
          <a:noFill/>
        </p:spPr>
        <p:txBody>
          <a:bodyPr wrap="none" rtlCol="0">
            <a:spAutoFit/>
          </a:bodyPr>
          <a:lstStyle/>
          <a:p>
            <a:r>
              <a:rPr lang="de-DE" b="1" dirty="0" err="1">
                <a:solidFill>
                  <a:schemeClr val="bg1"/>
                </a:solidFill>
              </a:rPr>
              <a:t>Sede</a:t>
            </a:r>
            <a:r>
              <a:rPr lang="de-DE" b="1" dirty="0">
                <a:solidFill>
                  <a:schemeClr val="bg1"/>
                </a:solidFill>
              </a:rPr>
              <a:t> a Leonberg </a:t>
            </a:r>
          </a:p>
        </p:txBody>
      </p:sp>
      <p:sp>
        <p:nvSpPr>
          <p:cNvPr id="25" name="Textfeld 24"/>
          <p:cNvSpPr txBox="1"/>
          <p:nvPr/>
        </p:nvSpPr>
        <p:spPr>
          <a:xfrm>
            <a:off x="8688288" y="5962383"/>
            <a:ext cx="1582484" cy="369332"/>
          </a:xfrm>
          <a:prstGeom prst="rect">
            <a:avLst/>
          </a:prstGeom>
          <a:noFill/>
        </p:spPr>
        <p:txBody>
          <a:bodyPr wrap="none" rtlCol="0">
            <a:spAutoFit/>
          </a:bodyPr>
          <a:lstStyle/>
          <a:p>
            <a:r>
              <a:rPr lang="de-DE" b="1" dirty="0" err="1">
                <a:solidFill>
                  <a:schemeClr val="bg1"/>
                </a:solidFill>
              </a:rPr>
              <a:t>Sede</a:t>
            </a:r>
            <a:r>
              <a:rPr lang="de-DE" b="1" dirty="0">
                <a:solidFill>
                  <a:schemeClr val="bg1"/>
                </a:solidFill>
              </a:rPr>
              <a:t> a </a:t>
            </a:r>
            <a:r>
              <a:rPr lang="de-DE" b="1" dirty="0" err="1">
                <a:solidFill>
                  <a:schemeClr val="bg1"/>
                </a:solidFill>
              </a:rPr>
              <a:t>Berlino</a:t>
            </a:r>
            <a:r>
              <a:rPr lang="de-DE" b="1" dirty="0">
                <a:solidFill>
                  <a:schemeClr val="bg1"/>
                </a:solidFill>
              </a:rPr>
              <a:t> </a:t>
            </a:r>
          </a:p>
        </p:txBody>
      </p:sp>
    </p:spTree>
    <p:extLst>
      <p:ext uri="{BB962C8B-B14F-4D97-AF65-F5344CB8AC3E}">
        <p14:creationId xmlns:p14="http://schemas.microsoft.com/office/powerpoint/2010/main" val="8227539"/>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3"/>
          </p:nvPr>
        </p:nvSpPr>
        <p:spPr/>
        <p:txBody>
          <a:bodyPr/>
          <a:lstStyle/>
          <a:p>
            <a:pPr marL="342900" indent="-342900">
              <a:buFont typeface="Arial" panose="020B0604020202020204" pitchFamily="34" charset="0"/>
              <a:buChar char="•"/>
            </a:pPr>
            <a:r>
              <a:rPr lang="en-US" dirty="0"/>
              <a:t>Server </a:t>
            </a:r>
            <a:r>
              <a:rPr lang="en-US" dirty="0" err="1"/>
              <a:t>posizionati</a:t>
            </a:r>
            <a:r>
              <a:rPr lang="en-US" dirty="0"/>
              <a:t> </a:t>
            </a:r>
            <a:r>
              <a:rPr lang="en-US" dirty="0" err="1"/>
              <a:t>all’interno</a:t>
            </a:r>
            <a:r>
              <a:rPr lang="en-US" dirty="0"/>
              <a:t> </a:t>
            </a:r>
            <a:r>
              <a:rPr lang="en-US" dirty="0" err="1"/>
              <a:t>dell’Unione</a:t>
            </a:r>
            <a:r>
              <a:rPr lang="en-US" dirty="0"/>
              <a:t> </a:t>
            </a:r>
            <a:r>
              <a:rPr lang="en-US" dirty="0" err="1"/>
              <a:t>Europea</a:t>
            </a:r>
            <a:endParaRPr lang="de-DE" dirty="0"/>
          </a:p>
          <a:p>
            <a:pPr marL="342900" indent="-342900">
              <a:buFont typeface="Arial" panose="020B0604020202020204" pitchFamily="34" charset="0"/>
              <a:buChar char="•"/>
            </a:pPr>
            <a:r>
              <a:rPr lang="en-US" dirty="0" err="1"/>
              <a:t>Gestione</a:t>
            </a:r>
            <a:r>
              <a:rPr lang="en-US" dirty="0"/>
              <a:t> </a:t>
            </a:r>
            <a:r>
              <a:rPr lang="en-US" dirty="0" err="1"/>
              <a:t>dei</a:t>
            </a:r>
            <a:r>
              <a:rPr lang="en-US" dirty="0"/>
              <a:t> </a:t>
            </a:r>
            <a:r>
              <a:rPr lang="en-US" dirty="0" err="1"/>
              <a:t>dati</a:t>
            </a:r>
            <a:r>
              <a:rPr lang="en-US" dirty="0"/>
              <a:t> in </a:t>
            </a:r>
            <a:r>
              <a:rPr lang="en-US" dirty="0" err="1"/>
              <a:t>accordo</a:t>
            </a:r>
            <a:r>
              <a:rPr lang="en-US" dirty="0"/>
              <a:t> al </a:t>
            </a:r>
            <a:r>
              <a:rPr lang="en-US" dirty="0" err="1"/>
              <a:t>recente</a:t>
            </a:r>
            <a:r>
              <a:rPr lang="en-US" dirty="0"/>
              <a:t> </a:t>
            </a:r>
            <a:r>
              <a:rPr lang="en-US" dirty="0" err="1"/>
              <a:t>regolamento</a:t>
            </a:r>
            <a:r>
              <a:rPr lang="en-US" dirty="0"/>
              <a:t> </a:t>
            </a:r>
            <a:r>
              <a:rPr lang="en-US" dirty="0" err="1"/>
              <a:t>europeo</a:t>
            </a:r>
            <a:r>
              <a:rPr lang="en-US" dirty="0"/>
              <a:t> </a:t>
            </a:r>
            <a:r>
              <a:rPr lang="en-US" dirty="0" err="1"/>
              <a:t>sulla</a:t>
            </a:r>
            <a:r>
              <a:rPr lang="en-US" dirty="0"/>
              <a:t> privacy (GPDR)</a:t>
            </a:r>
            <a:endParaRPr lang="de-DE" dirty="0"/>
          </a:p>
          <a:p>
            <a:pPr marL="1085719" lvl="1" indent="-342900">
              <a:buFont typeface="Arial" panose="020B0604020202020204" pitchFamily="34" charset="0"/>
              <a:buChar char="•"/>
            </a:pPr>
            <a:r>
              <a:rPr lang="en-US" dirty="0"/>
              <a:t>Il </a:t>
            </a:r>
            <a:r>
              <a:rPr lang="en-US" dirty="0" err="1"/>
              <a:t>servizio</a:t>
            </a:r>
            <a:r>
              <a:rPr lang="en-US" dirty="0"/>
              <a:t> è </a:t>
            </a:r>
            <a:r>
              <a:rPr lang="en-US" dirty="0" err="1"/>
              <a:t>utilizzato</a:t>
            </a:r>
            <a:r>
              <a:rPr lang="en-US" dirty="0"/>
              <a:t> per </a:t>
            </a:r>
            <a:r>
              <a:rPr lang="en-US" dirty="0" err="1"/>
              <a:t>l’interscambio</a:t>
            </a:r>
            <a:r>
              <a:rPr lang="en-US" dirty="0"/>
              <a:t> di </a:t>
            </a:r>
            <a:r>
              <a:rPr lang="en-US" dirty="0" err="1"/>
              <a:t>dati</a:t>
            </a:r>
            <a:r>
              <a:rPr lang="en-US" dirty="0"/>
              <a:t> (</a:t>
            </a:r>
            <a:r>
              <a:rPr lang="en-US" dirty="0" err="1"/>
              <a:t>personali</a:t>
            </a:r>
            <a:r>
              <a:rPr lang="en-US" dirty="0"/>
              <a:t>) </a:t>
            </a:r>
            <a:r>
              <a:rPr lang="en-US" dirty="0" err="1"/>
              <a:t>tra</a:t>
            </a:r>
            <a:r>
              <a:rPr lang="en-US" dirty="0"/>
              <a:t> client e server</a:t>
            </a:r>
            <a:endParaRPr lang="de-DE" dirty="0"/>
          </a:p>
          <a:p>
            <a:pPr marL="1085719" lvl="1" indent="-342900">
              <a:buFont typeface="Arial" panose="020B0604020202020204" pitchFamily="34" charset="0"/>
              <a:buChar char="•"/>
            </a:pPr>
            <a:r>
              <a:rPr lang="en-US" dirty="0" err="1"/>
              <a:t>Obbligo</a:t>
            </a:r>
            <a:r>
              <a:rPr lang="en-US" dirty="0"/>
              <a:t> </a:t>
            </a:r>
            <a:r>
              <a:rPr lang="en-US" dirty="0" err="1"/>
              <a:t>legale</a:t>
            </a:r>
            <a:r>
              <a:rPr lang="en-US" dirty="0"/>
              <a:t> per </a:t>
            </a:r>
            <a:r>
              <a:rPr lang="en-US" dirty="0" err="1"/>
              <a:t>entrambe</a:t>
            </a:r>
            <a:r>
              <a:rPr lang="en-US" dirty="0"/>
              <a:t> le </a:t>
            </a:r>
            <a:r>
              <a:rPr lang="en-US" dirty="0" err="1"/>
              <a:t>parti</a:t>
            </a:r>
            <a:r>
              <a:rPr lang="en-US" dirty="0"/>
              <a:t> </a:t>
            </a:r>
            <a:r>
              <a:rPr lang="en-US" dirty="0" err="1"/>
              <a:t>alla</a:t>
            </a:r>
            <a:r>
              <a:rPr lang="en-US" dirty="0"/>
              <a:t> </a:t>
            </a:r>
            <a:r>
              <a:rPr lang="en-US" dirty="0" err="1"/>
              <a:t>sottoscrizione</a:t>
            </a:r>
            <a:r>
              <a:rPr lang="en-US" dirty="0"/>
              <a:t> di un Agreement</a:t>
            </a:r>
            <a:endParaRPr lang="de-DE" dirty="0"/>
          </a:p>
          <a:p>
            <a:pPr marL="1085719" lvl="1" indent="-342900">
              <a:buFont typeface="Arial" panose="020B0604020202020204" pitchFamily="34" charset="0"/>
              <a:buChar char="•"/>
            </a:pPr>
            <a:r>
              <a:rPr lang="en-US" dirty="0"/>
              <a:t>Agreement </a:t>
            </a:r>
            <a:r>
              <a:rPr lang="en-US" dirty="0" err="1"/>
              <a:t>viene</a:t>
            </a:r>
            <a:r>
              <a:rPr lang="en-US" dirty="0"/>
              <a:t> </a:t>
            </a:r>
            <a:r>
              <a:rPr lang="en-US" dirty="0" err="1"/>
              <a:t>fornito</a:t>
            </a:r>
            <a:r>
              <a:rPr lang="en-US" dirty="0"/>
              <a:t> </a:t>
            </a:r>
            <a:r>
              <a:rPr lang="en-US" dirty="0" err="1"/>
              <a:t>all’attivazione</a:t>
            </a:r>
            <a:r>
              <a:rPr lang="en-US" dirty="0"/>
              <a:t> del </a:t>
            </a:r>
            <a:r>
              <a:rPr lang="en-US" dirty="0" err="1"/>
              <a:t>servizio</a:t>
            </a:r>
            <a:endParaRPr lang="de-DE" dirty="0"/>
          </a:p>
        </p:txBody>
      </p:sp>
      <p:sp>
        <p:nvSpPr>
          <p:cNvPr id="3" name="Titel 2"/>
          <p:cNvSpPr>
            <a:spLocks noGrp="1"/>
          </p:cNvSpPr>
          <p:nvPr>
            <p:ph type="title"/>
          </p:nvPr>
        </p:nvSpPr>
        <p:spPr/>
        <p:txBody>
          <a:bodyPr/>
          <a:lstStyle/>
          <a:p>
            <a:r>
              <a:rPr lang="de-DE" dirty="0" err="1"/>
              <a:t>Protezione</a:t>
            </a:r>
            <a:r>
              <a:rPr lang="de-DE" dirty="0"/>
              <a:t> </a:t>
            </a:r>
            <a:r>
              <a:rPr lang="de-DE" dirty="0" err="1"/>
              <a:t>dei</a:t>
            </a:r>
            <a:r>
              <a:rPr lang="de-DE" dirty="0"/>
              <a:t> </a:t>
            </a:r>
            <a:r>
              <a:rPr lang="de-DE" dirty="0" err="1"/>
              <a:t>dati</a:t>
            </a:r>
            <a:endParaRPr lang="de-DE" dirty="0"/>
          </a:p>
        </p:txBody>
      </p:sp>
      <p:sp>
        <p:nvSpPr>
          <p:cNvPr id="5" name="Fußzeilenplatzhalter 4"/>
          <p:cNvSpPr>
            <a:spLocks noGrp="1"/>
          </p:cNvSpPr>
          <p:nvPr>
            <p:ph type="ftr" sz="quarter" idx="15"/>
          </p:nvPr>
        </p:nvSpPr>
        <p:spPr/>
        <p:txBody>
          <a:bodyPr>
            <a:normAutofit/>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80</a:t>
            </a:fld>
            <a:endParaRPr lang="de-DE" dirty="0"/>
          </a:p>
        </p:txBody>
      </p:sp>
      <p:sp>
        <p:nvSpPr>
          <p:cNvPr id="7" name="Textplatzhalter 6"/>
          <p:cNvSpPr>
            <a:spLocks noGrp="1"/>
          </p:cNvSpPr>
          <p:nvPr>
            <p:ph type="body" sz="quarter" idx="17"/>
          </p:nvPr>
        </p:nvSpPr>
        <p:spPr/>
        <p:txBody>
          <a:bodyPr/>
          <a:lstStyle/>
          <a:p>
            <a:endParaRPr lang="de-DE"/>
          </a:p>
        </p:txBody>
      </p:sp>
      <p:sp>
        <p:nvSpPr>
          <p:cNvPr id="8" name="Explosion 1 7"/>
          <p:cNvSpPr/>
          <p:nvPr/>
        </p:nvSpPr>
        <p:spPr>
          <a:xfrm>
            <a:off x="9552384" y="392332"/>
            <a:ext cx="1474885" cy="1452492"/>
          </a:xfrm>
          <a:prstGeom prst="irregularSeal1">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294055835"/>
      </p:ext>
    </p:extLst>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err="1"/>
              <a:t>Ordine</a:t>
            </a:r>
            <a:r>
              <a:rPr lang="de-DE" dirty="0"/>
              <a:t> e </a:t>
            </a:r>
            <a:r>
              <a:rPr lang="de-DE" dirty="0" err="1"/>
              <a:t>attivazione</a:t>
            </a:r>
            <a:r>
              <a:rPr lang="de-DE" dirty="0"/>
              <a:t> </a:t>
            </a:r>
            <a:r>
              <a:rPr lang="de-DE" dirty="0" err="1"/>
              <a:t>servizi</a:t>
            </a:r>
            <a:r>
              <a:rPr lang="de-DE" dirty="0"/>
              <a:t> </a:t>
            </a:r>
            <a:r>
              <a:rPr lang="de-DE" dirty="0" err="1"/>
              <a:t>cloud</a:t>
            </a:r>
            <a:endParaRPr lang="de-DE" dirty="0"/>
          </a:p>
        </p:txBody>
      </p:sp>
      <p:sp>
        <p:nvSpPr>
          <p:cNvPr id="5" name="Fußzeilenplatzhalter 4"/>
          <p:cNvSpPr>
            <a:spLocks noGrp="1"/>
          </p:cNvSpPr>
          <p:nvPr>
            <p:ph type="ftr" sz="quarter" idx="15"/>
          </p:nvPr>
        </p:nvSpPr>
        <p:spPr/>
        <p:txBody>
          <a:bodyPr>
            <a:normAutofit/>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81</a:t>
            </a:fld>
            <a:endParaRPr lang="de-DE" dirty="0"/>
          </a:p>
        </p:txBody>
      </p:sp>
      <p:sp>
        <p:nvSpPr>
          <p:cNvPr id="7" name="Textplatzhalter 6"/>
          <p:cNvSpPr>
            <a:spLocks noGrp="1"/>
          </p:cNvSpPr>
          <p:nvPr>
            <p:ph type="body" sz="quarter" idx="17"/>
          </p:nvPr>
        </p:nvSpPr>
        <p:spPr/>
        <p:txBody>
          <a:bodyPr/>
          <a:lstStyle/>
          <a:p>
            <a:endParaRPr lang="de-DE"/>
          </a:p>
        </p:txBody>
      </p:sp>
      <p:sp>
        <p:nvSpPr>
          <p:cNvPr id="8" name="Rechteck 7"/>
          <p:cNvSpPr/>
          <p:nvPr/>
        </p:nvSpPr>
        <p:spPr>
          <a:xfrm>
            <a:off x="687657" y="2366989"/>
            <a:ext cx="1512168" cy="648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estos</a:t>
            </a:r>
          </a:p>
        </p:txBody>
      </p:sp>
      <p:sp>
        <p:nvSpPr>
          <p:cNvPr id="9" name="Rechteck 8"/>
          <p:cNvSpPr/>
          <p:nvPr/>
        </p:nvSpPr>
        <p:spPr>
          <a:xfrm>
            <a:off x="687657" y="3011112"/>
            <a:ext cx="1512168" cy="648072"/>
          </a:xfrm>
          <a:prstGeom prst="rect">
            <a:avLst/>
          </a:prstGeom>
          <a:solidFill>
            <a:srgbClr val="2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t>Distributore</a:t>
            </a:r>
            <a:endParaRPr lang="de-DE" dirty="0"/>
          </a:p>
        </p:txBody>
      </p:sp>
      <p:sp>
        <p:nvSpPr>
          <p:cNvPr id="10" name="Rechteck 9"/>
          <p:cNvSpPr/>
          <p:nvPr/>
        </p:nvSpPr>
        <p:spPr>
          <a:xfrm>
            <a:off x="3537579" y="2692656"/>
            <a:ext cx="1512168" cy="648072"/>
          </a:xfrm>
          <a:prstGeom prst="rect">
            <a:avLst/>
          </a:prstGeom>
          <a:solidFill>
            <a:srgbClr val="2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Reseller</a:t>
            </a:r>
          </a:p>
        </p:txBody>
      </p:sp>
      <p:cxnSp>
        <p:nvCxnSpPr>
          <p:cNvPr id="11" name="Gerade Verbindung mit Pfeil 10"/>
          <p:cNvCxnSpPr>
            <a:endCxn id="10" idx="1"/>
          </p:cNvCxnSpPr>
          <p:nvPr/>
        </p:nvCxnSpPr>
        <p:spPr>
          <a:xfrm>
            <a:off x="2199825" y="3015061"/>
            <a:ext cx="1337754" cy="163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2" name="Textfeld 11"/>
          <p:cNvSpPr txBox="1"/>
          <p:nvPr/>
        </p:nvSpPr>
        <p:spPr>
          <a:xfrm>
            <a:off x="2245432" y="2670667"/>
            <a:ext cx="867545" cy="646331"/>
          </a:xfrm>
          <a:prstGeom prst="rect">
            <a:avLst/>
          </a:prstGeom>
          <a:noFill/>
        </p:spPr>
        <p:txBody>
          <a:bodyPr wrap="none" rtlCol="0">
            <a:spAutoFit/>
          </a:bodyPr>
          <a:lstStyle/>
          <a:p>
            <a:r>
              <a:rPr lang="en-US" b="1" dirty="0" err="1"/>
              <a:t>Seriale</a:t>
            </a:r>
            <a:endParaRPr lang="en-US" b="1" dirty="0"/>
          </a:p>
          <a:p>
            <a:r>
              <a:rPr lang="en-US" b="1" dirty="0"/>
              <a:t> </a:t>
            </a:r>
            <a:endParaRPr lang="de-DE" dirty="0"/>
          </a:p>
        </p:txBody>
      </p:sp>
      <p:sp>
        <p:nvSpPr>
          <p:cNvPr id="13" name="Rechteck 12"/>
          <p:cNvSpPr/>
          <p:nvPr/>
        </p:nvSpPr>
        <p:spPr>
          <a:xfrm>
            <a:off x="6387501" y="2691840"/>
            <a:ext cx="1584176" cy="648072"/>
          </a:xfrm>
          <a:prstGeom prst="rect">
            <a:avLst/>
          </a:prstGeom>
          <a:solidFill>
            <a:srgbClr val="2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End user-companies</a:t>
            </a:r>
          </a:p>
        </p:txBody>
      </p:sp>
      <p:cxnSp>
        <p:nvCxnSpPr>
          <p:cNvPr id="14" name="Gerade Verbindung mit Pfeil 13"/>
          <p:cNvCxnSpPr>
            <a:stCxn id="10" idx="3"/>
            <a:endCxn id="13" idx="1"/>
          </p:cNvCxnSpPr>
          <p:nvPr/>
        </p:nvCxnSpPr>
        <p:spPr>
          <a:xfrm flipV="1">
            <a:off x="5049747" y="3015876"/>
            <a:ext cx="1337754" cy="81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5" name="Textfeld 14"/>
          <p:cNvSpPr txBox="1"/>
          <p:nvPr/>
        </p:nvSpPr>
        <p:spPr>
          <a:xfrm>
            <a:off x="7215490" y="3512936"/>
            <a:ext cx="1969450" cy="646331"/>
          </a:xfrm>
          <a:prstGeom prst="rect">
            <a:avLst/>
          </a:prstGeom>
          <a:noFill/>
        </p:spPr>
        <p:txBody>
          <a:bodyPr wrap="none" rtlCol="0">
            <a:spAutoFit/>
          </a:bodyPr>
          <a:lstStyle/>
          <a:p>
            <a:r>
              <a:rPr lang="de-DE" dirty="0" err="1"/>
              <a:t>Registrazione</a:t>
            </a:r>
            <a:r>
              <a:rPr lang="de-DE" dirty="0"/>
              <a:t> &amp;</a:t>
            </a:r>
          </a:p>
          <a:p>
            <a:r>
              <a:rPr lang="de-DE" dirty="0" err="1"/>
              <a:t>Attivazione</a:t>
            </a:r>
            <a:r>
              <a:rPr lang="de-DE" dirty="0"/>
              <a:t> </a:t>
            </a:r>
            <a:r>
              <a:rPr lang="de-DE" dirty="0" err="1"/>
              <a:t>servizio</a:t>
            </a:r>
            <a:endParaRPr lang="de-DE" dirty="0"/>
          </a:p>
        </p:txBody>
      </p:sp>
      <p:sp>
        <p:nvSpPr>
          <p:cNvPr id="16" name="Rechteck 15"/>
          <p:cNvSpPr/>
          <p:nvPr/>
        </p:nvSpPr>
        <p:spPr>
          <a:xfrm>
            <a:off x="9140611" y="2692656"/>
            <a:ext cx="1584176" cy="648072"/>
          </a:xfrm>
          <a:prstGeom prst="rect">
            <a:avLst/>
          </a:prstGeom>
          <a:solidFill>
            <a:srgbClr val="7DB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t>Servizio</a:t>
            </a:r>
            <a:endParaRPr lang="de-DE" dirty="0"/>
          </a:p>
        </p:txBody>
      </p:sp>
      <p:cxnSp>
        <p:nvCxnSpPr>
          <p:cNvPr id="17" name="Gerade Verbindung mit Pfeil 16"/>
          <p:cNvCxnSpPr>
            <a:stCxn id="20" idx="0"/>
            <a:endCxn id="16" idx="2"/>
          </p:cNvCxnSpPr>
          <p:nvPr/>
        </p:nvCxnSpPr>
        <p:spPr>
          <a:xfrm flipV="1">
            <a:off x="9932699" y="3340728"/>
            <a:ext cx="0" cy="114344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Rechteck 17"/>
          <p:cNvSpPr/>
          <p:nvPr/>
        </p:nvSpPr>
        <p:spPr>
          <a:xfrm>
            <a:off x="6387501" y="4484174"/>
            <a:ext cx="1584176" cy="648072"/>
          </a:xfrm>
          <a:prstGeom prst="rect">
            <a:avLst/>
          </a:prstGeom>
          <a:solidFill>
            <a:srgbClr val="7DB9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t>UCConnect</a:t>
            </a:r>
            <a:r>
              <a:rPr lang="de-DE" dirty="0"/>
              <a:t/>
            </a:r>
            <a:br>
              <a:rPr lang="de-DE" dirty="0"/>
            </a:br>
            <a:r>
              <a:rPr lang="de-DE" dirty="0"/>
              <a:t>Portal</a:t>
            </a:r>
          </a:p>
        </p:txBody>
      </p:sp>
      <p:cxnSp>
        <p:nvCxnSpPr>
          <p:cNvPr id="19" name="Gerade Verbindung mit Pfeil 18"/>
          <p:cNvCxnSpPr>
            <a:stCxn id="13" idx="2"/>
            <a:endCxn id="18" idx="0"/>
          </p:cNvCxnSpPr>
          <p:nvPr/>
        </p:nvCxnSpPr>
        <p:spPr>
          <a:xfrm>
            <a:off x="7179589" y="3339912"/>
            <a:ext cx="0" cy="114426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0" name="Rechteck 19"/>
          <p:cNvSpPr/>
          <p:nvPr/>
        </p:nvSpPr>
        <p:spPr>
          <a:xfrm>
            <a:off x="9086108" y="4484174"/>
            <a:ext cx="1693182" cy="648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Agreement</a:t>
            </a:r>
          </a:p>
        </p:txBody>
      </p:sp>
      <p:cxnSp>
        <p:nvCxnSpPr>
          <p:cNvPr id="21" name="Gerade Verbindung mit Pfeil 20"/>
          <p:cNvCxnSpPr>
            <a:stCxn id="18" idx="3"/>
            <a:endCxn id="20" idx="1"/>
          </p:cNvCxnSpPr>
          <p:nvPr/>
        </p:nvCxnSpPr>
        <p:spPr>
          <a:xfrm>
            <a:off x="7971677" y="4808210"/>
            <a:ext cx="1114431"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2" name="Textfeld 21"/>
          <p:cNvSpPr txBox="1"/>
          <p:nvPr/>
        </p:nvSpPr>
        <p:spPr>
          <a:xfrm>
            <a:off x="9932699" y="3736887"/>
            <a:ext cx="1108893" cy="369332"/>
          </a:xfrm>
          <a:prstGeom prst="rect">
            <a:avLst/>
          </a:prstGeom>
          <a:noFill/>
        </p:spPr>
        <p:txBody>
          <a:bodyPr wrap="none" rtlCol="0">
            <a:spAutoFit/>
          </a:bodyPr>
          <a:lstStyle/>
          <a:p>
            <a:r>
              <a:rPr lang="de-DE" dirty="0" err="1"/>
              <a:t>Conferma</a:t>
            </a:r>
            <a:endParaRPr lang="de-DE" dirty="0"/>
          </a:p>
        </p:txBody>
      </p:sp>
      <p:sp>
        <p:nvSpPr>
          <p:cNvPr id="23" name="Textfeld 22"/>
          <p:cNvSpPr txBox="1"/>
          <p:nvPr/>
        </p:nvSpPr>
        <p:spPr>
          <a:xfrm>
            <a:off x="5095354" y="2683803"/>
            <a:ext cx="867545" cy="646331"/>
          </a:xfrm>
          <a:prstGeom prst="rect">
            <a:avLst/>
          </a:prstGeom>
          <a:noFill/>
        </p:spPr>
        <p:txBody>
          <a:bodyPr wrap="none" rtlCol="0">
            <a:spAutoFit/>
          </a:bodyPr>
          <a:lstStyle/>
          <a:p>
            <a:r>
              <a:rPr lang="en-US" b="1" dirty="0" err="1"/>
              <a:t>Seriale</a:t>
            </a:r>
            <a:endParaRPr lang="en-US" b="1" dirty="0"/>
          </a:p>
          <a:p>
            <a:r>
              <a:rPr lang="en-US" b="1" dirty="0"/>
              <a:t> </a:t>
            </a:r>
            <a:endParaRPr lang="de-DE" dirty="0"/>
          </a:p>
        </p:txBody>
      </p:sp>
      <p:sp>
        <p:nvSpPr>
          <p:cNvPr id="24" name="Explosion 1 23"/>
          <p:cNvSpPr/>
          <p:nvPr/>
        </p:nvSpPr>
        <p:spPr>
          <a:xfrm>
            <a:off x="9552384" y="392332"/>
            <a:ext cx="1474885" cy="1452492"/>
          </a:xfrm>
          <a:prstGeom prst="irregularSeal1">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13841393"/>
      </p:ext>
    </p:extLst>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p:cNvSpPr>
            <a:spLocks noGrp="1"/>
          </p:cNvSpPr>
          <p:nvPr>
            <p:ph type="ftr" sz="quarter" idx="15"/>
          </p:nvPr>
        </p:nvSpPr>
        <p:spPr/>
        <p:txBody>
          <a:bodyPr>
            <a:normAutofit/>
          </a:bodyPr>
          <a:lstStyle/>
          <a:p>
            <a:r>
              <a:rPr lang="en-US"/>
              <a:t>© estos Italia – ECS 2018</a:t>
            </a:r>
            <a:endParaRPr lang="de-DE" dirty="0"/>
          </a:p>
        </p:txBody>
      </p:sp>
      <p:sp>
        <p:nvSpPr>
          <p:cNvPr id="6" name="Foliennummernplatzhalter 5"/>
          <p:cNvSpPr>
            <a:spLocks noGrp="1"/>
          </p:cNvSpPr>
          <p:nvPr>
            <p:ph type="sldNum" sz="quarter" idx="16"/>
          </p:nvPr>
        </p:nvSpPr>
        <p:spPr/>
        <p:txBody>
          <a:bodyPr/>
          <a:lstStyle/>
          <a:p>
            <a:fld id="{C7C905D0-24F0-4A5D-A8FD-F45F8E9F1544}" type="slidenum">
              <a:rPr lang="de-DE" smtClean="0"/>
              <a:pPr/>
              <a:t>82</a:t>
            </a:fld>
            <a:endParaRPr lang="de-DE" dirty="0"/>
          </a:p>
        </p:txBody>
      </p:sp>
      <p:pic>
        <p:nvPicPr>
          <p:cNvPr id="2" name="Inhaltsplatzhalter 1"/>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3" y="0"/>
            <a:ext cx="12191992" cy="6857995"/>
          </a:xfrm>
        </p:spPr>
      </p:pic>
      <p:sp>
        <p:nvSpPr>
          <p:cNvPr id="3" name="Textfeld 2"/>
          <p:cNvSpPr txBox="1"/>
          <p:nvPr/>
        </p:nvSpPr>
        <p:spPr>
          <a:xfrm>
            <a:off x="0" y="5157192"/>
            <a:ext cx="12192000" cy="769441"/>
          </a:xfrm>
          <a:prstGeom prst="rect">
            <a:avLst/>
          </a:prstGeom>
          <a:noFill/>
        </p:spPr>
        <p:txBody>
          <a:bodyPr wrap="square" rtlCol="0">
            <a:spAutoFit/>
          </a:bodyPr>
          <a:lstStyle/>
          <a:p>
            <a:pPr algn="ctr"/>
            <a:r>
              <a:rPr lang="de-DE" sz="4400" dirty="0">
                <a:solidFill>
                  <a:schemeClr val="bg1"/>
                </a:solidFill>
              </a:rPr>
              <a:t>Serie ECSTA 5</a:t>
            </a:r>
          </a:p>
        </p:txBody>
      </p:sp>
      <p:sp>
        <p:nvSpPr>
          <p:cNvPr id="10" name="Textfeld 9"/>
          <p:cNvSpPr txBox="1"/>
          <p:nvPr/>
        </p:nvSpPr>
        <p:spPr>
          <a:xfrm>
            <a:off x="-1" y="5919663"/>
            <a:ext cx="12192000" cy="461665"/>
          </a:xfrm>
          <a:prstGeom prst="rect">
            <a:avLst/>
          </a:prstGeom>
          <a:noFill/>
        </p:spPr>
        <p:txBody>
          <a:bodyPr wrap="square" rtlCol="0">
            <a:spAutoFit/>
          </a:bodyPr>
          <a:lstStyle/>
          <a:p>
            <a:pPr algn="ctr"/>
            <a:r>
              <a:rPr lang="de-DE" sz="2400" dirty="0">
                <a:solidFill>
                  <a:schemeClr val="bg1"/>
                </a:solidFill>
              </a:rPr>
              <a:t>Professional CTI and TAPI middleware</a:t>
            </a:r>
          </a:p>
        </p:txBody>
      </p:sp>
    </p:spTree>
    <p:extLst>
      <p:ext uri="{BB962C8B-B14F-4D97-AF65-F5344CB8AC3E}">
        <p14:creationId xmlns:p14="http://schemas.microsoft.com/office/powerpoint/2010/main" val="2099944393"/>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idx="1"/>
          </p:nvPr>
        </p:nvSpPr>
        <p:spPr>
          <a:xfrm>
            <a:off x="719403" y="980728"/>
            <a:ext cx="5280000" cy="639883"/>
          </a:xfrm>
        </p:spPr>
        <p:txBody>
          <a:bodyPr/>
          <a:lstStyle/>
          <a:p>
            <a:pPr algn="l"/>
            <a:r>
              <a:rPr lang="de-DE" dirty="0"/>
              <a:t>Cosa </a:t>
            </a:r>
            <a:r>
              <a:rPr lang="de-DE" dirty="0" err="1"/>
              <a:t>c‘è</a:t>
            </a:r>
            <a:r>
              <a:rPr lang="de-DE" dirty="0"/>
              <a:t> di </a:t>
            </a:r>
            <a:r>
              <a:rPr lang="de-DE" dirty="0" err="1"/>
              <a:t>nuovo</a:t>
            </a:r>
            <a:r>
              <a:rPr lang="de-DE" dirty="0"/>
              <a:t>?</a:t>
            </a:r>
          </a:p>
        </p:txBody>
      </p:sp>
      <p:sp>
        <p:nvSpPr>
          <p:cNvPr id="6" name="Textplatzhalter 5"/>
          <p:cNvSpPr>
            <a:spLocks noGrp="1"/>
          </p:cNvSpPr>
          <p:nvPr>
            <p:ph type="body" sz="quarter" idx="3"/>
          </p:nvPr>
        </p:nvSpPr>
        <p:spPr>
          <a:xfrm>
            <a:off x="6302401" y="980728"/>
            <a:ext cx="5279231" cy="639762"/>
          </a:xfrm>
        </p:spPr>
        <p:txBody>
          <a:bodyPr/>
          <a:lstStyle/>
          <a:p>
            <a:pPr algn="l"/>
            <a:r>
              <a:rPr lang="de-DE" dirty="0"/>
              <a:t>Le altre </a:t>
            </a:r>
            <a:r>
              <a:rPr lang="de-DE" dirty="0" err="1"/>
              <a:t>piattaforme</a:t>
            </a:r>
            <a:r>
              <a:rPr lang="de-DE" dirty="0"/>
              <a:t>?</a:t>
            </a:r>
          </a:p>
        </p:txBody>
      </p:sp>
      <p:sp>
        <p:nvSpPr>
          <p:cNvPr id="2" name="Inhaltsplatzhalter 1"/>
          <p:cNvSpPr>
            <a:spLocks noGrp="1"/>
          </p:cNvSpPr>
          <p:nvPr>
            <p:ph sz="quarter" idx="13"/>
          </p:nvPr>
        </p:nvSpPr>
        <p:spPr>
          <a:xfrm>
            <a:off x="719667" y="1700808"/>
            <a:ext cx="5278967" cy="4248174"/>
          </a:xfrm>
        </p:spPr>
        <p:txBody>
          <a:bodyPr>
            <a:normAutofit fontScale="92500"/>
          </a:bodyPr>
          <a:lstStyle/>
          <a:p>
            <a:pPr marL="342900" indent="-342900">
              <a:buFont typeface="Arial" panose="020B0604020202020204" pitchFamily="34" charset="0"/>
              <a:buChar char="•"/>
            </a:pPr>
            <a:r>
              <a:rPr lang="de-DE" b="1" dirty="0">
                <a:solidFill>
                  <a:schemeClr val="accent2"/>
                </a:solidFill>
              </a:rPr>
              <a:t>***</a:t>
            </a:r>
            <a:r>
              <a:rPr lang="de-DE" b="1" dirty="0" err="1">
                <a:solidFill>
                  <a:schemeClr val="accent2"/>
                </a:solidFill>
              </a:rPr>
              <a:t>Nuove</a:t>
            </a:r>
            <a:r>
              <a:rPr lang="de-DE" b="1" dirty="0">
                <a:solidFill>
                  <a:schemeClr val="accent2"/>
                </a:solidFill>
              </a:rPr>
              <a:t>*** </a:t>
            </a:r>
            <a:r>
              <a:rPr lang="de-DE" b="1" dirty="0" err="1">
                <a:solidFill>
                  <a:schemeClr val="accent2"/>
                </a:solidFill>
              </a:rPr>
              <a:t>piattaforme</a:t>
            </a:r>
            <a:r>
              <a:rPr lang="de-DE" b="1" dirty="0">
                <a:solidFill>
                  <a:schemeClr val="accent2"/>
                </a:solidFill>
              </a:rPr>
              <a:t> </a:t>
            </a:r>
            <a:r>
              <a:rPr lang="de-DE" b="1" dirty="0" err="1">
                <a:solidFill>
                  <a:schemeClr val="accent2"/>
                </a:solidFill>
              </a:rPr>
              <a:t>supportate</a:t>
            </a:r>
            <a:r>
              <a:rPr lang="de-DE" b="1" dirty="0">
                <a:solidFill>
                  <a:schemeClr val="accent2"/>
                </a:solidFill>
              </a:rPr>
              <a:t>:</a:t>
            </a:r>
          </a:p>
          <a:p>
            <a:pPr marL="1028569" lvl="1" indent="-285750">
              <a:buFont typeface="Arial" panose="020B0604020202020204" pitchFamily="34" charset="0"/>
              <a:buChar char="•"/>
            </a:pPr>
            <a:r>
              <a:rPr lang="de-DE" dirty="0"/>
              <a:t>Mitel MiVoice Business Release 8.0</a:t>
            </a:r>
          </a:p>
          <a:p>
            <a:pPr marL="1028569" lvl="1" indent="-285750">
              <a:buFont typeface="Arial" panose="020B0604020202020204" pitchFamily="34" charset="0"/>
              <a:buChar char="•"/>
            </a:pPr>
            <a:r>
              <a:rPr lang="de-DE" dirty="0"/>
              <a:t>TELES Voice Application Server</a:t>
            </a:r>
          </a:p>
          <a:p>
            <a:pPr marL="1028569" lvl="1" indent="-285750">
              <a:buFont typeface="Arial" panose="020B0604020202020204" pitchFamily="34" charset="0"/>
              <a:buChar char="•"/>
            </a:pPr>
            <a:r>
              <a:rPr lang="de-DE" dirty="0"/>
              <a:t>Yealink SIP Phones</a:t>
            </a:r>
          </a:p>
          <a:p>
            <a:pPr marL="1028569" lvl="1" indent="-285750">
              <a:buFont typeface="Arial" panose="020B0604020202020204" pitchFamily="34" charset="0"/>
              <a:buChar char="•"/>
            </a:pPr>
            <a:r>
              <a:rPr lang="de-DE" dirty="0"/>
              <a:t>Auerswald SIP </a:t>
            </a:r>
            <a:r>
              <a:rPr lang="de-DE" dirty="0" err="1"/>
              <a:t>Phones</a:t>
            </a:r>
            <a:endParaRPr lang="de-DE" dirty="0"/>
          </a:p>
          <a:p>
            <a:pPr marL="1028569" lvl="1" indent="-285750">
              <a:buFont typeface="Arial" panose="020B0604020202020204" pitchFamily="34" charset="0"/>
              <a:buChar char="•"/>
            </a:pPr>
            <a:r>
              <a:rPr lang="en-US" dirty="0"/>
              <a:t>BroadSoft BroadWorks XSI</a:t>
            </a:r>
          </a:p>
          <a:p>
            <a:pPr marL="342900" indent="-342900">
              <a:buFont typeface="Arial" panose="020B0604020202020204" pitchFamily="34" charset="0"/>
              <a:buChar char="•"/>
            </a:pPr>
            <a:r>
              <a:rPr lang="de-DE" dirty="0"/>
              <a:t>Supporto ai </a:t>
            </a:r>
            <a:r>
              <a:rPr lang="de-DE" dirty="0" err="1"/>
              <a:t>correnti</a:t>
            </a:r>
            <a:r>
              <a:rPr lang="de-DE" dirty="0"/>
              <a:t> </a:t>
            </a:r>
            <a:r>
              <a:rPr lang="de-DE" dirty="0" err="1"/>
              <a:t>sistemi</a:t>
            </a:r>
            <a:r>
              <a:rPr lang="de-DE" dirty="0"/>
              <a:t> </a:t>
            </a:r>
            <a:r>
              <a:rPr lang="de-DE" dirty="0" err="1"/>
              <a:t>operativi</a:t>
            </a:r>
            <a:r>
              <a:rPr lang="de-DE" dirty="0"/>
              <a:t> Microsoft</a:t>
            </a:r>
          </a:p>
          <a:p>
            <a:pPr marL="342900" indent="-342900">
              <a:buFont typeface="Arial" panose="020B0604020202020204" pitchFamily="34" charset="0"/>
              <a:buChar char="•"/>
            </a:pPr>
            <a:r>
              <a:rPr lang="de-DE" dirty="0" err="1"/>
              <a:t>Perfomance</a:t>
            </a:r>
            <a:r>
              <a:rPr lang="de-DE" dirty="0"/>
              <a:t> </a:t>
            </a:r>
            <a:r>
              <a:rPr lang="de-DE" dirty="0" err="1"/>
              <a:t>migliorate</a:t>
            </a:r>
            <a:endParaRPr lang="de-DE" dirty="0"/>
          </a:p>
          <a:p>
            <a:pPr marL="342900" indent="-342900">
              <a:buFont typeface="Arial" panose="020B0604020202020204" pitchFamily="34" charset="0"/>
              <a:buChar char="•"/>
            </a:pPr>
            <a:r>
              <a:rPr lang="it-IT" dirty="0"/>
              <a:t>Setup e manutenzione semplificati</a:t>
            </a:r>
            <a:endParaRPr lang="de-DE" dirty="0"/>
          </a:p>
          <a:p>
            <a:pPr marL="342900" indent="-342900">
              <a:buFont typeface="Arial" panose="020B0604020202020204" pitchFamily="34" charset="0"/>
              <a:buChar char="•"/>
            </a:pPr>
            <a:r>
              <a:rPr lang="de-DE" dirty="0" err="1"/>
              <a:t>Interfaccia</a:t>
            </a:r>
            <a:r>
              <a:rPr lang="de-DE" dirty="0"/>
              <a:t> </a:t>
            </a:r>
            <a:r>
              <a:rPr lang="de-DE" dirty="0" err="1"/>
              <a:t>amministrativa</a:t>
            </a:r>
            <a:r>
              <a:rPr lang="de-DE" dirty="0"/>
              <a:t> </a:t>
            </a:r>
            <a:r>
              <a:rPr lang="de-DE" dirty="0" err="1"/>
              <a:t>rivisitata</a:t>
            </a:r>
            <a:endParaRPr lang="de-DE" dirty="0"/>
          </a:p>
        </p:txBody>
      </p:sp>
      <p:sp>
        <p:nvSpPr>
          <p:cNvPr id="9" name="Inhaltsplatzhalter 8"/>
          <p:cNvSpPr>
            <a:spLocks noGrp="1"/>
          </p:cNvSpPr>
          <p:nvPr>
            <p:ph sz="quarter" idx="14"/>
          </p:nvPr>
        </p:nvSpPr>
        <p:spPr>
          <a:xfrm>
            <a:off x="6302401" y="1700808"/>
            <a:ext cx="5278967" cy="4248175"/>
          </a:xfrm>
        </p:spPr>
        <p:txBody>
          <a:bodyPr>
            <a:normAutofit fontScale="77500" lnSpcReduction="20000"/>
          </a:bodyPr>
          <a:lstStyle/>
          <a:p>
            <a:pPr marL="342900" indent="-342900">
              <a:buFont typeface="Arial" panose="020B0604020202020204" pitchFamily="34" charset="0"/>
              <a:buChar char="•"/>
            </a:pPr>
            <a:r>
              <a:rPr lang="de-DE" dirty="0"/>
              <a:t>Aastra 5000, Aastra MX-ONE, Aastra OpenCom 100</a:t>
            </a:r>
          </a:p>
          <a:p>
            <a:pPr marL="342900" indent="-342900">
              <a:buFont typeface="Arial" panose="020B0604020202020204" pitchFamily="34" charset="0"/>
              <a:buChar char="•"/>
            </a:pPr>
            <a:r>
              <a:rPr lang="de-DE" dirty="0"/>
              <a:t>Alcatel OmniPCX</a:t>
            </a:r>
          </a:p>
          <a:p>
            <a:pPr marL="342900" indent="-342900">
              <a:buFont typeface="Arial" panose="020B0604020202020204" pitchFamily="34" charset="0"/>
              <a:buChar char="•"/>
            </a:pPr>
            <a:r>
              <a:rPr lang="de-DE" dirty="0"/>
              <a:t>Avaya ACM, Avaya CS 1000</a:t>
            </a:r>
          </a:p>
          <a:p>
            <a:pPr marL="342900" indent="-342900">
              <a:buFont typeface="Arial" panose="020B0604020202020204" pitchFamily="34" charset="0"/>
              <a:buChar char="•"/>
            </a:pPr>
            <a:r>
              <a:rPr lang="de-DE" dirty="0"/>
              <a:t>Cisco CME </a:t>
            </a:r>
          </a:p>
          <a:p>
            <a:pPr marL="342900" indent="-342900">
              <a:buFont typeface="Arial" panose="020B0604020202020204" pitchFamily="34" charset="0"/>
              <a:buChar char="•"/>
            </a:pPr>
            <a:r>
              <a:rPr lang="de-DE" dirty="0"/>
              <a:t>Mitel MiVoice MX-ONE, Office 400</a:t>
            </a:r>
          </a:p>
          <a:p>
            <a:pPr marL="342900" indent="-342900">
              <a:buFont typeface="Arial" panose="020B0604020202020204" pitchFamily="34" charset="0"/>
              <a:buChar char="•"/>
            </a:pPr>
            <a:r>
              <a:rPr lang="de-DE" dirty="0"/>
              <a:t>Panasonic NS-NS(X) Series</a:t>
            </a:r>
          </a:p>
          <a:p>
            <a:pPr marL="342900" indent="-342900">
              <a:buFont typeface="Arial" panose="020B0604020202020204" pitchFamily="34" charset="0"/>
              <a:buChar char="•"/>
            </a:pPr>
            <a:r>
              <a:rPr lang="de-DE" dirty="0"/>
              <a:t>Siemens HiPath 3000</a:t>
            </a:r>
          </a:p>
          <a:p>
            <a:pPr marL="342900" indent="-342900">
              <a:buFont typeface="Arial" panose="020B0604020202020204" pitchFamily="34" charset="0"/>
              <a:buChar char="•"/>
            </a:pPr>
            <a:r>
              <a:rPr lang="de-DE" dirty="0"/>
              <a:t>SIP Phones (snom)</a:t>
            </a:r>
          </a:p>
          <a:p>
            <a:pPr marL="342900" indent="-342900">
              <a:buFont typeface="Arial" panose="020B0604020202020204" pitchFamily="34" charset="0"/>
              <a:buChar char="•"/>
            </a:pPr>
            <a:r>
              <a:rPr lang="de-DE" dirty="0"/>
              <a:t>Unify OpenScape 4000</a:t>
            </a:r>
          </a:p>
          <a:p>
            <a:pPr marL="342900" indent="-342900">
              <a:buFont typeface="Arial" panose="020B0604020202020204" pitchFamily="34" charset="0"/>
              <a:buChar char="•"/>
            </a:pPr>
            <a:r>
              <a:rPr lang="de-DE" dirty="0"/>
              <a:t>Unify OpenScape Business</a:t>
            </a:r>
          </a:p>
          <a:p>
            <a:pPr marL="342900" indent="-342900">
              <a:buFont typeface="Arial" panose="020B0604020202020204" pitchFamily="34" charset="0"/>
              <a:buChar char="•"/>
            </a:pPr>
            <a:r>
              <a:rPr lang="de-DE" dirty="0"/>
              <a:t>Unify OpenScape Voice</a:t>
            </a:r>
          </a:p>
        </p:txBody>
      </p:sp>
      <p:sp>
        <p:nvSpPr>
          <p:cNvPr id="3" name="Titel 2"/>
          <p:cNvSpPr>
            <a:spLocks noGrp="1"/>
          </p:cNvSpPr>
          <p:nvPr>
            <p:ph type="title"/>
          </p:nvPr>
        </p:nvSpPr>
        <p:spPr/>
        <p:txBody>
          <a:bodyPr/>
          <a:lstStyle/>
          <a:p>
            <a:r>
              <a:rPr lang="de-DE" dirty="0"/>
              <a:t>ECSTA 5</a:t>
            </a:r>
          </a:p>
        </p:txBody>
      </p:sp>
      <p:sp>
        <p:nvSpPr>
          <p:cNvPr id="8" name="Fußzeilenplatzhalter 7"/>
          <p:cNvSpPr>
            <a:spLocks noGrp="1"/>
          </p:cNvSpPr>
          <p:nvPr>
            <p:ph type="ftr" sz="quarter" idx="16"/>
          </p:nvPr>
        </p:nvSpPr>
        <p:spPr/>
        <p:txBody>
          <a:bodyPr>
            <a:normAutofit/>
          </a:bodyPr>
          <a:lstStyle/>
          <a:p>
            <a:r>
              <a:rPr lang="en-US"/>
              <a:t>© estos Italia – ECS 2018</a:t>
            </a:r>
            <a:endParaRPr lang="de-DE" dirty="0"/>
          </a:p>
        </p:txBody>
      </p:sp>
      <p:sp>
        <p:nvSpPr>
          <p:cNvPr id="10" name="Textplatzhalter 9"/>
          <p:cNvSpPr>
            <a:spLocks noGrp="1"/>
          </p:cNvSpPr>
          <p:nvPr>
            <p:ph type="body" sz="quarter" idx="18"/>
          </p:nvPr>
        </p:nvSpPr>
        <p:spPr/>
        <p:txBody>
          <a:bodyPr/>
          <a:lstStyle/>
          <a:p>
            <a:endParaRPr lang="de-DE" dirty="0"/>
          </a:p>
        </p:txBody>
      </p:sp>
      <p:pic>
        <p:nvPicPr>
          <p:cNvPr id="11" name="Picture 8" descr="http://www.estos.de/typo3temp/fl_realurl_image/devcon-tech-de1.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97352" y="2790261"/>
            <a:ext cx="977387" cy="76887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http://www.estos.de/typo3temp/fl_realurl_image/snom-partner-technology-partner-c-250px-s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73809" y="3680395"/>
            <a:ext cx="651591" cy="69112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www.estos.de/typo3temp/pics/neu-6_7974e5e14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36377" y="5378713"/>
            <a:ext cx="750065" cy="585051"/>
          </a:xfrm>
          <a:prstGeom prst="rect">
            <a:avLst/>
          </a:prstGeom>
          <a:noFill/>
          <a:extLst>
            <a:ext uri="{909E8E84-426E-40DD-AFC4-6F175D3DCCD1}">
              <a14:hiddenFill xmlns:a14="http://schemas.microsoft.com/office/drawing/2010/main">
                <a:solidFill>
                  <a:srgbClr val="FFFFFF"/>
                </a:solidFill>
              </a14:hiddenFill>
            </a:ext>
          </a:extLst>
        </p:spPr>
      </p:pic>
      <p:pic>
        <p:nvPicPr>
          <p:cNvPr id="14" name="Grafik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01622" y="4596836"/>
            <a:ext cx="2168846" cy="569205"/>
          </a:xfrm>
          <a:prstGeom prst="rect">
            <a:avLst/>
          </a:prstGeom>
        </p:spPr>
      </p:pic>
      <p:sp>
        <p:nvSpPr>
          <p:cNvPr id="7" name="Foliennummernplatzhalter 6"/>
          <p:cNvSpPr>
            <a:spLocks noGrp="1"/>
          </p:cNvSpPr>
          <p:nvPr>
            <p:ph type="sldNum" sz="quarter" idx="17"/>
          </p:nvPr>
        </p:nvSpPr>
        <p:spPr/>
        <p:txBody>
          <a:bodyPr/>
          <a:lstStyle/>
          <a:p>
            <a:fld id="{C7C905D0-24F0-4A5D-A8FD-F45F8E9F1544}" type="slidenum">
              <a:rPr lang="de-DE" smtClean="0"/>
              <a:pPr/>
              <a:t>83</a:t>
            </a:fld>
            <a:endParaRPr lang="de-DE" dirty="0"/>
          </a:p>
        </p:txBody>
      </p:sp>
    </p:spTree>
    <p:extLst>
      <p:ext uri="{BB962C8B-B14F-4D97-AF65-F5344CB8AC3E}">
        <p14:creationId xmlns:p14="http://schemas.microsoft.com/office/powerpoint/2010/main" val="4068948530"/>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p:txBody>
          <a:bodyPr/>
          <a:lstStyle/>
          <a:p>
            <a:r>
              <a:rPr lang="de-DE"/>
              <a:t>© estos Italia – ECS 2018</a:t>
            </a:r>
            <a:endParaRPr lang="de-DE" dirty="0"/>
          </a:p>
        </p:txBody>
      </p:sp>
      <p:sp>
        <p:nvSpPr>
          <p:cNvPr id="6" name="Foliennummernplatzhalter 5"/>
          <p:cNvSpPr>
            <a:spLocks noGrp="1"/>
          </p:cNvSpPr>
          <p:nvPr>
            <p:ph type="sldNum" sz="quarter" idx="12"/>
          </p:nvPr>
        </p:nvSpPr>
        <p:spPr/>
        <p:txBody>
          <a:bodyPr/>
          <a:lstStyle/>
          <a:p>
            <a:fld id="{C7C905D0-24F0-4A5D-A8FD-F45F8E9F1544}" type="slidenum">
              <a:rPr lang="de-DE" smtClean="0"/>
              <a:pPr/>
              <a:t>84</a:t>
            </a:fld>
            <a:endParaRPr lang="de-DE" dirty="0"/>
          </a:p>
        </p:txBody>
      </p:sp>
      <p:pic>
        <p:nvPicPr>
          <p:cNvPr id="8" name="Inhaltsplatzhalter 7"/>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9" name="Textfeld 8"/>
          <p:cNvSpPr txBox="1"/>
          <p:nvPr/>
        </p:nvSpPr>
        <p:spPr>
          <a:xfrm>
            <a:off x="3239106" y="5877272"/>
            <a:ext cx="5870518" cy="523220"/>
          </a:xfrm>
          <a:prstGeom prst="rect">
            <a:avLst/>
          </a:prstGeom>
          <a:noFill/>
        </p:spPr>
        <p:txBody>
          <a:bodyPr wrap="none" rtlCol="0">
            <a:spAutoFit/>
          </a:bodyPr>
          <a:lstStyle/>
          <a:p>
            <a:r>
              <a:rPr lang="en-US" sz="2800" dirty="0">
                <a:solidFill>
                  <a:schemeClr val="bg1"/>
                </a:solidFill>
              </a:rPr>
              <a:t>The Analysis Tool for </a:t>
            </a:r>
            <a:r>
              <a:rPr lang="en-US" sz="2800" dirty="0" err="1">
                <a:solidFill>
                  <a:schemeClr val="bg1"/>
                </a:solidFill>
              </a:rPr>
              <a:t>ProCall</a:t>
            </a:r>
            <a:r>
              <a:rPr lang="en-US" sz="2800" dirty="0">
                <a:solidFill>
                  <a:schemeClr val="bg1"/>
                </a:solidFill>
              </a:rPr>
              <a:t> Enterprise</a:t>
            </a:r>
            <a:endParaRPr lang="de-DE" sz="2800" dirty="0">
              <a:solidFill>
                <a:schemeClr val="bg1"/>
              </a:solidFill>
            </a:endParaRPr>
          </a:p>
        </p:txBody>
      </p:sp>
    </p:spTree>
    <p:extLst>
      <p:ext uri="{BB962C8B-B14F-4D97-AF65-F5344CB8AC3E}">
        <p14:creationId xmlns:p14="http://schemas.microsoft.com/office/powerpoint/2010/main" val="316246461"/>
      </p:ext>
    </p:extLst>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nhaltsplatzhalter 10"/>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715522" y="1219137"/>
            <a:ext cx="4269651" cy="2592288"/>
          </a:xfrm>
        </p:spPr>
      </p:pic>
      <p:sp>
        <p:nvSpPr>
          <p:cNvPr id="3" name="Titel 2"/>
          <p:cNvSpPr>
            <a:spLocks noGrp="1"/>
          </p:cNvSpPr>
          <p:nvPr>
            <p:ph type="title"/>
          </p:nvPr>
        </p:nvSpPr>
        <p:spPr/>
        <p:txBody>
          <a:bodyPr>
            <a:normAutofit/>
          </a:bodyPr>
          <a:lstStyle/>
          <a:p>
            <a:r>
              <a:rPr lang="de-DE" sz="3200" dirty="0" err="1"/>
              <a:t>ProCall</a:t>
            </a:r>
            <a:r>
              <a:rPr lang="de-DE" sz="3200" dirty="0"/>
              <a:t> Analytics – Lo </a:t>
            </a:r>
            <a:r>
              <a:rPr lang="de-DE" sz="3200" dirty="0" err="1"/>
              <a:t>strumento</a:t>
            </a:r>
            <a:r>
              <a:rPr lang="de-DE" sz="3200" dirty="0"/>
              <a:t> di B.I. di </a:t>
            </a:r>
            <a:r>
              <a:rPr lang="de-DE" sz="3200" dirty="0" err="1"/>
              <a:t>ProCall</a:t>
            </a:r>
            <a:r>
              <a:rPr lang="de-DE" sz="3200" dirty="0"/>
              <a:t> Enterprise</a:t>
            </a:r>
          </a:p>
        </p:txBody>
      </p:sp>
      <p:sp>
        <p:nvSpPr>
          <p:cNvPr id="5" name="Fußzeilenplatzhalter 4"/>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85</a:t>
            </a:fld>
            <a:endParaRPr lang="de-DE" dirty="0"/>
          </a:p>
        </p:txBody>
      </p:sp>
      <p:sp>
        <p:nvSpPr>
          <p:cNvPr id="10" name="Textplatzhalter 9"/>
          <p:cNvSpPr>
            <a:spLocks noGrp="1"/>
          </p:cNvSpPr>
          <p:nvPr>
            <p:ph type="body" sz="quarter" idx="18"/>
          </p:nvPr>
        </p:nvSpPr>
        <p:spPr/>
        <p:txBody>
          <a:bodyPr/>
          <a:lstStyle/>
          <a:p>
            <a:endParaRPr lang="de-DE"/>
          </a:p>
        </p:txBody>
      </p:sp>
      <p:sp>
        <p:nvSpPr>
          <p:cNvPr id="2" name="Inhaltsplatzhalter 1"/>
          <p:cNvSpPr>
            <a:spLocks noGrp="1"/>
          </p:cNvSpPr>
          <p:nvPr>
            <p:ph sz="quarter" idx="14"/>
          </p:nvPr>
        </p:nvSpPr>
        <p:spPr/>
        <p:txBody>
          <a:bodyPr>
            <a:noAutofit/>
          </a:bodyPr>
          <a:lstStyle/>
          <a:p>
            <a:pPr marL="342900" indent="-342900">
              <a:buFont typeface="Arial" panose="020B0604020202020204" pitchFamily="34" charset="0"/>
              <a:buChar char="•"/>
            </a:pPr>
            <a:r>
              <a:rPr lang="de-DE" sz="1600" b="1" dirty="0"/>
              <a:t>Dashboards:</a:t>
            </a:r>
            <a:r>
              <a:rPr lang="de-DE" sz="1600" dirty="0"/>
              <a:t/>
            </a:r>
            <a:br>
              <a:rPr lang="de-DE" sz="1600" dirty="0"/>
            </a:br>
            <a:r>
              <a:rPr lang="en-US" sz="1600" dirty="0" err="1"/>
              <a:t>Dati</a:t>
            </a:r>
            <a:r>
              <a:rPr lang="en-US" sz="1600" dirty="0"/>
              <a:t> in tempo </a:t>
            </a:r>
            <a:r>
              <a:rPr lang="en-US" sz="1600" dirty="0" err="1"/>
              <a:t>reale</a:t>
            </a:r>
            <a:r>
              <a:rPr lang="en-US" sz="1600" dirty="0"/>
              <a:t> </a:t>
            </a:r>
            <a:r>
              <a:rPr lang="en-US" sz="1600" dirty="0" err="1"/>
              <a:t>su</a:t>
            </a:r>
            <a:r>
              <a:rPr lang="en-US" sz="1600" dirty="0"/>
              <a:t> </a:t>
            </a:r>
            <a:r>
              <a:rPr lang="en-US" sz="1600" dirty="0" err="1"/>
              <a:t>contatti</a:t>
            </a:r>
            <a:r>
              <a:rPr lang="en-US" sz="1600" dirty="0"/>
              <a:t>, </a:t>
            </a:r>
            <a:r>
              <a:rPr lang="en-US" sz="1600" dirty="0" err="1"/>
              <a:t>utenti</a:t>
            </a:r>
            <a:r>
              <a:rPr lang="en-US" sz="1600" dirty="0"/>
              <a:t> e </a:t>
            </a:r>
            <a:r>
              <a:rPr lang="en-US" sz="1600" dirty="0" err="1"/>
              <a:t>progetti</a:t>
            </a:r>
            <a:endParaRPr lang="de-DE" sz="1600" dirty="0"/>
          </a:p>
          <a:p>
            <a:pPr marL="342900" indent="-342900">
              <a:buFont typeface="Arial" panose="020B0604020202020204" pitchFamily="34" charset="0"/>
              <a:buChar char="•"/>
            </a:pPr>
            <a:r>
              <a:rPr lang="de-DE" sz="1600" b="1" dirty="0" err="1"/>
              <a:t>Esportazione</a:t>
            </a:r>
            <a:r>
              <a:rPr lang="de-DE" sz="1600" b="1" dirty="0"/>
              <a:t> </a:t>
            </a:r>
            <a:r>
              <a:rPr lang="de-DE" sz="1600" b="1" dirty="0" err="1"/>
              <a:t>dati</a:t>
            </a:r>
            <a:r>
              <a:rPr lang="de-DE" sz="1600" b="1" dirty="0"/>
              <a:t>:</a:t>
            </a:r>
            <a:r>
              <a:rPr lang="de-DE" sz="1600" dirty="0"/>
              <a:t/>
            </a:r>
            <a:br>
              <a:rPr lang="de-DE" sz="1600" dirty="0"/>
            </a:br>
            <a:r>
              <a:rPr lang="de-DE" sz="1600" dirty="0" err="1"/>
              <a:t>Esportazione</a:t>
            </a:r>
            <a:r>
              <a:rPr lang="de-DE" sz="1600" dirty="0"/>
              <a:t> </a:t>
            </a:r>
            <a:r>
              <a:rPr lang="de-DE" sz="1600" dirty="0" err="1"/>
              <a:t>come</a:t>
            </a:r>
            <a:r>
              <a:rPr lang="de-DE" sz="1600" dirty="0"/>
              <a:t> PDF, CSV , XML  o HTML </a:t>
            </a:r>
            <a:r>
              <a:rPr lang="de-DE" sz="1600" dirty="0" err="1"/>
              <a:t>file</a:t>
            </a:r>
            <a:endParaRPr lang="de-DE" sz="1600" dirty="0"/>
          </a:p>
          <a:p>
            <a:pPr marL="342900" indent="-342900">
              <a:buFont typeface="Arial" panose="020B0604020202020204" pitchFamily="34" charset="0"/>
              <a:buChar char="•"/>
            </a:pPr>
            <a:r>
              <a:rPr lang="de-DE" sz="1600" b="1" dirty="0" err="1"/>
              <a:t>Disponibile</a:t>
            </a:r>
            <a:r>
              <a:rPr lang="de-DE" sz="1600" b="1" dirty="0"/>
              <a:t> </a:t>
            </a:r>
            <a:r>
              <a:rPr lang="de-DE" sz="1600" b="1" dirty="0" err="1"/>
              <a:t>su</a:t>
            </a:r>
            <a:r>
              <a:rPr lang="de-DE" sz="1600" b="1" dirty="0"/>
              <a:t> tutti i </a:t>
            </a:r>
            <a:r>
              <a:rPr lang="de-DE" sz="1600" b="1" dirty="0" err="1"/>
              <a:t>dispositivi</a:t>
            </a:r>
            <a:r>
              <a:rPr lang="de-DE" sz="1600" b="1" dirty="0"/>
              <a:t>:</a:t>
            </a:r>
            <a:r>
              <a:rPr lang="de-DE" sz="1600" dirty="0"/>
              <a:t/>
            </a:r>
            <a:br>
              <a:rPr lang="de-DE" sz="1600" dirty="0"/>
            </a:br>
            <a:r>
              <a:rPr lang="de-DE" sz="1600" dirty="0"/>
              <a:t>Grazie alle </a:t>
            </a:r>
            <a:r>
              <a:rPr lang="de-DE" sz="1600" dirty="0" err="1"/>
              <a:t>tecnologie</a:t>
            </a:r>
            <a:r>
              <a:rPr lang="de-DE" sz="1600" dirty="0"/>
              <a:t> web </a:t>
            </a:r>
            <a:r>
              <a:rPr lang="de-DE" sz="1600" dirty="0" err="1"/>
              <a:t>responsive</a:t>
            </a:r>
            <a:endParaRPr lang="de-DE" sz="1600" dirty="0"/>
          </a:p>
          <a:p>
            <a:pPr marL="342900" indent="-342900">
              <a:buFont typeface="Arial" panose="020B0604020202020204" pitchFamily="34" charset="0"/>
              <a:buChar char="•"/>
            </a:pPr>
            <a:r>
              <a:rPr lang="de-DE" sz="1600" b="1" dirty="0" err="1"/>
              <a:t>Facile</a:t>
            </a:r>
            <a:r>
              <a:rPr lang="de-DE" sz="1600" b="1" dirty="0"/>
              <a:t> </a:t>
            </a:r>
            <a:r>
              <a:rPr lang="de-DE" sz="1600" b="1" dirty="0" err="1"/>
              <a:t>configurazione</a:t>
            </a:r>
            <a:r>
              <a:rPr lang="de-DE" sz="1600" b="1" dirty="0"/>
              <a:t>:</a:t>
            </a:r>
            <a:r>
              <a:rPr lang="de-DE" sz="1600" dirty="0"/>
              <a:t/>
            </a:r>
            <a:br>
              <a:rPr lang="de-DE" sz="1600" dirty="0"/>
            </a:br>
            <a:r>
              <a:rPr lang="en-US" sz="1600" dirty="0"/>
              <a:t>Grazie a </a:t>
            </a:r>
            <a:r>
              <a:rPr lang="en-US" sz="1600" dirty="0" err="1"/>
              <a:t>una</a:t>
            </a:r>
            <a:r>
              <a:rPr lang="en-US" sz="1600" dirty="0"/>
              <a:t> </a:t>
            </a:r>
            <a:r>
              <a:rPr lang="en-US" sz="1600" dirty="0" err="1"/>
              <a:t>perfetta</a:t>
            </a:r>
            <a:r>
              <a:rPr lang="en-US" sz="1600" dirty="0"/>
              <a:t> </a:t>
            </a:r>
            <a:r>
              <a:rPr lang="en-US" sz="1600" dirty="0" err="1"/>
              <a:t>integrazione</a:t>
            </a:r>
            <a:r>
              <a:rPr lang="en-US" sz="1600" dirty="0"/>
              <a:t> con </a:t>
            </a:r>
            <a:r>
              <a:rPr lang="en-US" sz="1600" dirty="0" err="1"/>
              <a:t>ProCall</a:t>
            </a:r>
            <a:r>
              <a:rPr lang="en-US" sz="1600" dirty="0"/>
              <a:t> Enterprise</a:t>
            </a:r>
            <a:endParaRPr lang="de-DE" sz="1600" dirty="0"/>
          </a:p>
          <a:p>
            <a:pPr marL="342900" indent="-342900">
              <a:buFont typeface="Arial" panose="020B0604020202020204" pitchFamily="34" charset="0"/>
              <a:buChar char="•"/>
            </a:pPr>
            <a:r>
              <a:rPr lang="en-US" sz="1600" b="1" dirty="0" err="1"/>
              <a:t>Protezione</a:t>
            </a:r>
            <a:r>
              <a:rPr lang="en-US" sz="1600" b="1" dirty="0"/>
              <a:t> </a:t>
            </a:r>
            <a:r>
              <a:rPr lang="en-US" sz="1600" b="1" dirty="0" err="1"/>
              <a:t>dati</a:t>
            </a:r>
            <a:r>
              <a:rPr lang="de-DE" sz="1600" b="1" dirty="0"/>
              <a:t>:</a:t>
            </a:r>
            <a:r>
              <a:rPr lang="de-DE" sz="1600" dirty="0"/>
              <a:t/>
            </a:r>
            <a:br>
              <a:rPr lang="de-DE" sz="1600" dirty="0"/>
            </a:br>
            <a:r>
              <a:rPr lang="en-US" sz="1600" dirty="0" err="1"/>
              <a:t>Dati</a:t>
            </a:r>
            <a:r>
              <a:rPr lang="en-US" sz="1600" dirty="0"/>
              <a:t> </a:t>
            </a:r>
            <a:r>
              <a:rPr lang="en-US" sz="1600" dirty="0" err="1"/>
              <a:t>personali</a:t>
            </a:r>
            <a:r>
              <a:rPr lang="en-US" sz="1600" dirty="0"/>
              <a:t> </a:t>
            </a:r>
            <a:r>
              <a:rPr lang="en-US" sz="1600" dirty="0" err="1"/>
              <a:t>protetti</a:t>
            </a:r>
            <a:r>
              <a:rPr lang="en-US" sz="1600" dirty="0"/>
              <a:t> e </a:t>
            </a:r>
            <a:r>
              <a:rPr lang="en-US" sz="1600" dirty="0" err="1"/>
              <a:t>criptati</a:t>
            </a:r>
            <a:endParaRPr lang="de-DE" sz="1600" dirty="0"/>
          </a:p>
        </p:txBody>
      </p:sp>
      <p:pic>
        <p:nvPicPr>
          <p:cNvPr id="8" name="Grafik 7"/>
          <p:cNvPicPr>
            <a:picLocks noChangeAspect="1"/>
          </p:cNvPicPr>
          <p:nvPr/>
        </p:nvPicPr>
        <p:blipFill>
          <a:blip r:embed="rId3"/>
          <a:stretch>
            <a:fillRect/>
          </a:stretch>
        </p:blipFill>
        <p:spPr>
          <a:xfrm>
            <a:off x="2279576" y="2759433"/>
            <a:ext cx="3024336" cy="1881336"/>
          </a:xfrm>
          <a:prstGeom prst="rect">
            <a:avLst/>
          </a:prstGeom>
        </p:spPr>
      </p:pic>
      <p:pic>
        <p:nvPicPr>
          <p:cNvPr id="9" name="Grafik 8"/>
          <p:cNvPicPr>
            <a:picLocks noChangeAspect="1"/>
          </p:cNvPicPr>
          <p:nvPr/>
        </p:nvPicPr>
        <p:blipFill>
          <a:blip r:embed="rId4"/>
          <a:stretch>
            <a:fillRect/>
          </a:stretch>
        </p:blipFill>
        <p:spPr>
          <a:xfrm>
            <a:off x="2515722" y="4099456"/>
            <a:ext cx="3436262" cy="2065848"/>
          </a:xfrm>
          <a:prstGeom prst="rect">
            <a:avLst/>
          </a:prstGeom>
        </p:spPr>
      </p:pic>
    </p:spTree>
    <p:extLst>
      <p:ext uri="{BB962C8B-B14F-4D97-AF65-F5344CB8AC3E}">
        <p14:creationId xmlns:p14="http://schemas.microsoft.com/office/powerpoint/2010/main" val="1546487991"/>
      </p:ext>
    </p:extLst>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nhaltsplatzhalter 11"/>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19138" y="2280851"/>
            <a:ext cx="10863262" cy="2801122"/>
          </a:xfrm>
        </p:spPr>
      </p:pic>
      <p:sp>
        <p:nvSpPr>
          <p:cNvPr id="9" name="Titel 8"/>
          <p:cNvSpPr>
            <a:spLocks noGrp="1"/>
          </p:cNvSpPr>
          <p:nvPr>
            <p:ph type="title"/>
          </p:nvPr>
        </p:nvSpPr>
        <p:spPr/>
        <p:txBody>
          <a:bodyPr/>
          <a:lstStyle/>
          <a:p>
            <a:r>
              <a:rPr lang="de-DE" dirty="0" err="1"/>
              <a:t>ProCall</a:t>
            </a:r>
            <a:r>
              <a:rPr lang="de-DE" dirty="0"/>
              <a:t> Analytics</a:t>
            </a:r>
          </a:p>
        </p:txBody>
      </p:sp>
      <p:sp>
        <p:nvSpPr>
          <p:cNvPr id="6" name="Fußzeilenplatzhalter 5"/>
          <p:cNvSpPr>
            <a:spLocks noGrp="1"/>
          </p:cNvSpPr>
          <p:nvPr>
            <p:ph type="ftr" sz="quarter" idx="15"/>
          </p:nvPr>
        </p:nvSpPr>
        <p:spPr/>
        <p:txBody>
          <a:bodyPr/>
          <a:lstStyle/>
          <a:p>
            <a:r>
              <a:rPr lang="de-DE"/>
              <a:t>© estos Italia – ECS 2018</a:t>
            </a:r>
            <a:endParaRPr lang="de-DE" dirty="0"/>
          </a:p>
        </p:txBody>
      </p:sp>
      <p:sp>
        <p:nvSpPr>
          <p:cNvPr id="7" name="Foliennummernplatzhalter 6"/>
          <p:cNvSpPr>
            <a:spLocks noGrp="1"/>
          </p:cNvSpPr>
          <p:nvPr>
            <p:ph type="sldNum" sz="quarter" idx="16"/>
          </p:nvPr>
        </p:nvSpPr>
        <p:spPr/>
        <p:txBody>
          <a:bodyPr/>
          <a:lstStyle/>
          <a:p>
            <a:fld id="{C7C905D0-24F0-4A5D-A8FD-F45F8E9F1544}" type="slidenum">
              <a:rPr lang="de-DE" smtClean="0"/>
              <a:pPr/>
              <a:t>86</a:t>
            </a:fld>
            <a:endParaRPr lang="de-DE" dirty="0"/>
          </a:p>
        </p:txBody>
      </p:sp>
      <p:sp>
        <p:nvSpPr>
          <p:cNvPr id="11" name="Textplatzhalter 10"/>
          <p:cNvSpPr>
            <a:spLocks noGrp="1"/>
          </p:cNvSpPr>
          <p:nvPr>
            <p:ph type="body" sz="quarter" idx="17"/>
          </p:nvPr>
        </p:nvSpPr>
        <p:spPr/>
        <p:txBody>
          <a:bodyPr/>
          <a:lstStyle/>
          <a:p>
            <a:endParaRPr lang="de-DE"/>
          </a:p>
        </p:txBody>
      </p:sp>
    </p:spTree>
    <p:extLst>
      <p:ext uri="{BB962C8B-B14F-4D97-AF65-F5344CB8AC3E}">
        <p14:creationId xmlns:p14="http://schemas.microsoft.com/office/powerpoint/2010/main" val="3521925628"/>
      </p:ext>
    </p:extLst>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sz="quarter" idx="13"/>
          </p:nvPr>
        </p:nvSpPr>
        <p:spPr/>
        <p:txBody>
          <a:bodyPr/>
          <a:lstStyle/>
          <a:p>
            <a:endParaRPr lang="it-IT" dirty="0"/>
          </a:p>
          <a:p>
            <a:r>
              <a:rPr lang="en-GB" dirty="0" smtClean="0"/>
              <a:t>GUIDEPOINT Global, LLC( </a:t>
            </a:r>
            <a:r>
              <a:rPr lang="en-GB" dirty="0" err="1" smtClean="0"/>
              <a:t>Società</a:t>
            </a:r>
            <a:r>
              <a:rPr lang="en-GB" dirty="0" smtClean="0"/>
              <a:t> USA –research and project management services)</a:t>
            </a:r>
          </a:p>
          <a:p>
            <a:r>
              <a:rPr lang="it-IT" dirty="0"/>
              <a:t>Multinazionale con sede a NY- uffici a Londra, Germania, Singapore, Hong Kong, South Korea, Japan)</a:t>
            </a:r>
          </a:p>
          <a:p>
            <a:r>
              <a:rPr lang="it-IT" i="1" dirty="0"/>
              <a:t>Attuale installazione:</a:t>
            </a:r>
            <a:r>
              <a:rPr lang="it-IT" dirty="0"/>
              <a:t> 200 utenti </a:t>
            </a:r>
            <a:r>
              <a:rPr lang="it-IT" dirty="0" err="1"/>
              <a:t>ProCall</a:t>
            </a:r>
            <a:r>
              <a:rPr lang="it-IT" dirty="0"/>
              <a:t> 6 + Analytics (100 NY, 50 </a:t>
            </a:r>
            <a:r>
              <a:rPr lang="it-IT" dirty="0" smtClean="0"/>
              <a:t>UK, </a:t>
            </a:r>
            <a:r>
              <a:rPr lang="it-IT" dirty="0"/>
              <a:t>50 </a:t>
            </a:r>
            <a:r>
              <a:rPr lang="it-IT" dirty="0" smtClean="0"/>
              <a:t>Germania). </a:t>
            </a:r>
            <a:r>
              <a:rPr lang="it-IT" dirty="0"/>
              <a:t>Altri 200 in programma nelle altre sedi.</a:t>
            </a:r>
          </a:p>
          <a:p>
            <a:r>
              <a:rPr lang="it-IT" dirty="0" smtClean="0"/>
              <a:t>PBX</a:t>
            </a:r>
            <a:r>
              <a:rPr lang="it-IT" dirty="0"/>
              <a:t>: Avaya </a:t>
            </a:r>
            <a:r>
              <a:rPr lang="it-IT" dirty="0" smtClean="0"/>
              <a:t>IP Office</a:t>
            </a:r>
          </a:p>
          <a:p>
            <a:endParaRPr lang="en-GB" dirty="0"/>
          </a:p>
          <a:p>
            <a:r>
              <a:rPr lang="it-IT" dirty="0" smtClean="0"/>
              <a:t>SAIV - </a:t>
            </a:r>
            <a:r>
              <a:rPr lang="it-IT" dirty="0" err="1" smtClean="0"/>
              <a:t>Unifarm</a:t>
            </a:r>
            <a:r>
              <a:rPr lang="it-IT" dirty="0" smtClean="0"/>
              <a:t> (distribuzione farmaceutica)</a:t>
            </a:r>
          </a:p>
          <a:p>
            <a:r>
              <a:rPr lang="it-IT" dirty="0" smtClean="0"/>
              <a:t>290 </a:t>
            </a:r>
            <a:r>
              <a:rPr lang="it-IT" dirty="0"/>
              <a:t>utenti su Alcatel </a:t>
            </a:r>
            <a:r>
              <a:rPr lang="it-IT" dirty="0" err="1"/>
              <a:t>OmniPCX</a:t>
            </a:r>
            <a:r>
              <a:rPr lang="it-IT" dirty="0"/>
              <a:t> Enterprise</a:t>
            </a:r>
          </a:p>
          <a:p>
            <a:r>
              <a:rPr lang="it-IT" dirty="0" smtClean="0"/>
              <a:t>Integrazione </a:t>
            </a:r>
            <a:r>
              <a:rPr lang="it-IT" dirty="0"/>
              <a:t>a gestionale </a:t>
            </a:r>
            <a:r>
              <a:rPr lang="it-IT" dirty="0" err="1"/>
              <a:t>Wingesfarm</a:t>
            </a:r>
            <a:r>
              <a:rPr lang="it-IT" dirty="0"/>
              <a:t> e Outlook</a:t>
            </a:r>
          </a:p>
          <a:p>
            <a:endParaRPr lang="it-IT" dirty="0"/>
          </a:p>
          <a:p>
            <a:endParaRPr lang="en-GB" dirty="0"/>
          </a:p>
        </p:txBody>
      </p:sp>
      <p:sp>
        <p:nvSpPr>
          <p:cNvPr id="3" name="Titolo 2"/>
          <p:cNvSpPr>
            <a:spLocks noGrp="1"/>
          </p:cNvSpPr>
          <p:nvPr>
            <p:ph type="title"/>
          </p:nvPr>
        </p:nvSpPr>
        <p:spPr/>
        <p:txBody>
          <a:bodyPr/>
          <a:lstStyle/>
          <a:p>
            <a:r>
              <a:rPr lang="en-GB" dirty="0" smtClean="0"/>
              <a:t>Case study – </a:t>
            </a:r>
            <a:r>
              <a:rPr lang="en-GB" dirty="0" err="1" smtClean="0"/>
              <a:t>ProCall</a:t>
            </a:r>
            <a:r>
              <a:rPr lang="en-GB" dirty="0" smtClean="0"/>
              <a:t> Analytics</a:t>
            </a:r>
            <a:endParaRPr lang="it-IT" dirty="0"/>
          </a:p>
        </p:txBody>
      </p:sp>
      <p:sp>
        <p:nvSpPr>
          <p:cNvPr id="6" name="Segnaposto numero diapositiva 5"/>
          <p:cNvSpPr>
            <a:spLocks noGrp="1"/>
          </p:cNvSpPr>
          <p:nvPr>
            <p:ph type="sldNum" sz="quarter" idx="16"/>
          </p:nvPr>
        </p:nvSpPr>
        <p:spPr/>
        <p:txBody>
          <a:bodyPr/>
          <a:lstStyle/>
          <a:p>
            <a:fld id="{C7C905D0-24F0-4A5D-A8FD-F45F8E9F1544}" type="slidenum">
              <a:rPr lang="de-DE" smtClean="0"/>
              <a:pPr/>
              <a:t>87</a:t>
            </a:fld>
            <a:endParaRPr lang="de-DE" dirty="0"/>
          </a:p>
        </p:txBody>
      </p:sp>
      <p:sp>
        <p:nvSpPr>
          <p:cNvPr id="5" name="Segnaposto piè di pagina 4">
            <a:extLst>
              <a:ext uri="{FF2B5EF4-FFF2-40B4-BE49-F238E27FC236}">
                <a16:creationId xmlns:a16="http://schemas.microsoft.com/office/drawing/2014/main" xmlns="" id="{A33C995E-D6F7-4A64-932A-500736F28D91}"/>
              </a:ext>
            </a:extLst>
          </p:cNvPr>
          <p:cNvSpPr>
            <a:spLocks noGrp="1"/>
          </p:cNvSpPr>
          <p:nvPr>
            <p:ph type="ftr" sz="quarter" idx="15"/>
          </p:nvPr>
        </p:nvSpPr>
        <p:spPr/>
        <p:txBody>
          <a:bodyPr/>
          <a:lstStyle/>
          <a:p>
            <a:r>
              <a:rPr lang="de-DE"/>
              <a:t>© estos Italia – ECS 2018</a:t>
            </a:r>
            <a:endParaRPr lang="de-DE" dirty="0"/>
          </a:p>
        </p:txBody>
      </p:sp>
    </p:spTree>
    <p:extLst>
      <p:ext uri="{BB962C8B-B14F-4D97-AF65-F5344CB8AC3E}">
        <p14:creationId xmlns:p14="http://schemas.microsoft.com/office/powerpoint/2010/main" val="3546880129"/>
      </p:ext>
    </p:extLst>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p:txBody>
          <a:bodyPr/>
          <a:lstStyle/>
          <a:p>
            <a:r>
              <a:rPr lang="de-DE"/>
              <a:t>© estos Italia – ECS 2018</a:t>
            </a:r>
            <a:endParaRPr lang="de-DE" dirty="0"/>
          </a:p>
        </p:txBody>
      </p:sp>
      <p:sp>
        <p:nvSpPr>
          <p:cNvPr id="6" name="Foliennummernplatzhalter 5"/>
          <p:cNvSpPr>
            <a:spLocks noGrp="1"/>
          </p:cNvSpPr>
          <p:nvPr>
            <p:ph type="sldNum" sz="quarter" idx="12"/>
          </p:nvPr>
        </p:nvSpPr>
        <p:spPr/>
        <p:txBody>
          <a:bodyPr/>
          <a:lstStyle/>
          <a:p>
            <a:fld id="{C7C905D0-24F0-4A5D-A8FD-F45F8E9F1544}" type="slidenum">
              <a:rPr lang="de-DE" smtClean="0"/>
              <a:pPr/>
              <a:t>88</a:t>
            </a:fld>
            <a:endParaRPr lang="de-DE" dirty="0"/>
          </a:p>
        </p:txBody>
      </p:sp>
      <p:pic>
        <p:nvPicPr>
          <p:cNvPr id="8" name="Inhaltsplatzhalter 7"/>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0" y="0"/>
            <a:ext cx="12191999" cy="6857999"/>
          </a:xfrm>
          <a:prstGeom prst="rect">
            <a:avLst/>
          </a:prstGeom>
        </p:spPr>
      </p:pic>
      <p:sp>
        <p:nvSpPr>
          <p:cNvPr id="9" name="Textfeld 8"/>
          <p:cNvSpPr txBox="1"/>
          <p:nvPr/>
        </p:nvSpPr>
        <p:spPr>
          <a:xfrm>
            <a:off x="2279576" y="5877272"/>
            <a:ext cx="8188460" cy="523220"/>
          </a:xfrm>
          <a:prstGeom prst="rect">
            <a:avLst/>
          </a:prstGeom>
          <a:noFill/>
        </p:spPr>
        <p:txBody>
          <a:bodyPr wrap="none" rtlCol="0">
            <a:spAutoFit/>
          </a:bodyPr>
          <a:lstStyle/>
          <a:p>
            <a:r>
              <a:rPr lang="de-DE" sz="2800" dirty="0">
                <a:solidFill>
                  <a:schemeClr val="bg1"/>
                </a:solidFill>
              </a:rPr>
              <a:t>Office </a:t>
            </a:r>
            <a:r>
              <a:rPr lang="de-DE" sz="2800" dirty="0" err="1">
                <a:solidFill>
                  <a:schemeClr val="bg1"/>
                </a:solidFill>
              </a:rPr>
              <a:t>Productivity</a:t>
            </a:r>
            <a:r>
              <a:rPr lang="de-DE" sz="2800" dirty="0">
                <a:solidFill>
                  <a:schemeClr val="bg1"/>
                </a:solidFill>
              </a:rPr>
              <a:t> Software </a:t>
            </a:r>
            <a:r>
              <a:rPr lang="de-DE" sz="2800" dirty="0" err="1">
                <a:solidFill>
                  <a:schemeClr val="bg1"/>
                </a:solidFill>
              </a:rPr>
              <a:t>for</a:t>
            </a:r>
            <a:r>
              <a:rPr lang="de-DE" sz="2800" dirty="0">
                <a:solidFill>
                  <a:schemeClr val="bg1"/>
                </a:solidFill>
              </a:rPr>
              <a:t> Individual Workstations</a:t>
            </a:r>
          </a:p>
        </p:txBody>
      </p:sp>
    </p:spTree>
    <p:extLst>
      <p:ext uri="{BB962C8B-B14F-4D97-AF65-F5344CB8AC3E}">
        <p14:creationId xmlns:p14="http://schemas.microsoft.com/office/powerpoint/2010/main" val="1319548960"/>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nhaltsplatzhalter 12"/>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337873" y="1450362"/>
            <a:ext cx="4044142" cy="4458925"/>
          </a:xfrm>
        </p:spPr>
      </p:pic>
      <p:sp>
        <p:nvSpPr>
          <p:cNvPr id="7" name="Inhaltsplatzhalter 6"/>
          <p:cNvSpPr>
            <a:spLocks noGrp="1"/>
          </p:cNvSpPr>
          <p:nvPr>
            <p:ph sz="quarter" idx="14"/>
          </p:nvPr>
        </p:nvSpPr>
        <p:spPr/>
        <p:txBody>
          <a:bodyPr>
            <a:noAutofit/>
          </a:bodyPr>
          <a:lstStyle/>
          <a:p>
            <a:pPr marL="342900" indent="-342900">
              <a:buFont typeface="Arial" panose="020B0604020202020204" pitchFamily="34" charset="0"/>
              <a:buChar char="•"/>
            </a:pPr>
            <a:r>
              <a:rPr lang="de-DE" sz="1800" dirty="0"/>
              <a:t>Smartphone Integration via Bluetooth</a:t>
            </a:r>
          </a:p>
          <a:p>
            <a:pPr marL="342900" indent="-342900">
              <a:buFont typeface="Arial" panose="020B0604020202020204" pitchFamily="34" charset="0"/>
              <a:buChar char="•"/>
            </a:pPr>
            <a:r>
              <a:rPr lang="de-DE" sz="1800" dirty="0" err="1"/>
              <a:t>Userdefined</a:t>
            </a:r>
            <a:r>
              <a:rPr lang="de-DE" sz="1800" dirty="0"/>
              <a:t> </a:t>
            </a:r>
            <a:r>
              <a:rPr lang="de-DE" sz="1800" dirty="0" err="1"/>
              <a:t>tabs</a:t>
            </a:r>
            <a:endParaRPr lang="de-DE" sz="1800" dirty="0"/>
          </a:p>
          <a:p>
            <a:pPr marL="342900" indent="-342900">
              <a:buFont typeface="Arial" panose="020B0604020202020204" pitchFamily="34" charset="0"/>
              <a:buChar char="•"/>
            </a:pPr>
            <a:r>
              <a:rPr lang="de-DE" sz="1800" dirty="0"/>
              <a:t>Call </a:t>
            </a:r>
            <a:r>
              <a:rPr lang="de-DE" sz="1800" dirty="0" err="1"/>
              <a:t>diversion</a:t>
            </a:r>
            <a:r>
              <a:rPr lang="de-DE" sz="1800" dirty="0"/>
              <a:t> </a:t>
            </a:r>
            <a:r>
              <a:rPr lang="de-DE" sz="1800" dirty="0" err="1"/>
              <a:t>for</a:t>
            </a:r>
            <a:r>
              <a:rPr lang="de-DE" sz="1800" dirty="0"/>
              <a:t> </a:t>
            </a:r>
            <a:r>
              <a:rPr lang="de-DE" sz="1800" dirty="0" err="1"/>
              <a:t>appointments</a:t>
            </a:r>
            <a:endParaRPr lang="de-DE" sz="1800" dirty="0"/>
          </a:p>
          <a:p>
            <a:pPr marL="342900" indent="-342900">
              <a:buFont typeface="Arial" panose="020B0604020202020204" pitchFamily="34" charset="0"/>
              <a:buChar char="•"/>
            </a:pPr>
            <a:r>
              <a:rPr lang="de-DE" sz="1800" dirty="0"/>
              <a:t>Enhanced </a:t>
            </a:r>
            <a:r>
              <a:rPr lang="de-DE" sz="1800" dirty="0" err="1"/>
              <a:t>user</a:t>
            </a:r>
            <a:r>
              <a:rPr lang="de-DE" sz="1800" dirty="0"/>
              <a:t> </a:t>
            </a:r>
            <a:r>
              <a:rPr lang="de-DE" sz="1800" dirty="0" err="1"/>
              <a:t>interface</a:t>
            </a:r>
            <a:endParaRPr lang="de-DE" sz="1800" dirty="0"/>
          </a:p>
          <a:p>
            <a:pPr marL="342900" indent="-342900">
              <a:buFont typeface="Arial" panose="020B0604020202020204" pitchFamily="34" charset="0"/>
              <a:buChar char="•"/>
            </a:pPr>
            <a:r>
              <a:rPr lang="de-DE" sz="1800" dirty="0" err="1"/>
              <a:t>Hotkey</a:t>
            </a:r>
            <a:r>
              <a:rPr lang="de-DE" sz="1800" dirty="0"/>
              <a:t> </a:t>
            </a:r>
            <a:r>
              <a:rPr lang="de-DE" sz="1800" dirty="0" err="1"/>
              <a:t>dialing</a:t>
            </a:r>
            <a:endParaRPr lang="de-DE" sz="1800" dirty="0"/>
          </a:p>
          <a:p>
            <a:pPr marL="342900" indent="-342900">
              <a:buFont typeface="Arial" panose="020B0604020202020204" pitchFamily="34" charset="0"/>
              <a:buChar char="•"/>
            </a:pPr>
            <a:r>
              <a:rPr lang="de-DE" sz="1800" dirty="0"/>
              <a:t>Click2Dial</a:t>
            </a:r>
          </a:p>
          <a:p>
            <a:pPr marL="342900" indent="-342900">
              <a:buFont typeface="Arial" panose="020B0604020202020204" pitchFamily="34" charset="0"/>
              <a:buChar char="•"/>
            </a:pPr>
            <a:r>
              <a:rPr lang="de-DE" sz="1800" dirty="0"/>
              <a:t>Reverse </a:t>
            </a:r>
            <a:r>
              <a:rPr lang="de-DE" sz="1800" dirty="0" err="1"/>
              <a:t>search</a:t>
            </a:r>
            <a:endParaRPr lang="de-DE" sz="1800" dirty="0"/>
          </a:p>
          <a:p>
            <a:pPr marL="342900" indent="-342900">
              <a:buFont typeface="Arial" panose="020B0604020202020204" pitchFamily="34" charset="0"/>
              <a:buChar char="•"/>
            </a:pPr>
            <a:r>
              <a:rPr lang="de-DE" sz="1800" dirty="0"/>
              <a:t>Business </a:t>
            </a:r>
            <a:r>
              <a:rPr lang="de-DE" sz="1800" dirty="0" err="1"/>
              <a:t>process</a:t>
            </a:r>
            <a:r>
              <a:rPr lang="de-DE" sz="1800" dirty="0"/>
              <a:t> </a:t>
            </a:r>
            <a:r>
              <a:rPr lang="de-DE" sz="1800" dirty="0" err="1"/>
              <a:t>integration</a:t>
            </a:r>
            <a:r>
              <a:rPr lang="de-DE" sz="1800" dirty="0"/>
              <a:t> </a:t>
            </a:r>
          </a:p>
          <a:p>
            <a:pPr marL="342900" indent="-342900">
              <a:buFont typeface="Arial" panose="020B0604020202020204" pitchFamily="34" charset="0"/>
              <a:buChar char="•"/>
            </a:pPr>
            <a:r>
              <a:rPr lang="de-DE" sz="1800" dirty="0" err="1"/>
              <a:t>Automatic</a:t>
            </a:r>
            <a:r>
              <a:rPr lang="de-DE" sz="1800" dirty="0"/>
              <a:t> </a:t>
            </a:r>
            <a:r>
              <a:rPr lang="de-DE" sz="1800" dirty="0" err="1"/>
              <a:t>redialing</a:t>
            </a:r>
            <a:endParaRPr lang="de-DE" sz="1800" dirty="0"/>
          </a:p>
        </p:txBody>
      </p:sp>
      <p:sp>
        <p:nvSpPr>
          <p:cNvPr id="3" name="Titel 2"/>
          <p:cNvSpPr>
            <a:spLocks noGrp="1"/>
          </p:cNvSpPr>
          <p:nvPr>
            <p:ph type="title"/>
          </p:nvPr>
        </p:nvSpPr>
        <p:spPr/>
        <p:txBody>
          <a:bodyPr>
            <a:normAutofit/>
          </a:bodyPr>
          <a:lstStyle/>
          <a:p>
            <a:r>
              <a:rPr lang="de-DE" dirty="0" err="1"/>
              <a:t>ProCall</a:t>
            </a:r>
            <a:r>
              <a:rPr lang="de-DE" dirty="0"/>
              <a:t> </a:t>
            </a:r>
            <a:r>
              <a:rPr lang="de-DE" dirty="0" err="1"/>
              <a:t>One</a:t>
            </a:r>
            <a:r>
              <a:rPr lang="de-DE" dirty="0"/>
              <a:t> R2</a:t>
            </a:r>
          </a:p>
        </p:txBody>
      </p:sp>
      <p:sp>
        <p:nvSpPr>
          <p:cNvPr id="5" name="Fußzeilenplatzhalter 4"/>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89</a:t>
            </a:fld>
            <a:endParaRPr lang="de-DE" dirty="0"/>
          </a:p>
        </p:txBody>
      </p:sp>
      <p:sp>
        <p:nvSpPr>
          <p:cNvPr id="8" name="Textplatzhalter 7"/>
          <p:cNvSpPr>
            <a:spLocks noGrp="1"/>
          </p:cNvSpPr>
          <p:nvPr>
            <p:ph type="body" sz="quarter" idx="18"/>
          </p:nvPr>
        </p:nvSpPr>
        <p:spPr/>
        <p:txBody>
          <a:bodyPr/>
          <a:lstStyle/>
          <a:p>
            <a:endParaRPr lang="de-DE"/>
          </a:p>
        </p:txBody>
      </p:sp>
      <p:pic>
        <p:nvPicPr>
          <p:cNvPr id="15" name="Grafik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358" y="5229200"/>
            <a:ext cx="3044275" cy="901701"/>
          </a:xfrm>
          <a:prstGeom prst="rect">
            <a:avLst/>
          </a:prstGeom>
        </p:spPr>
      </p:pic>
    </p:spTree>
    <p:extLst>
      <p:ext uri="{BB962C8B-B14F-4D97-AF65-F5344CB8AC3E}">
        <p14:creationId xmlns:p14="http://schemas.microsoft.com/office/powerpoint/2010/main" val="220782758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p:txBody>
          <a:bodyPr>
            <a:normAutofit lnSpcReduction="10000"/>
          </a:bodyPr>
          <a:lstStyle/>
          <a:p>
            <a:r>
              <a:rPr lang="de-DE" b="1" dirty="0" err="1"/>
              <a:t>Situazione</a:t>
            </a:r>
            <a:r>
              <a:rPr lang="de-DE" b="1" dirty="0"/>
              <a:t> </a:t>
            </a:r>
            <a:r>
              <a:rPr lang="de-DE" b="1" dirty="0" err="1"/>
              <a:t>finanziaria</a:t>
            </a:r>
            <a:endParaRPr lang="de-DE" b="1" dirty="0"/>
          </a:p>
          <a:p>
            <a:endParaRPr lang="de-DE" dirty="0"/>
          </a:p>
          <a:p>
            <a:r>
              <a:rPr lang="de-DE" sz="2400" dirty="0" err="1"/>
              <a:t>Nessun</a:t>
            </a:r>
            <a:r>
              <a:rPr lang="de-DE" sz="2400" dirty="0"/>
              <a:t> </a:t>
            </a:r>
            <a:r>
              <a:rPr lang="de-DE" sz="2400" dirty="0" err="1"/>
              <a:t>indebitamento</a:t>
            </a:r>
            <a:r>
              <a:rPr lang="de-DE" sz="2400" dirty="0"/>
              <a:t> </a:t>
            </a:r>
            <a:r>
              <a:rPr lang="de-DE" sz="2400" dirty="0" err="1"/>
              <a:t>fin</a:t>
            </a:r>
            <a:r>
              <a:rPr lang="de-DE" sz="2400" dirty="0"/>
              <a:t> dalla </a:t>
            </a:r>
            <a:r>
              <a:rPr lang="de-DE" sz="2400" dirty="0" err="1"/>
              <a:t>costituzione</a:t>
            </a:r>
            <a:endParaRPr lang="de-DE" sz="2400" dirty="0"/>
          </a:p>
          <a:p>
            <a:endParaRPr lang="de-DE" sz="2400" dirty="0"/>
          </a:p>
          <a:p>
            <a:r>
              <a:rPr lang="de-DE" sz="2400" dirty="0" err="1"/>
              <a:t>Gli</a:t>
            </a:r>
            <a:r>
              <a:rPr lang="de-DE" sz="2400" dirty="0"/>
              <a:t> </a:t>
            </a:r>
            <a:r>
              <a:rPr lang="de-DE" sz="2400" dirty="0" err="1"/>
              <a:t>investimenti</a:t>
            </a:r>
            <a:r>
              <a:rPr lang="de-DE" sz="2400" dirty="0"/>
              <a:t> </a:t>
            </a:r>
            <a:r>
              <a:rPr lang="de-DE" sz="2400" dirty="0" err="1"/>
              <a:t>sono</a:t>
            </a:r>
            <a:r>
              <a:rPr lang="de-DE" sz="2400" dirty="0"/>
              <a:t> </a:t>
            </a:r>
            <a:r>
              <a:rPr lang="de-DE" sz="2400" dirty="0" err="1"/>
              <a:t>gestiti</a:t>
            </a:r>
            <a:r>
              <a:rPr lang="de-DE" sz="2400" dirty="0"/>
              <a:t> </a:t>
            </a:r>
            <a:r>
              <a:rPr lang="de-DE" sz="2400" dirty="0" err="1"/>
              <a:t>tramite</a:t>
            </a:r>
            <a:r>
              <a:rPr lang="de-DE" sz="2400" dirty="0"/>
              <a:t> </a:t>
            </a:r>
            <a:r>
              <a:rPr lang="de-DE" sz="2400" dirty="0" err="1"/>
              <a:t>flusso</a:t>
            </a:r>
            <a:r>
              <a:rPr lang="de-DE" sz="2400" dirty="0"/>
              <a:t> di </a:t>
            </a:r>
            <a:r>
              <a:rPr lang="de-DE" sz="2400" dirty="0" err="1"/>
              <a:t>cassa</a:t>
            </a:r>
            <a:r>
              <a:rPr lang="de-DE" sz="2400" dirty="0"/>
              <a:t> o </a:t>
            </a:r>
            <a:r>
              <a:rPr lang="de-DE" sz="2400" dirty="0" err="1"/>
              <a:t>fondi</a:t>
            </a:r>
            <a:r>
              <a:rPr lang="de-DE" sz="2400" dirty="0"/>
              <a:t> </a:t>
            </a:r>
            <a:r>
              <a:rPr lang="de-DE" sz="2400" dirty="0" err="1"/>
              <a:t>privati</a:t>
            </a:r>
            <a:r>
              <a:rPr lang="de-DE" sz="2400" dirty="0"/>
              <a:t> </a:t>
            </a:r>
            <a:r>
              <a:rPr lang="de-DE" sz="2400" dirty="0" err="1"/>
              <a:t>dei</a:t>
            </a:r>
            <a:r>
              <a:rPr lang="de-DE" sz="2400" dirty="0"/>
              <a:t> </a:t>
            </a:r>
            <a:r>
              <a:rPr lang="de-DE" sz="2400" dirty="0" err="1"/>
              <a:t>soci</a:t>
            </a:r>
            <a:r>
              <a:rPr lang="de-DE" sz="2400" dirty="0"/>
              <a:t>(</a:t>
            </a:r>
            <a:r>
              <a:rPr lang="de-DE" sz="2400" dirty="0" err="1"/>
              <a:t>or</a:t>
            </a:r>
            <a:r>
              <a:rPr lang="de-DE" sz="2400" dirty="0"/>
              <a:t> </a:t>
            </a:r>
            <a:r>
              <a:rPr lang="de-DE" sz="2400" dirty="0" err="1"/>
              <a:t>shareholders</a:t>
            </a:r>
            <a:r>
              <a:rPr lang="de-DE" sz="2400" dirty="0"/>
              <a:t>)</a:t>
            </a:r>
          </a:p>
          <a:p>
            <a:endParaRPr lang="de-DE" sz="2400" dirty="0"/>
          </a:p>
          <a:p>
            <a:r>
              <a:rPr lang="de-DE" sz="2000" dirty="0"/>
              <a:t>Creditreform Germany Index </a:t>
            </a:r>
            <a:br>
              <a:rPr lang="de-DE" sz="2000" dirty="0"/>
            </a:br>
            <a:r>
              <a:rPr lang="de-DE" sz="2000" dirty="0"/>
              <a:t>= 204 </a:t>
            </a:r>
            <a:r>
              <a:rPr lang="de-DE" sz="2000" dirty="0" err="1"/>
              <a:t>points</a:t>
            </a:r>
            <a:r>
              <a:rPr lang="de-DE" sz="2000" dirty="0"/>
              <a:t>   `</a:t>
            </a:r>
            <a:r>
              <a:rPr lang="de-DE" sz="2000" dirty="0" err="1"/>
              <a:t>good</a:t>
            </a:r>
            <a:r>
              <a:rPr lang="de-DE" sz="2000" dirty="0"/>
              <a:t> </a:t>
            </a:r>
            <a:r>
              <a:rPr lang="de-DE" sz="2000" dirty="0" err="1"/>
              <a:t>financial</a:t>
            </a:r>
            <a:r>
              <a:rPr lang="de-DE" sz="2000" dirty="0"/>
              <a:t> </a:t>
            </a:r>
            <a:r>
              <a:rPr lang="de-DE" sz="2000" dirty="0" err="1"/>
              <a:t>standing</a:t>
            </a:r>
            <a:r>
              <a:rPr lang="de-DE" sz="2000" dirty="0"/>
              <a:t>` </a:t>
            </a:r>
          </a:p>
          <a:p>
            <a:pPr marL="457119" lvl="1" indent="0">
              <a:buNone/>
            </a:pPr>
            <a:r>
              <a:rPr lang="de-DE" sz="2000" dirty="0">
                <a:latin typeface="+mn-lt"/>
              </a:rPr>
              <a:t>  PD </a:t>
            </a:r>
            <a:r>
              <a:rPr lang="de-DE" sz="2000" dirty="0" err="1">
                <a:latin typeface="+mn-lt"/>
              </a:rPr>
              <a:t>Factor</a:t>
            </a:r>
            <a:r>
              <a:rPr lang="de-DE" sz="2000" dirty="0">
                <a:latin typeface="+mn-lt"/>
              </a:rPr>
              <a:t> </a:t>
            </a:r>
            <a:r>
              <a:rPr lang="de-DE" sz="2000" dirty="0" err="1">
                <a:latin typeface="+mn-lt"/>
              </a:rPr>
              <a:t>estos</a:t>
            </a:r>
            <a:r>
              <a:rPr lang="de-DE" sz="2000" dirty="0">
                <a:latin typeface="+mn-lt"/>
              </a:rPr>
              <a:t> = 0,3%</a:t>
            </a:r>
          </a:p>
          <a:p>
            <a:pPr marL="457119" lvl="1" indent="0">
              <a:buNone/>
            </a:pPr>
            <a:r>
              <a:rPr lang="de-DE" sz="2000" dirty="0">
                <a:latin typeface="+mn-lt"/>
              </a:rPr>
              <a:t>*PD = </a:t>
            </a:r>
            <a:r>
              <a:rPr lang="de-DE" sz="2000" dirty="0" err="1">
                <a:latin typeface="+mn-lt"/>
              </a:rPr>
              <a:t>Probability</a:t>
            </a:r>
            <a:r>
              <a:rPr lang="de-DE" sz="2000" dirty="0">
                <a:latin typeface="+mn-lt"/>
              </a:rPr>
              <a:t> </a:t>
            </a:r>
            <a:r>
              <a:rPr lang="de-DE" sz="2000" dirty="0" err="1">
                <a:latin typeface="+mn-lt"/>
              </a:rPr>
              <a:t>of</a:t>
            </a:r>
            <a:r>
              <a:rPr lang="de-DE" sz="2000" dirty="0">
                <a:latin typeface="+mn-lt"/>
              </a:rPr>
              <a:t> Default </a:t>
            </a:r>
            <a:br>
              <a:rPr lang="de-DE" sz="2000" dirty="0">
                <a:latin typeface="+mn-lt"/>
              </a:rPr>
            </a:br>
            <a:r>
              <a:rPr lang="de-DE" sz="2000" dirty="0">
                <a:latin typeface="+mn-lt"/>
              </a:rPr>
              <a:t>(Average Germany 1,69%)</a:t>
            </a:r>
          </a:p>
          <a:p>
            <a:endParaRPr lang="de-DE" sz="2000" dirty="0"/>
          </a:p>
        </p:txBody>
      </p:sp>
      <p:sp>
        <p:nvSpPr>
          <p:cNvPr id="4" name="Titel 3"/>
          <p:cNvSpPr>
            <a:spLocks noGrp="1"/>
          </p:cNvSpPr>
          <p:nvPr>
            <p:ph type="title"/>
          </p:nvPr>
        </p:nvSpPr>
        <p:spPr/>
        <p:txBody>
          <a:bodyPr/>
          <a:lstStyle/>
          <a:p>
            <a:r>
              <a:rPr lang="de-DE" dirty="0" err="1"/>
              <a:t>Fatti</a:t>
            </a:r>
            <a:r>
              <a:rPr lang="de-DE" dirty="0"/>
              <a:t> </a:t>
            </a:r>
            <a:r>
              <a:rPr lang="de-DE" dirty="0" err="1"/>
              <a:t>che</a:t>
            </a:r>
            <a:r>
              <a:rPr lang="de-DE" dirty="0"/>
              <a:t> </a:t>
            </a:r>
            <a:r>
              <a:rPr lang="de-DE" dirty="0" err="1"/>
              <a:t>contano</a:t>
            </a:r>
            <a:r>
              <a:rPr lang="de-DE" dirty="0"/>
              <a:t> </a:t>
            </a:r>
            <a:r>
              <a:rPr lang="de-DE" dirty="0" err="1"/>
              <a:t>su</a:t>
            </a:r>
            <a:r>
              <a:rPr lang="de-DE" dirty="0"/>
              <a:t> </a:t>
            </a:r>
            <a:r>
              <a:rPr lang="de-DE" dirty="0" err="1"/>
              <a:t>estos</a:t>
            </a:r>
            <a:endParaRPr lang="de-DE" dirty="0"/>
          </a:p>
        </p:txBody>
      </p:sp>
      <p:sp>
        <p:nvSpPr>
          <p:cNvPr id="6" name="Fußzeilenplatzhalter 5"/>
          <p:cNvSpPr>
            <a:spLocks noGrp="1"/>
          </p:cNvSpPr>
          <p:nvPr>
            <p:ph type="ftr" sz="quarter" idx="16"/>
          </p:nvPr>
        </p:nvSpPr>
        <p:spPr/>
        <p:txBody>
          <a:bodyPr/>
          <a:lstStyle/>
          <a:p>
            <a:r>
              <a:rPr lang="de-DE"/>
              <a:t>© estos Italia – ECS 2018</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9</a:t>
            </a:fld>
            <a:endParaRPr lang="de-DE" dirty="0"/>
          </a:p>
        </p:txBody>
      </p:sp>
      <p:sp>
        <p:nvSpPr>
          <p:cNvPr id="8" name="Inhaltsplatzhalter 7"/>
          <p:cNvSpPr>
            <a:spLocks noGrp="1"/>
          </p:cNvSpPr>
          <p:nvPr>
            <p:ph sz="quarter" idx="13"/>
          </p:nvPr>
        </p:nvSpPr>
        <p:spPr>
          <a:xfrm>
            <a:off x="719667" y="1123200"/>
            <a:ext cx="5281084" cy="5078313"/>
          </a:xfrm>
          <a:prstGeom prst="rect">
            <a:avLst/>
          </a:prstGeom>
        </p:spPr>
        <p:txBody>
          <a:bodyPr>
            <a:spAutoFit/>
          </a:bodyPr>
          <a:lstStyle/>
          <a:p>
            <a:r>
              <a:rPr lang="de-DE" sz="2400" b="1" dirty="0"/>
              <a:t>       </a:t>
            </a:r>
            <a:r>
              <a:rPr lang="de-DE" sz="2400" b="1" dirty="0" err="1"/>
              <a:t>Assetto</a:t>
            </a:r>
            <a:r>
              <a:rPr lang="de-DE" sz="2400" b="1" dirty="0"/>
              <a:t> </a:t>
            </a:r>
            <a:r>
              <a:rPr lang="de-DE" sz="2400" b="1" dirty="0" err="1"/>
              <a:t>societario</a:t>
            </a:r>
            <a:r>
              <a:rPr lang="de-DE" sz="2400" dirty="0"/>
              <a:t/>
            </a:r>
            <a:br>
              <a:rPr lang="de-DE" sz="2400" dirty="0"/>
            </a:br>
            <a:endParaRPr lang="de-DE" sz="2400" dirty="0"/>
          </a:p>
          <a:p>
            <a:pPr marL="457119" lvl="1" indent="0">
              <a:buNone/>
            </a:pPr>
            <a:r>
              <a:rPr lang="de-DE" sz="2400" dirty="0">
                <a:latin typeface="+mn-lt"/>
              </a:rPr>
              <a:t>Stefan Hobratschk</a:t>
            </a:r>
          </a:p>
          <a:p>
            <a:pPr marL="457119" lvl="1" indent="0">
              <a:buNone/>
            </a:pPr>
            <a:r>
              <a:rPr lang="de-DE" sz="2400" dirty="0">
                <a:latin typeface="+mn-lt"/>
              </a:rPr>
              <a:t>Stephan Eckbauer</a:t>
            </a:r>
            <a:br>
              <a:rPr lang="de-DE" sz="2400" dirty="0">
                <a:latin typeface="+mn-lt"/>
              </a:rPr>
            </a:br>
            <a:r>
              <a:rPr lang="de-DE" sz="2400" dirty="0">
                <a:latin typeface="+mn-lt"/>
              </a:rPr>
              <a:t/>
            </a:r>
            <a:br>
              <a:rPr lang="de-DE" sz="2400" dirty="0">
                <a:latin typeface="+mn-lt"/>
              </a:rPr>
            </a:br>
            <a:r>
              <a:rPr lang="de-DE" sz="2400" dirty="0">
                <a:latin typeface="+mn-lt"/>
              </a:rPr>
              <a:t>Christoph Lösch</a:t>
            </a:r>
          </a:p>
          <a:p>
            <a:pPr marL="457119" lvl="1" indent="0">
              <a:buNone/>
            </a:pPr>
            <a:r>
              <a:rPr lang="de-DE" sz="2400" dirty="0">
                <a:latin typeface="+mn-lt"/>
              </a:rPr>
              <a:t>Florian Bock </a:t>
            </a:r>
          </a:p>
          <a:p>
            <a:pPr marL="457119" lvl="1" indent="0">
              <a:buNone/>
            </a:pPr>
            <a:r>
              <a:rPr lang="de-DE" sz="2400" dirty="0">
                <a:latin typeface="+mn-lt"/>
              </a:rPr>
              <a:t>Jan Riewenherm </a:t>
            </a:r>
          </a:p>
          <a:p>
            <a:pPr marL="457119" lvl="1" indent="0">
              <a:buNone/>
            </a:pPr>
            <a:r>
              <a:rPr lang="de-DE" sz="2400" dirty="0">
                <a:latin typeface="+mn-lt"/>
              </a:rPr>
              <a:t/>
            </a:r>
            <a:br>
              <a:rPr lang="de-DE" sz="2400" dirty="0">
                <a:latin typeface="+mn-lt"/>
              </a:rPr>
            </a:br>
            <a:r>
              <a:rPr lang="de-DE" sz="2400" dirty="0">
                <a:latin typeface="+mn-lt"/>
              </a:rPr>
              <a:t>Alessandro Parisi </a:t>
            </a:r>
            <a:br>
              <a:rPr lang="de-DE" sz="2400" dirty="0">
                <a:latin typeface="+mn-lt"/>
              </a:rPr>
            </a:br>
            <a:r>
              <a:rPr lang="de-DE" dirty="0" err="1">
                <a:latin typeface="+mn-lt"/>
              </a:rPr>
              <a:t>socio</a:t>
            </a:r>
            <a:r>
              <a:rPr lang="de-DE" dirty="0">
                <a:latin typeface="+mn-lt"/>
              </a:rPr>
              <a:t> di </a:t>
            </a:r>
            <a:r>
              <a:rPr lang="de-DE" dirty="0" err="1">
                <a:latin typeface="+mn-lt"/>
              </a:rPr>
              <a:t>minoranza</a:t>
            </a:r>
            <a:r>
              <a:rPr lang="de-DE" dirty="0">
                <a:latin typeface="+mn-lt"/>
              </a:rPr>
              <a:t> in </a:t>
            </a:r>
            <a:r>
              <a:rPr lang="de-DE" dirty="0" err="1">
                <a:latin typeface="+mn-lt"/>
              </a:rPr>
              <a:t>estos</a:t>
            </a:r>
            <a:r>
              <a:rPr lang="de-DE" dirty="0">
                <a:latin typeface="+mn-lt"/>
              </a:rPr>
              <a:t> Italia</a:t>
            </a:r>
          </a:p>
          <a:p>
            <a:pPr marL="457119" lvl="1" indent="0">
              <a:buNone/>
            </a:pPr>
            <a:endParaRPr lang="de-DE" sz="2400" dirty="0">
              <a:latin typeface="+mn-lt"/>
            </a:endParaRPr>
          </a:p>
          <a:p>
            <a:pPr marL="457119" lvl="1" indent="0">
              <a:buNone/>
            </a:pPr>
            <a:r>
              <a:rPr lang="en-US" sz="1600" dirty="0" err="1"/>
              <a:t>Tutti</a:t>
            </a:r>
            <a:r>
              <a:rPr lang="en-US" sz="1600" dirty="0"/>
              <a:t> </a:t>
            </a:r>
            <a:r>
              <a:rPr lang="en-US" sz="1600" dirty="0" err="1"/>
              <a:t>i</a:t>
            </a:r>
            <a:r>
              <a:rPr lang="en-US" sz="1600" dirty="0"/>
              <a:t> </a:t>
            </a:r>
            <a:r>
              <a:rPr lang="en-US" sz="1600" dirty="0" err="1"/>
              <a:t>soci</a:t>
            </a:r>
            <a:r>
              <a:rPr lang="en-US" sz="1600" dirty="0"/>
              <a:t> </a:t>
            </a:r>
            <a:r>
              <a:rPr lang="en-US" sz="1600" dirty="0" err="1"/>
              <a:t>sono</a:t>
            </a:r>
            <a:r>
              <a:rPr lang="en-US" sz="1600" dirty="0"/>
              <a:t> </a:t>
            </a:r>
            <a:r>
              <a:rPr lang="en-US" sz="1600" dirty="0" err="1"/>
              <a:t>attivamente</a:t>
            </a:r>
            <a:r>
              <a:rPr lang="en-US" sz="1600" dirty="0"/>
              <a:t> </a:t>
            </a:r>
            <a:r>
              <a:rPr lang="en-US" sz="1600" dirty="0" err="1"/>
              <a:t>impegnati</a:t>
            </a:r>
            <a:r>
              <a:rPr lang="en-US" sz="1600" dirty="0"/>
              <a:t> in </a:t>
            </a:r>
            <a:r>
              <a:rPr lang="en-US" sz="1600" dirty="0" err="1"/>
              <a:t>estos</a:t>
            </a:r>
            <a:endParaRPr lang="de-DE" sz="1600" dirty="0">
              <a:latin typeface="+mn-lt"/>
            </a:endParaRPr>
          </a:p>
        </p:txBody>
      </p:sp>
      <p:pic>
        <p:nvPicPr>
          <p:cNvPr id="10" name="Grafik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1346" y="1015715"/>
            <a:ext cx="136380" cy="445029"/>
          </a:xfrm>
          <a:prstGeom prst="rect">
            <a:avLst/>
          </a:prstGeom>
        </p:spPr>
      </p:pic>
      <p:pic>
        <p:nvPicPr>
          <p:cNvPr id="11" name="Grafik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5951984" y="1108132"/>
            <a:ext cx="350416" cy="350416"/>
          </a:xfrm>
          <a:prstGeom prst="rect">
            <a:avLst/>
          </a:prstGeom>
        </p:spPr>
      </p:pic>
    </p:spTree>
    <p:extLst>
      <p:ext uri="{BB962C8B-B14F-4D97-AF65-F5344CB8AC3E}">
        <p14:creationId xmlns:p14="http://schemas.microsoft.com/office/powerpoint/2010/main" val="1798288395"/>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nhaltsplatzhalter 13"/>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718869" y="1916264"/>
            <a:ext cx="4584772" cy="3550497"/>
          </a:xfrm>
        </p:spPr>
      </p:pic>
      <p:sp>
        <p:nvSpPr>
          <p:cNvPr id="7" name="Inhaltsplatzhalter 6"/>
          <p:cNvSpPr>
            <a:spLocks noGrp="1"/>
          </p:cNvSpPr>
          <p:nvPr>
            <p:ph sz="quarter" idx="14"/>
          </p:nvPr>
        </p:nvSpPr>
        <p:spPr>
          <a:xfrm>
            <a:off x="6302400" y="1700808"/>
            <a:ext cx="5280000" cy="5112000"/>
          </a:xfrm>
        </p:spPr>
        <p:txBody>
          <a:bodyPr>
            <a:noAutofit/>
          </a:bodyPr>
          <a:lstStyle/>
          <a:p>
            <a:r>
              <a:rPr lang="en-US" sz="1800" b="1" dirty="0"/>
              <a:t>System requirement</a:t>
            </a:r>
          </a:p>
          <a:p>
            <a:pPr marL="342900" indent="-342900">
              <a:buFont typeface="Arial" panose="020B0604020202020204" pitchFamily="34" charset="0"/>
              <a:buChar char="•"/>
            </a:pPr>
            <a:r>
              <a:rPr lang="en-US" sz="1800" dirty="0"/>
              <a:t> Windows 8.1</a:t>
            </a:r>
          </a:p>
          <a:p>
            <a:pPr marL="342900" indent="-342900">
              <a:buFont typeface="Arial" panose="020B0604020202020204" pitchFamily="34" charset="0"/>
              <a:buChar char="•"/>
            </a:pPr>
            <a:r>
              <a:rPr lang="en-US" sz="1800" dirty="0"/>
              <a:t> Windows 10</a:t>
            </a:r>
          </a:p>
          <a:p>
            <a:pPr marL="342900" indent="-342900">
              <a:buFont typeface="Arial" panose="020B0604020202020204" pitchFamily="34" charset="0"/>
              <a:buChar char="•"/>
            </a:pPr>
            <a:r>
              <a:rPr lang="en-US" sz="1800" dirty="0"/>
              <a:t> Outlook 2007/2010/2013/2016</a:t>
            </a:r>
          </a:p>
          <a:p>
            <a:pPr marL="342900" indent="-342900">
              <a:buFont typeface="Arial" panose="020B0604020202020204" pitchFamily="34" charset="0"/>
              <a:buChar char="•"/>
            </a:pPr>
            <a:r>
              <a:rPr lang="en-US" sz="1800" dirty="0"/>
              <a:t> Outlook x86/x64</a:t>
            </a:r>
          </a:p>
          <a:p>
            <a:pPr marL="342900" indent="-342900">
              <a:buFont typeface="Arial" panose="020B0604020202020204" pitchFamily="34" charset="0"/>
              <a:buChar char="•"/>
            </a:pPr>
            <a:r>
              <a:rPr lang="en-US" sz="1800" dirty="0"/>
              <a:t> Office 365</a:t>
            </a:r>
          </a:p>
          <a:p>
            <a:pPr marL="342900" indent="-342900">
              <a:buFont typeface="Arial" panose="020B0604020202020204" pitchFamily="34" charset="0"/>
              <a:buChar char="•"/>
            </a:pPr>
            <a:r>
              <a:rPr lang="en-US" sz="1800" dirty="0"/>
              <a:t> IBM Notes 9</a:t>
            </a:r>
            <a:endParaRPr lang="de-DE" sz="1800" dirty="0"/>
          </a:p>
        </p:txBody>
      </p:sp>
      <p:sp>
        <p:nvSpPr>
          <p:cNvPr id="3" name="Titel 2"/>
          <p:cNvSpPr>
            <a:spLocks noGrp="1"/>
          </p:cNvSpPr>
          <p:nvPr>
            <p:ph type="title"/>
          </p:nvPr>
        </p:nvSpPr>
        <p:spPr/>
        <p:txBody>
          <a:bodyPr>
            <a:normAutofit/>
          </a:bodyPr>
          <a:lstStyle/>
          <a:p>
            <a:r>
              <a:rPr lang="de-DE" dirty="0" err="1"/>
              <a:t>ProCall</a:t>
            </a:r>
            <a:r>
              <a:rPr lang="de-DE" dirty="0"/>
              <a:t> </a:t>
            </a:r>
            <a:r>
              <a:rPr lang="de-DE" dirty="0" err="1"/>
              <a:t>One</a:t>
            </a:r>
            <a:r>
              <a:rPr lang="de-DE" dirty="0"/>
              <a:t> R2</a:t>
            </a:r>
          </a:p>
        </p:txBody>
      </p:sp>
      <p:sp>
        <p:nvSpPr>
          <p:cNvPr id="5" name="Fußzeilenplatzhalter 4"/>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90</a:t>
            </a:fld>
            <a:endParaRPr lang="de-DE" dirty="0"/>
          </a:p>
        </p:txBody>
      </p:sp>
      <p:sp>
        <p:nvSpPr>
          <p:cNvPr id="8" name="Textplatzhalter 7"/>
          <p:cNvSpPr>
            <a:spLocks noGrp="1"/>
          </p:cNvSpPr>
          <p:nvPr>
            <p:ph type="body" sz="quarter" idx="18"/>
          </p:nvPr>
        </p:nvSpPr>
        <p:spPr/>
        <p:txBody>
          <a:bodyPr/>
          <a:lstStyle/>
          <a:p>
            <a:endParaRPr lang="de-DE"/>
          </a:p>
        </p:txBody>
      </p:sp>
    </p:spTree>
    <p:extLst>
      <p:ext uri="{BB962C8B-B14F-4D97-AF65-F5344CB8AC3E}">
        <p14:creationId xmlns:p14="http://schemas.microsoft.com/office/powerpoint/2010/main" val="3045520602"/>
      </p:ext>
    </p:extLst>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p:txBody>
          <a:bodyPr/>
          <a:lstStyle/>
          <a:p>
            <a:r>
              <a:rPr lang="de-DE"/>
              <a:t>© estos Italia – ECS 2018</a:t>
            </a:r>
            <a:endParaRPr lang="de-DE" dirty="0"/>
          </a:p>
        </p:txBody>
      </p:sp>
      <p:sp>
        <p:nvSpPr>
          <p:cNvPr id="6" name="Foliennummernplatzhalter 5"/>
          <p:cNvSpPr>
            <a:spLocks noGrp="1"/>
          </p:cNvSpPr>
          <p:nvPr>
            <p:ph type="sldNum" sz="quarter" idx="12"/>
          </p:nvPr>
        </p:nvSpPr>
        <p:spPr/>
        <p:txBody>
          <a:bodyPr/>
          <a:lstStyle/>
          <a:p>
            <a:fld id="{C7C905D0-24F0-4A5D-A8FD-F45F8E9F1544}" type="slidenum">
              <a:rPr lang="de-DE" smtClean="0"/>
              <a:pPr/>
              <a:t>91</a:t>
            </a:fld>
            <a:endParaRPr lang="de-DE" dirty="0"/>
          </a:p>
        </p:txBody>
      </p:sp>
      <p:pic>
        <p:nvPicPr>
          <p:cNvPr id="8" name="Inhaltsplatzhalter 7"/>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0" y="0"/>
            <a:ext cx="12191998" cy="6857999"/>
          </a:xfrm>
          <a:prstGeom prst="rect">
            <a:avLst/>
          </a:prstGeom>
        </p:spPr>
      </p:pic>
      <p:sp>
        <p:nvSpPr>
          <p:cNvPr id="9" name="Textfeld 8"/>
          <p:cNvSpPr txBox="1"/>
          <p:nvPr/>
        </p:nvSpPr>
        <p:spPr>
          <a:xfrm>
            <a:off x="2135560" y="5877272"/>
            <a:ext cx="7489551" cy="523220"/>
          </a:xfrm>
          <a:prstGeom prst="rect">
            <a:avLst/>
          </a:prstGeom>
          <a:noFill/>
        </p:spPr>
        <p:txBody>
          <a:bodyPr wrap="none" rtlCol="0">
            <a:spAutoFit/>
          </a:bodyPr>
          <a:lstStyle/>
          <a:p>
            <a:r>
              <a:rPr lang="en-US" sz="2800" dirty="0">
                <a:solidFill>
                  <a:schemeClr val="bg1"/>
                </a:solidFill>
              </a:rPr>
              <a:t>Real-Time Communication for Corporate Websites</a:t>
            </a:r>
            <a:endParaRPr lang="de-DE" sz="2800" dirty="0">
              <a:solidFill>
                <a:schemeClr val="bg1"/>
              </a:solidFill>
            </a:endParaRPr>
          </a:p>
        </p:txBody>
      </p:sp>
    </p:spTree>
    <p:extLst>
      <p:ext uri="{BB962C8B-B14F-4D97-AF65-F5344CB8AC3E}">
        <p14:creationId xmlns:p14="http://schemas.microsoft.com/office/powerpoint/2010/main" val="1379286842"/>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nhaltsplatzhalter 11"/>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827119" y="2620645"/>
            <a:ext cx="3240024" cy="2118360"/>
          </a:xfrm>
        </p:spPr>
      </p:pic>
      <p:pic>
        <p:nvPicPr>
          <p:cNvPr id="13" name="Inhaltsplatzhalter 12"/>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530757" y="2602357"/>
            <a:ext cx="3240024" cy="2154936"/>
          </a:xfrm>
        </p:spPr>
      </p:pic>
      <p:pic>
        <p:nvPicPr>
          <p:cNvPr id="14" name="Inhaltsplatzhalter 13"/>
          <p:cNvPicPr>
            <a:picLocks noGrp="1" noChangeAspect="1"/>
          </p:cNvPicPr>
          <p:nvPr>
            <p:ph sz="quarter" idx="15"/>
          </p:nvPr>
        </p:nvPicPr>
        <p:blipFill>
          <a:blip r:embed="rId4" cstate="print">
            <a:extLst>
              <a:ext uri="{28A0092B-C50C-407E-A947-70E740481C1C}">
                <a14:useLocalDpi xmlns:a14="http://schemas.microsoft.com/office/drawing/2010/main" val="0"/>
              </a:ext>
            </a:extLst>
          </a:blip>
          <a:stretch>
            <a:fillRect/>
          </a:stretch>
        </p:blipFill>
        <p:spPr>
          <a:xfrm>
            <a:off x="8221694" y="2718181"/>
            <a:ext cx="3240024" cy="1923288"/>
          </a:xfrm>
        </p:spPr>
      </p:pic>
      <p:sp>
        <p:nvSpPr>
          <p:cNvPr id="3" name="Titel 2"/>
          <p:cNvSpPr>
            <a:spLocks noGrp="1"/>
          </p:cNvSpPr>
          <p:nvPr>
            <p:ph type="title"/>
          </p:nvPr>
        </p:nvSpPr>
        <p:spPr/>
        <p:txBody>
          <a:bodyPr>
            <a:normAutofit/>
          </a:bodyPr>
          <a:lstStyle/>
          <a:p>
            <a:r>
              <a:rPr lang="de-DE" dirty="0" err="1"/>
              <a:t>ProCall</a:t>
            </a:r>
            <a:r>
              <a:rPr lang="de-DE" dirty="0"/>
              <a:t> </a:t>
            </a:r>
            <a:r>
              <a:rPr lang="de-DE" dirty="0" err="1"/>
              <a:t>LiveChat</a:t>
            </a:r>
            <a:endParaRPr lang="de-DE" dirty="0"/>
          </a:p>
        </p:txBody>
      </p:sp>
      <p:sp>
        <p:nvSpPr>
          <p:cNvPr id="5" name="Fußzeilenplatzhalter 4"/>
          <p:cNvSpPr>
            <a:spLocks noGrp="1"/>
          </p:cNvSpPr>
          <p:nvPr>
            <p:ph type="ftr" sz="quarter" idx="17"/>
          </p:nvPr>
        </p:nvSpPr>
        <p:spPr/>
        <p:txBody>
          <a:bodyPr/>
          <a:lstStyle/>
          <a:p>
            <a:r>
              <a:rPr lang="de-DE"/>
              <a:t>© estos Italia – ECS 2018</a:t>
            </a:r>
            <a:endParaRPr lang="de-DE" dirty="0"/>
          </a:p>
        </p:txBody>
      </p:sp>
      <p:sp>
        <p:nvSpPr>
          <p:cNvPr id="6" name="Foliennummernplatzhalter 5"/>
          <p:cNvSpPr>
            <a:spLocks noGrp="1"/>
          </p:cNvSpPr>
          <p:nvPr>
            <p:ph type="sldNum" sz="quarter" idx="18"/>
          </p:nvPr>
        </p:nvSpPr>
        <p:spPr/>
        <p:txBody>
          <a:bodyPr/>
          <a:lstStyle/>
          <a:p>
            <a:fld id="{C7C905D0-24F0-4A5D-A8FD-F45F8E9F1544}" type="slidenum">
              <a:rPr lang="de-DE" smtClean="0"/>
              <a:pPr/>
              <a:t>92</a:t>
            </a:fld>
            <a:endParaRPr lang="de-DE" dirty="0"/>
          </a:p>
        </p:txBody>
      </p:sp>
      <p:sp>
        <p:nvSpPr>
          <p:cNvPr id="11" name="Textplatzhalter 10"/>
          <p:cNvSpPr>
            <a:spLocks noGrp="1"/>
          </p:cNvSpPr>
          <p:nvPr>
            <p:ph type="body" sz="quarter" idx="19"/>
          </p:nvPr>
        </p:nvSpPr>
        <p:spPr/>
        <p:txBody>
          <a:bodyPr/>
          <a:lstStyle/>
          <a:p>
            <a:endParaRPr lang="de-DE"/>
          </a:p>
        </p:txBody>
      </p:sp>
      <p:sp>
        <p:nvSpPr>
          <p:cNvPr id="15" name="Textfeld 14"/>
          <p:cNvSpPr txBox="1"/>
          <p:nvPr/>
        </p:nvSpPr>
        <p:spPr>
          <a:xfrm>
            <a:off x="767408" y="2137788"/>
            <a:ext cx="1540806" cy="369332"/>
          </a:xfrm>
          <a:prstGeom prst="rect">
            <a:avLst/>
          </a:prstGeom>
          <a:noFill/>
        </p:spPr>
        <p:txBody>
          <a:bodyPr wrap="none" rtlCol="0">
            <a:spAutoFit/>
          </a:bodyPr>
          <a:lstStyle/>
          <a:p>
            <a:r>
              <a:rPr lang="de-DE" dirty="0" err="1"/>
              <a:t>Contact</a:t>
            </a:r>
            <a:r>
              <a:rPr lang="de-DE" dirty="0"/>
              <a:t> Portal</a:t>
            </a:r>
            <a:endParaRPr lang="de-DE" baseline="30000" dirty="0"/>
          </a:p>
        </p:txBody>
      </p:sp>
      <p:sp>
        <p:nvSpPr>
          <p:cNvPr id="16" name="Textfeld 15"/>
          <p:cNvSpPr txBox="1"/>
          <p:nvPr/>
        </p:nvSpPr>
        <p:spPr>
          <a:xfrm>
            <a:off x="4439816" y="2112110"/>
            <a:ext cx="2637260" cy="369332"/>
          </a:xfrm>
          <a:prstGeom prst="rect">
            <a:avLst/>
          </a:prstGeom>
          <a:noFill/>
        </p:spPr>
        <p:txBody>
          <a:bodyPr wrap="none" rtlCol="0">
            <a:spAutoFit/>
          </a:bodyPr>
          <a:lstStyle/>
          <a:p>
            <a:r>
              <a:rPr lang="de-DE" dirty="0"/>
              <a:t>Multi-media </a:t>
            </a:r>
            <a:r>
              <a:rPr lang="de-DE" dirty="0" err="1"/>
              <a:t>business</a:t>
            </a:r>
            <a:r>
              <a:rPr lang="de-DE" dirty="0"/>
              <a:t> </a:t>
            </a:r>
            <a:r>
              <a:rPr lang="de-DE" dirty="0" err="1"/>
              <a:t>card</a:t>
            </a:r>
            <a:endParaRPr lang="de-DE" baseline="30000" dirty="0"/>
          </a:p>
        </p:txBody>
      </p:sp>
      <p:sp>
        <p:nvSpPr>
          <p:cNvPr id="17" name="Textfeld 16"/>
          <p:cNvSpPr txBox="1"/>
          <p:nvPr/>
        </p:nvSpPr>
        <p:spPr>
          <a:xfrm>
            <a:off x="8112224" y="2137788"/>
            <a:ext cx="1628972" cy="369332"/>
          </a:xfrm>
          <a:prstGeom prst="rect">
            <a:avLst/>
          </a:prstGeom>
          <a:noFill/>
        </p:spPr>
        <p:txBody>
          <a:bodyPr wrap="none" rtlCol="0">
            <a:spAutoFit/>
          </a:bodyPr>
          <a:lstStyle/>
          <a:p>
            <a:r>
              <a:rPr lang="de-DE" dirty="0"/>
              <a:t>Website </a:t>
            </a:r>
            <a:r>
              <a:rPr lang="de-DE" dirty="0" err="1"/>
              <a:t>widget</a:t>
            </a:r>
            <a:endParaRPr lang="de-DE" baseline="30000" dirty="0"/>
          </a:p>
        </p:txBody>
      </p:sp>
    </p:spTree>
    <p:extLst>
      <p:ext uri="{BB962C8B-B14F-4D97-AF65-F5344CB8AC3E}">
        <p14:creationId xmlns:p14="http://schemas.microsoft.com/office/powerpoint/2010/main" val="815925091"/>
      </p:ext>
    </p:extLst>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sz="quarter" idx="13"/>
          </p:nvPr>
        </p:nvSpPr>
        <p:spPr/>
        <p:txBody>
          <a:bodyPr>
            <a:noAutofit/>
          </a:bodyPr>
          <a:lstStyle/>
          <a:p>
            <a:r>
              <a:rPr lang="de-DE" sz="2000" b="1" dirty="0"/>
              <a:t>Highlights</a:t>
            </a:r>
          </a:p>
          <a:p>
            <a:pPr marL="342900" indent="-342900">
              <a:buFont typeface="Arial" panose="020B0604020202020204" pitchFamily="34" charset="0"/>
              <a:buChar char="•"/>
            </a:pPr>
            <a:r>
              <a:rPr lang="de-DE" sz="2000" dirty="0" err="1"/>
              <a:t>Contact</a:t>
            </a:r>
            <a:r>
              <a:rPr lang="de-DE" sz="2000" dirty="0"/>
              <a:t> </a:t>
            </a:r>
            <a:r>
              <a:rPr lang="de-DE" sz="2000" dirty="0" err="1"/>
              <a:t>with</a:t>
            </a:r>
            <a:r>
              <a:rPr lang="de-DE" sz="2000" dirty="0"/>
              <a:t> </a:t>
            </a:r>
            <a:r>
              <a:rPr lang="de-DE" sz="2000" dirty="0" err="1"/>
              <a:t>Personality</a:t>
            </a:r>
            <a:endParaRPr lang="de-DE" sz="2000" dirty="0"/>
          </a:p>
          <a:p>
            <a:pPr marL="342900" indent="-342900">
              <a:buFont typeface="Arial" panose="020B0604020202020204" pitchFamily="34" charset="0"/>
              <a:buChar char="•"/>
            </a:pPr>
            <a:r>
              <a:rPr lang="en-US" sz="2000" dirty="0"/>
              <a:t>Intelligent Ranking</a:t>
            </a:r>
            <a:endParaRPr lang="de-DE" sz="2000" dirty="0"/>
          </a:p>
          <a:p>
            <a:pPr marL="342900" indent="-342900">
              <a:buFont typeface="Arial" panose="020B0604020202020204" pitchFamily="34" charset="0"/>
              <a:buChar char="•"/>
            </a:pPr>
            <a:r>
              <a:rPr lang="en-US" sz="2000" dirty="0"/>
              <a:t>Automatic Chat Invitations</a:t>
            </a:r>
            <a:endParaRPr lang="de-DE" sz="2000" dirty="0"/>
          </a:p>
          <a:p>
            <a:pPr marL="342900" indent="-342900">
              <a:buFont typeface="Arial" panose="020B0604020202020204" pitchFamily="34" charset="0"/>
              <a:buChar char="•"/>
            </a:pPr>
            <a:r>
              <a:rPr lang="en-US" sz="2000" dirty="0"/>
              <a:t>Easy to implement and configure</a:t>
            </a:r>
            <a:endParaRPr lang="de-DE" sz="2000" dirty="0"/>
          </a:p>
          <a:p>
            <a:pPr marL="342900" indent="-342900">
              <a:buFont typeface="Arial" panose="020B0604020202020204" pitchFamily="34" charset="0"/>
              <a:buChar char="•"/>
            </a:pPr>
            <a:r>
              <a:rPr lang="de-DE" sz="2000" dirty="0" err="1"/>
              <a:t>WebRTC</a:t>
            </a:r>
            <a:r>
              <a:rPr lang="de-DE" sz="2000" dirty="0"/>
              <a:t> Video Chat</a:t>
            </a:r>
          </a:p>
          <a:p>
            <a:pPr marL="342900" indent="-342900">
              <a:buFont typeface="Arial" panose="020B0604020202020204" pitchFamily="34" charset="0"/>
              <a:buChar char="•"/>
            </a:pPr>
            <a:r>
              <a:rPr lang="en-US" sz="2000" dirty="0"/>
              <a:t>No noisy Pop-Ups</a:t>
            </a:r>
            <a:endParaRPr lang="de-DE" sz="2000" dirty="0"/>
          </a:p>
        </p:txBody>
      </p:sp>
      <p:sp>
        <p:nvSpPr>
          <p:cNvPr id="12" name="Inhaltsplatzhalter 11"/>
          <p:cNvSpPr>
            <a:spLocks noGrp="1"/>
          </p:cNvSpPr>
          <p:nvPr>
            <p:ph sz="quarter" idx="14"/>
          </p:nvPr>
        </p:nvSpPr>
        <p:spPr/>
        <p:txBody>
          <a:bodyPr>
            <a:noAutofit/>
          </a:bodyPr>
          <a:lstStyle/>
          <a:p>
            <a:r>
              <a:rPr lang="en-US" sz="2000" b="1" dirty="0"/>
              <a:t>Technical Requirement</a:t>
            </a:r>
            <a:endParaRPr lang="de-DE" sz="2000" b="1" dirty="0"/>
          </a:p>
          <a:p>
            <a:pPr marL="342900" indent="-342900">
              <a:buFont typeface="Arial" panose="020B0604020202020204" pitchFamily="34" charset="0"/>
              <a:buChar char="•"/>
            </a:pPr>
            <a:r>
              <a:rPr lang="de-DE" sz="2000" dirty="0" err="1"/>
              <a:t>ProCall</a:t>
            </a:r>
            <a:r>
              <a:rPr lang="de-DE" sz="2000" dirty="0"/>
              <a:t> 5 Enterprise</a:t>
            </a:r>
          </a:p>
          <a:p>
            <a:pPr marL="342900" indent="-342900">
              <a:buFont typeface="Arial" panose="020B0604020202020204" pitchFamily="34" charset="0"/>
              <a:buChar char="•"/>
            </a:pPr>
            <a:r>
              <a:rPr lang="de-DE" sz="2000" dirty="0" err="1"/>
              <a:t>UCServer</a:t>
            </a:r>
            <a:r>
              <a:rPr lang="de-DE" sz="2000" dirty="0"/>
              <a:t> </a:t>
            </a:r>
            <a:r>
              <a:rPr lang="de-DE" sz="2000" dirty="0" err="1"/>
              <a:t>WebServices</a:t>
            </a:r>
            <a:endParaRPr lang="de-DE" sz="2000" dirty="0"/>
          </a:p>
          <a:p>
            <a:pPr marL="342900" indent="-342900">
              <a:buFont typeface="Arial" panose="020B0604020202020204" pitchFamily="34" charset="0"/>
              <a:buChar char="•"/>
            </a:pPr>
            <a:r>
              <a:rPr lang="de-DE" sz="2000" dirty="0"/>
              <a:t>Webserver</a:t>
            </a:r>
          </a:p>
        </p:txBody>
      </p:sp>
      <p:sp>
        <p:nvSpPr>
          <p:cNvPr id="10" name="Titel 9"/>
          <p:cNvSpPr>
            <a:spLocks noGrp="1"/>
          </p:cNvSpPr>
          <p:nvPr>
            <p:ph type="title"/>
          </p:nvPr>
        </p:nvSpPr>
        <p:spPr/>
        <p:txBody>
          <a:bodyPr/>
          <a:lstStyle/>
          <a:p>
            <a:r>
              <a:rPr lang="de-DE" dirty="0" err="1"/>
              <a:t>ProCall</a:t>
            </a:r>
            <a:r>
              <a:rPr lang="de-DE" dirty="0"/>
              <a:t> </a:t>
            </a:r>
            <a:r>
              <a:rPr lang="de-DE" dirty="0" err="1"/>
              <a:t>LiveChat</a:t>
            </a:r>
            <a:endParaRPr lang="de-DE" dirty="0"/>
          </a:p>
        </p:txBody>
      </p:sp>
      <p:sp>
        <p:nvSpPr>
          <p:cNvPr id="7" name="Fußzeilenplatzhalter 6"/>
          <p:cNvSpPr>
            <a:spLocks noGrp="1"/>
          </p:cNvSpPr>
          <p:nvPr>
            <p:ph type="ftr" sz="quarter" idx="16"/>
          </p:nvPr>
        </p:nvSpPr>
        <p:spPr/>
        <p:txBody>
          <a:bodyPr/>
          <a:lstStyle/>
          <a:p>
            <a:r>
              <a:rPr lang="de-DE"/>
              <a:t>© estos Italia – ECS 2018</a:t>
            </a:r>
            <a:endParaRPr lang="de-DE" dirty="0"/>
          </a:p>
        </p:txBody>
      </p:sp>
      <p:sp>
        <p:nvSpPr>
          <p:cNvPr id="8" name="Foliennummernplatzhalter 7"/>
          <p:cNvSpPr>
            <a:spLocks noGrp="1"/>
          </p:cNvSpPr>
          <p:nvPr>
            <p:ph type="sldNum" sz="quarter" idx="17"/>
          </p:nvPr>
        </p:nvSpPr>
        <p:spPr/>
        <p:txBody>
          <a:bodyPr/>
          <a:lstStyle/>
          <a:p>
            <a:fld id="{C7C905D0-24F0-4A5D-A8FD-F45F8E9F1544}" type="slidenum">
              <a:rPr lang="de-DE" smtClean="0"/>
              <a:pPr/>
              <a:t>93</a:t>
            </a:fld>
            <a:endParaRPr lang="de-DE" dirty="0"/>
          </a:p>
        </p:txBody>
      </p:sp>
      <p:sp>
        <p:nvSpPr>
          <p:cNvPr id="13" name="Textplatzhalter 12"/>
          <p:cNvSpPr>
            <a:spLocks noGrp="1"/>
          </p:cNvSpPr>
          <p:nvPr>
            <p:ph type="body" sz="quarter" idx="18"/>
          </p:nvPr>
        </p:nvSpPr>
        <p:spPr/>
        <p:txBody>
          <a:bodyPr/>
          <a:lstStyle/>
          <a:p>
            <a:endParaRPr lang="de-DE"/>
          </a:p>
        </p:txBody>
      </p:sp>
    </p:spTree>
    <p:extLst>
      <p:ext uri="{BB962C8B-B14F-4D97-AF65-F5344CB8AC3E}">
        <p14:creationId xmlns:p14="http://schemas.microsoft.com/office/powerpoint/2010/main" val="4229917069"/>
      </p:ext>
    </p:extLst>
  </p:cSld>
  <p:clrMapOvr>
    <a:masterClrMapping/>
  </p:clrMapOvr>
  <p:transition spd="slow">
    <p:push dir="u"/>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p:txBody>
          <a:bodyPr/>
          <a:lstStyle/>
          <a:p>
            <a:r>
              <a:rPr lang="de-DE"/>
              <a:t>© estos Italia – ECS 2018</a:t>
            </a:r>
            <a:endParaRPr lang="de-DE" dirty="0"/>
          </a:p>
        </p:txBody>
      </p:sp>
      <p:sp>
        <p:nvSpPr>
          <p:cNvPr id="6" name="Foliennummernplatzhalter 5"/>
          <p:cNvSpPr>
            <a:spLocks noGrp="1"/>
          </p:cNvSpPr>
          <p:nvPr>
            <p:ph type="sldNum" sz="quarter" idx="12"/>
          </p:nvPr>
        </p:nvSpPr>
        <p:spPr/>
        <p:txBody>
          <a:bodyPr/>
          <a:lstStyle/>
          <a:p>
            <a:fld id="{C7C905D0-24F0-4A5D-A8FD-F45F8E9F1544}" type="slidenum">
              <a:rPr lang="de-DE" smtClean="0"/>
              <a:pPr/>
              <a:t>94</a:t>
            </a:fld>
            <a:endParaRPr lang="de-DE" dirty="0"/>
          </a:p>
        </p:txBody>
      </p:sp>
      <p:pic>
        <p:nvPicPr>
          <p:cNvPr id="8" name="Inhaltsplatzhalter 7"/>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1" y="0"/>
            <a:ext cx="12191996" cy="6857997"/>
          </a:xfrm>
          <a:prstGeom prst="rect">
            <a:avLst/>
          </a:prstGeom>
        </p:spPr>
      </p:pic>
      <p:sp>
        <p:nvSpPr>
          <p:cNvPr id="9" name="Textfeld 8"/>
          <p:cNvSpPr txBox="1"/>
          <p:nvPr/>
        </p:nvSpPr>
        <p:spPr>
          <a:xfrm>
            <a:off x="3370679" y="5877272"/>
            <a:ext cx="4979248" cy="523220"/>
          </a:xfrm>
          <a:prstGeom prst="rect">
            <a:avLst/>
          </a:prstGeom>
          <a:noFill/>
        </p:spPr>
        <p:txBody>
          <a:bodyPr wrap="none" rtlCol="0">
            <a:spAutoFit/>
          </a:bodyPr>
          <a:lstStyle/>
          <a:p>
            <a:r>
              <a:rPr lang="de-DE" sz="2800" dirty="0">
                <a:solidFill>
                  <a:schemeClr val="bg1"/>
                </a:solidFill>
              </a:rPr>
              <a:t>Unified Messaging </a:t>
            </a:r>
            <a:r>
              <a:rPr lang="de-DE" sz="2800" dirty="0" err="1">
                <a:solidFill>
                  <a:schemeClr val="bg1"/>
                </a:solidFill>
              </a:rPr>
              <a:t>for</a:t>
            </a:r>
            <a:r>
              <a:rPr lang="de-DE" sz="2800" dirty="0">
                <a:solidFill>
                  <a:schemeClr val="bg1"/>
                </a:solidFill>
              </a:rPr>
              <a:t> </a:t>
            </a:r>
            <a:r>
              <a:rPr lang="de-DE" sz="2800" dirty="0" err="1">
                <a:solidFill>
                  <a:schemeClr val="bg1"/>
                </a:solidFill>
              </a:rPr>
              <a:t>companies</a:t>
            </a:r>
            <a:endParaRPr lang="de-DE" sz="2800" dirty="0">
              <a:solidFill>
                <a:schemeClr val="bg1"/>
              </a:solidFill>
            </a:endParaRPr>
          </a:p>
        </p:txBody>
      </p:sp>
    </p:spTree>
    <p:extLst>
      <p:ext uri="{BB962C8B-B14F-4D97-AF65-F5344CB8AC3E}">
        <p14:creationId xmlns:p14="http://schemas.microsoft.com/office/powerpoint/2010/main" val="1267317646"/>
      </p:ext>
    </p:extLst>
  </p:cSld>
  <p:clrMapOvr>
    <a:masterClrMapping/>
  </p:clrMapOvr>
  <p:transition spd="slow">
    <p:push dir="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err="1"/>
              <a:t>ixi</a:t>
            </a:r>
            <a:r>
              <a:rPr lang="de-DE" dirty="0"/>
              <a:t>-UMS Business</a:t>
            </a:r>
          </a:p>
        </p:txBody>
      </p:sp>
      <p:sp>
        <p:nvSpPr>
          <p:cNvPr id="5" name="Fußzeilenplatzhalter 4"/>
          <p:cNvSpPr>
            <a:spLocks noGrp="1"/>
          </p:cNvSpPr>
          <p:nvPr>
            <p:ph type="ftr" sz="quarter" idx="16"/>
          </p:nvPr>
        </p:nvSpPr>
        <p:spPr/>
        <p:txBody>
          <a:bodyPr/>
          <a:lstStyle/>
          <a:p>
            <a:r>
              <a:rPr lang="de-DE"/>
              <a:t>© estos Italia – ECS 2018</a:t>
            </a:r>
            <a:endParaRPr lang="de-DE" dirty="0"/>
          </a:p>
        </p:txBody>
      </p:sp>
      <p:sp>
        <p:nvSpPr>
          <p:cNvPr id="6" name="Foliennummernplatzhalter 5"/>
          <p:cNvSpPr>
            <a:spLocks noGrp="1"/>
          </p:cNvSpPr>
          <p:nvPr>
            <p:ph type="sldNum" sz="quarter" idx="17"/>
          </p:nvPr>
        </p:nvSpPr>
        <p:spPr/>
        <p:txBody>
          <a:bodyPr/>
          <a:lstStyle/>
          <a:p>
            <a:fld id="{C7C905D0-24F0-4A5D-A8FD-F45F8E9F1544}" type="slidenum">
              <a:rPr lang="de-DE" smtClean="0"/>
              <a:pPr/>
              <a:t>95</a:t>
            </a:fld>
            <a:endParaRPr lang="de-DE" dirty="0"/>
          </a:p>
        </p:txBody>
      </p:sp>
      <p:sp>
        <p:nvSpPr>
          <p:cNvPr id="10" name="Textplatzhalter 9"/>
          <p:cNvSpPr>
            <a:spLocks noGrp="1"/>
          </p:cNvSpPr>
          <p:nvPr>
            <p:ph type="body" sz="quarter" idx="18"/>
          </p:nvPr>
        </p:nvSpPr>
        <p:spPr/>
        <p:txBody>
          <a:bodyPr/>
          <a:lstStyle/>
          <a:p>
            <a:endParaRPr lang="de-DE"/>
          </a:p>
        </p:txBody>
      </p:sp>
      <p:pic>
        <p:nvPicPr>
          <p:cNvPr id="13" name="Inhaltsplatzhalter 12"/>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03625" y="1752706"/>
            <a:ext cx="4046484" cy="3550634"/>
          </a:xfrm>
        </p:spPr>
      </p:pic>
      <p:sp>
        <p:nvSpPr>
          <p:cNvPr id="2" name="Inhaltsplatzhalter 1"/>
          <p:cNvSpPr>
            <a:spLocks noGrp="1"/>
          </p:cNvSpPr>
          <p:nvPr>
            <p:ph sz="quarter" idx="14"/>
          </p:nvPr>
        </p:nvSpPr>
        <p:spPr>
          <a:xfrm>
            <a:off x="6312272" y="1904499"/>
            <a:ext cx="5280000" cy="3313912"/>
          </a:xfrm>
        </p:spPr>
        <p:txBody>
          <a:bodyPr>
            <a:noAutofit/>
          </a:bodyPr>
          <a:lstStyle/>
          <a:p>
            <a:pPr marL="285750" indent="-285750">
              <a:buFont typeface="Arial" panose="020B0604020202020204" pitchFamily="34" charset="0"/>
              <a:buChar char="•"/>
            </a:pPr>
            <a:r>
              <a:rPr lang="en-US" sz="1600" dirty="0"/>
              <a:t>Send and Receive Fax (without HW device)</a:t>
            </a:r>
            <a:endParaRPr lang="de-DE" sz="1600" dirty="0"/>
          </a:p>
          <a:p>
            <a:pPr marL="285750" indent="-285750">
              <a:buFont typeface="Arial" panose="020B0604020202020204" pitchFamily="34" charset="0"/>
              <a:buChar char="•"/>
            </a:pPr>
            <a:r>
              <a:rPr lang="en-US" sz="1600" dirty="0"/>
              <a:t>Fax Printer Driver</a:t>
            </a:r>
            <a:endParaRPr lang="de-DE" sz="1600" dirty="0"/>
          </a:p>
          <a:p>
            <a:pPr marL="285750" indent="-285750">
              <a:buFont typeface="Arial" panose="020B0604020202020204" pitchFamily="34" charset="0"/>
              <a:buChar char="•"/>
            </a:pPr>
            <a:r>
              <a:rPr lang="en-US" sz="1600"/>
              <a:t>Send SMS</a:t>
            </a:r>
            <a:endParaRPr lang="de-DE" sz="1600" dirty="0"/>
          </a:p>
          <a:p>
            <a:pPr marL="285750" indent="-285750">
              <a:buFont typeface="Arial" panose="020B0604020202020204" pitchFamily="34" charset="0"/>
              <a:buChar char="•"/>
            </a:pPr>
            <a:r>
              <a:rPr lang="en-US" sz="1600" dirty="0"/>
              <a:t>Voice Mail </a:t>
            </a:r>
          </a:p>
          <a:p>
            <a:pPr marL="285750" indent="-285750">
              <a:buFont typeface="Arial" panose="020B0604020202020204" pitchFamily="34" charset="0"/>
              <a:buChar char="•"/>
            </a:pPr>
            <a:r>
              <a:rPr lang="en-US" sz="1600" dirty="0"/>
              <a:t>Messaging Monitor</a:t>
            </a:r>
            <a:endParaRPr lang="de-DE" sz="1600" dirty="0"/>
          </a:p>
          <a:p>
            <a:pPr marL="285750" indent="-285750">
              <a:buFont typeface="Arial" panose="020B0604020202020204" pitchFamily="34" charset="0"/>
              <a:buChar char="•"/>
            </a:pPr>
            <a:r>
              <a:rPr lang="en-US" sz="1600" dirty="0"/>
              <a:t>Messaging Archive</a:t>
            </a:r>
            <a:endParaRPr lang="de-DE" sz="1600" dirty="0"/>
          </a:p>
          <a:p>
            <a:pPr marL="285750" indent="-285750">
              <a:buFont typeface="Arial" panose="020B0604020202020204" pitchFamily="34" charset="0"/>
              <a:buChar char="•"/>
            </a:pPr>
            <a:r>
              <a:rPr lang="en-US" sz="1600" dirty="0"/>
              <a:t>Mobile Access via Web </a:t>
            </a:r>
            <a:endParaRPr lang="de-DE" sz="1600" dirty="0"/>
          </a:p>
        </p:txBody>
      </p:sp>
    </p:spTree>
    <p:extLst>
      <p:ext uri="{BB962C8B-B14F-4D97-AF65-F5344CB8AC3E}">
        <p14:creationId xmlns:p14="http://schemas.microsoft.com/office/powerpoint/2010/main" val="2199940288"/>
      </p:ext>
    </p:extLst>
  </p:cSld>
  <p:clrMapOvr>
    <a:masterClrMapping/>
  </p:clrMapOvr>
  <p:transition spd="slow">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a:xfrm>
            <a:off x="6302400" y="1123200"/>
            <a:ext cx="5842272" cy="5112000"/>
          </a:xfrm>
        </p:spPr>
        <p:txBody>
          <a:bodyPr>
            <a:noAutofit/>
          </a:bodyPr>
          <a:lstStyle/>
          <a:p>
            <a:pPr marL="285750" indent="-285750">
              <a:buFont typeface="Arial" panose="020B0604020202020204" pitchFamily="34" charset="0"/>
              <a:buChar char="•"/>
            </a:pPr>
            <a:r>
              <a:rPr lang="en-US" sz="1600" b="1" dirty="0"/>
              <a:t>Supports popular Mail and Groupware Systems</a:t>
            </a:r>
            <a:r>
              <a:rPr lang="en-US" sz="1600" dirty="0"/>
              <a:t/>
            </a:r>
            <a:br>
              <a:rPr lang="en-US" sz="1600" dirty="0"/>
            </a:br>
            <a:r>
              <a:rPr lang="en-US" sz="1600" dirty="0"/>
              <a:t>e.g. MSFT Exchange, </a:t>
            </a:r>
            <a:r>
              <a:rPr lang="en-US" sz="1600" b="1" i="1" dirty="0"/>
              <a:t> </a:t>
            </a:r>
            <a:r>
              <a:rPr lang="en-US" sz="1600" dirty="0"/>
              <a:t>IBM Domino, , Novell GroupWise, </a:t>
            </a:r>
            <a:br>
              <a:rPr lang="en-US" sz="1600" dirty="0"/>
            </a:br>
            <a:r>
              <a:rPr lang="en-US" sz="1600" dirty="0"/>
              <a:t>Open </a:t>
            </a:r>
            <a:r>
              <a:rPr lang="en-US" sz="1600" dirty="0" err="1"/>
              <a:t>Xchange</a:t>
            </a:r>
            <a:r>
              <a:rPr lang="en-US" sz="1600" dirty="0"/>
              <a:t>, Online Services like MSFT Office 365</a:t>
            </a:r>
            <a:r>
              <a:rPr lang="en-US" sz="1600" b="1" i="1" dirty="0"/>
              <a:t> </a:t>
            </a:r>
            <a:r>
              <a:rPr lang="en-US" sz="1600" dirty="0"/>
              <a:t>etc.</a:t>
            </a:r>
            <a:endParaRPr lang="de-DE" sz="1600" dirty="0"/>
          </a:p>
          <a:p>
            <a:pPr marL="285750" indent="-285750">
              <a:buFont typeface="Arial" panose="020B0604020202020204" pitchFamily="34" charset="0"/>
              <a:buChar char="•"/>
            </a:pPr>
            <a:r>
              <a:rPr lang="en-US" sz="1600" b="1" dirty="0"/>
              <a:t>Compliant with PBXs</a:t>
            </a:r>
            <a:r>
              <a:rPr lang="en-US" sz="1600" dirty="0"/>
              <a:t/>
            </a:r>
            <a:br>
              <a:rPr lang="en-US" sz="1600" dirty="0"/>
            </a:br>
            <a:r>
              <a:rPr lang="en-US" sz="1600" dirty="0"/>
              <a:t>e.g. Mitel MX-One, Avaya IP Office, </a:t>
            </a:r>
            <a:r>
              <a:rPr lang="en-US" sz="1600" dirty="0" err="1"/>
              <a:t>innovaphone</a:t>
            </a:r>
            <a:r>
              <a:rPr lang="en-US" sz="1600" dirty="0"/>
              <a:t> PBX, </a:t>
            </a:r>
            <a:br>
              <a:rPr lang="en-US" sz="1600" dirty="0"/>
            </a:br>
            <a:r>
              <a:rPr lang="en-US" sz="1600" dirty="0"/>
              <a:t>Unify OSB, Cisco UCM, </a:t>
            </a:r>
            <a:r>
              <a:rPr lang="en-US" sz="1600" dirty="0" err="1"/>
              <a:t>bintec</a:t>
            </a:r>
            <a:r>
              <a:rPr lang="en-US" sz="1600" dirty="0"/>
              <a:t> </a:t>
            </a:r>
            <a:r>
              <a:rPr lang="en-US" sz="1600" dirty="0" err="1"/>
              <a:t>be.IP</a:t>
            </a:r>
            <a:r>
              <a:rPr lang="en-US" sz="1600" dirty="0"/>
              <a:t>, Panasonic KX-TDE</a:t>
            </a:r>
            <a:endParaRPr lang="de-DE" sz="1600" dirty="0"/>
          </a:p>
          <a:p>
            <a:pPr marL="285750" indent="-285750">
              <a:buFont typeface="Arial" panose="020B0604020202020204" pitchFamily="34" charset="0"/>
              <a:buChar char="•"/>
            </a:pPr>
            <a:r>
              <a:rPr lang="en-GB" sz="1600" b="1" dirty="0"/>
              <a:t>Supports  MSFT Windows OS</a:t>
            </a:r>
            <a:r>
              <a:rPr lang="en-GB" sz="1600" dirty="0"/>
              <a:t/>
            </a:r>
            <a:br>
              <a:rPr lang="en-GB" sz="1600" dirty="0"/>
            </a:br>
            <a:r>
              <a:rPr lang="en-GB" sz="1600" dirty="0"/>
              <a:t>Windows Server 2008/2008R2 &amp; Windows Server 2012/2012R2, Windows 8.1, Windows 10</a:t>
            </a:r>
          </a:p>
          <a:p>
            <a:pPr marL="285750" indent="-285750">
              <a:buFont typeface="Arial" panose="020B0604020202020204" pitchFamily="34" charset="0"/>
              <a:buChar char="•"/>
            </a:pPr>
            <a:r>
              <a:rPr lang="en-US" sz="1600" b="1" dirty="0"/>
              <a:t>Security - Encryption</a:t>
            </a:r>
            <a:r>
              <a:rPr lang="en-US" sz="1600" dirty="0"/>
              <a:t/>
            </a:r>
            <a:br>
              <a:rPr lang="en-US" sz="1600" dirty="0"/>
            </a:br>
            <a:r>
              <a:rPr lang="en-US" sz="1600" dirty="0"/>
              <a:t>HTTPS, LDAPS, SMTPS</a:t>
            </a:r>
            <a:r>
              <a:rPr lang="de-DE" sz="1600" dirty="0"/>
              <a:t>, IMAPS</a:t>
            </a:r>
          </a:p>
          <a:p>
            <a:pPr marL="285750" indent="-285750">
              <a:buFont typeface="Arial" panose="020B0604020202020204" pitchFamily="34" charset="0"/>
              <a:buChar char="•"/>
            </a:pPr>
            <a:r>
              <a:rPr lang="en-US" sz="1600" b="1" dirty="0"/>
              <a:t>Integrates with standard user directories</a:t>
            </a:r>
            <a:r>
              <a:rPr lang="en-US" sz="1600" dirty="0"/>
              <a:t/>
            </a:r>
            <a:br>
              <a:rPr lang="en-US" sz="1600" dirty="0"/>
            </a:br>
            <a:r>
              <a:rPr lang="en-US" sz="1600" dirty="0"/>
              <a:t>MSFT Active Directory, </a:t>
            </a:r>
            <a:r>
              <a:rPr lang="en-US" sz="1600" b="1" i="1" dirty="0"/>
              <a:t> </a:t>
            </a:r>
            <a:r>
              <a:rPr lang="en-US" sz="1600" dirty="0"/>
              <a:t>IBM Domino, LDAP Directory Services</a:t>
            </a:r>
            <a:r>
              <a:rPr lang="de-DE" sz="1600" dirty="0"/>
              <a:t/>
            </a:r>
            <a:br>
              <a:rPr lang="de-DE" sz="1600" dirty="0"/>
            </a:br>
            <a:r>
              <a:rPr lang="en-US" sz="1600" i="1" dirty="0"/>
              <a:t>Optional </a:t>
            </a:r>
            <a:r>
              <a:rPr lang="en-US" sz="1600" dirty="0" err="1"/>
              <a:t>ixi</a:t>
            </a:r>
            <a:r>
              <a:rPr lang="en-US" sz="1600" dirty="0"/>
              <a:t>-user administration (based on Open LDAP)</a:t>
            </a:r>
            <a:endParaRPr lang="de-DE" sz="1600" dirty="0"/>
          </a:p>
        </p:txBody>
      </p:sp>
      <p:sp>
        <p:nvSpPr>
          <p:cNvPr id="4" name="Titel 3"/>
          <p:cNvSpPr>
            <a:spLocks noGrp="1"/>
          </p:cNvSpPr>
          <p:nvPr>
            <p:ph type="title"/>
          </p:nvPr>
        </p:nvSpPr>
        <p:spPr/>
        <p:txBody>
          <a:bodyPr/>
          <a:lstStyle/>
          <a:p>
            <a:r>
              <a:rPr lang="de-DE" dirty="0" err="1"/>
              <a:t>ixi</a:t>
            </a:r>
            <a:r>
              <a:rPr lang="de-DE" dirty="0"/>
              <a:t>-UMS Business</a:t>
            </a:r>
          </a:p>
        </p:txBody>
      </p:sp>
      <p:sp>
        <p:nvSpPr>
          <p:cNvPr id="6" name="Fußzeilenplatzhalter 5"/>
          <p:cNvSpPr>
            <a:spLocks noGrp="1"/>
          </p:cNvSpPr>
          <p:nvPr>
            <p:ph type="ftr" sz="quarter" idx="16"/>
          </p:nvPr>
        </p:nvSpPr>
        <p:spPr/>
        <p:txBody>
          <a:bodyPr/>
          <a:lstStyle/>
          <a:p>
            <a:r>
              <a:rPr lang="de-DE"/>
              <a:t>© estos Italia – ECS 2018</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96</a:t>
            </a:fld>
            <a:endParaRPr lang="de-DE" dirty="0"/>
          </a:p>
        </p:txBody>
      </p:sp>
      <p:sp>
        <p:nvSpPr>
          <p:cNvPr id="8" name="Textplatzhalter 7"/>
          <p:cNvSpPr>
            <a:spLocks noGrp="1"/>
          </p:cNvSpPr>
          <p:nvPr>
            <p:ph type="body" sz="quarter" idx="18"/>
          </p:nvPr>
        </p:nvSpPr>
        <p:spPr/>
        <p:txBody>
          <a:bodyPr/>
          <a:lstStyle/>
          <a:p>
            <a:endParaRPr lang="de-DE" dirty="0"/>
          </a:p>
        </p:txBody>
      </p:sp>
      <p:pic>
        <p:nvPicPr>
          <p:cNvPr id="10" name="Inhaltsplatzhalter 9"/>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707706" y="1123200"/>
            <a:ext cx="5172269" cy="4985809"/>
          </a:xfrm>
        </p:spPr>
      </p:pic>
    </p:spTree>
    <p:extLst>
      <p:ext uri="{BB962C8B-B14F-4D97-AF65-F5344CB8AC3E}">
        <p14:creationId xmlns:p14="http://schemas.microsoft.com/office/powerpoint/2010/main" val="3957505305"/>
      </p:ext>
    </p:extLst>
  </p:cSld>
  <p:clrMapOvr>
    <a:masterClrMapping/>
  </p:clrMapOvr>
  <p:transition spd="slow">
    <p:push dir="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p:txBody>
          <a:bodyPr/>
          <a:lstStyle/>
          <a:p>
            <a:r>
              <a:rPr lang="de-DE"/>
              <a:t>© estos Italia – ECS 2018</a:t>
            </a:r>
            <a:endParaRPr lang="de-DE" dirty="0"/>
          </a:p>
        </p:txBody>
      </p:sp>
      <p:sp>
        <p:nvSpPr>
          <p:cNvPr id="6" name="Foliennummernplatzhalter 5"/>
          <p:cNvSpPr>
            <a:spLocks noGrp="1"/>
          </p:cNvSpPr>
          <p:nvPr>
            <p:ph type="sldNum" sz="quarter" idx="12"/>
          </p:nvPr>
        </p:nvSpPr>
        <p:spPr/>
        <p:txBody>
          <a:bodyPr/>
          <a:lstStyle/>
          <a:p>
            <a:fld id="{C7C905D0-24F0-4A5D-A8FD-F45F8E9F1544}" type="slidenum">
              <a:rPr lang="de-DE" smtClean="0"/>
              <a:pPr/>
              <a:t>97</a:t>
            </a:fld>
            <a:endParaRPr lang="de-DE" dirty="0"/>
          </a:p>
        </p:txBody>
      </p:sp>
      <p:pic>
        <p:nvPicPr>
          <p:cNvPr id="8" name="Inhaltsplatzhalter 7"/>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1" y="0"/>
            <a:ext cx="12191996" cy="6857997"/>
          </a:xfrm>
          <a:prstGeom prst="rect">
            <a:avLst/>
          </a:prstGeom>
        </p:spPr>
      </p:pic>
      <p:sp>
        <p:nvSpPr>
          <p:cNvPr id="9" name="Textfeld 8"/>
          <p:cNvSpPr txBox="1"/>
          <p:nvPr/>
        </p:nvSpPr>
        <p:spPr>
          <a:xfrm>
            <a:off x="2532768" y="5877272"/>
            <a:ext cx="6875600" cy="523220"/>
          </a:xfrm>
          <a:prstGeom prst="rect">
            <a:avLst/>
          </a:prstGeom>
          <a:noFill/>
        </p:spPr>
        <p:txBody>
          <a:bodyPr wrap="none" rtlCol="0">
            <a:spAutoFit/>
          </a:bodyPr>
          <a:lstStyle/>
          <a:p>
            <a:r>
              <a:rPr lang="en-US" sz="2800" dirty="0">
                <a:solidFill>
                  <a:schemeClr val="bg1"/>
                </a:solidFill>
              </a:rPr>
              <a:t>LDAP Server for Easy Access to Contact Details</a:t>
            </a:r>
            <a:endParaRPr lang="de-DE" sz="2800" dirty="0">
              <a:solidFill>
                <a:schemeClr val="bg1"/>
              </a:solidFill>
            </a:endParaRPr>
          </a:p>
        </p:txBody>
      </p:sp>
    </p:spTree>
    <p:extLst>
      <p:ext uri="{BB962C8B-B14F-4D97-AF65-F5344CB8AC3E}">
        <p14:creationId xmlns:p14="http://schemas.microsoft.com/office/powerpoint/2010/main" val="4049253869"/>
      </p:ext>
    </p:extLst>
  </p:cSld>
  <p:clrMapOvr>
    <a:masterClrMapping/>
  </p:clrMapOvr>
  <p:transition spd="slow">
    <p:push dir="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xmlns="" id="{47BBDA32-AA85-46DD-AD97-1C95BCD336F9}"/>
              </a:ext>
            </a:extLst>
          </p:cNvPr>
          <p:cNvSpPr>
            <a:spLocks noGrp="1"/>
          </p:cNvSpPr>
          <p:nvPr>
            <p:ph type="title"/>
          </p:nvPr>
        </p:nvSpPr>
        <p:spPr/>
        <p:txBody>
          <a:bodyPr/>
          <a:lstStyle/>
          <a:p>
            <a:endParaRPr lang="it-IT"/>
          </a:p>
        </p:txBody>
      </p:sp>
      <p:sp>
        <p:nvSpPr>
          <p:cNvPr id="5" name="Segnaposto piè di pagina 4">
            <a:extLst>
              <a:ext uri="{FF2B5EF4-FFF2-40B4-BE49-F238E27FC236}">
                <a16:creationId xmlns:a16="http://schemas.microsoft.com/office/drawing/2014/main" xmlns="" id="{8D195DA2-621F-43FF-95B8-D260BAE6E637}"/>
              </a:ext>
            </a:extLst>
          </p:cNvPr>
          <p:cNvSpPr>
            <a:spLocks noGrp="1"/>
          </p:cNvSpPr>
          <p:nvPr>
            <p:ph type="ftr" sz="quarter" idx="15"/>
          </p:nvPr>
        </p:nvSpPr>
        <p:spPr/>
        <p:txBody>
          <a:bodyPr/>
          <a:lstStyle/>
          <a:p>
            <a:r>
              <a:rPr lang="de-DE"/>
              <a:t>© estos Italia – ECS 2018</a:t>
            </a:r>
            <a:endParaRPr lang="de-DE" dirty="0"/>
          </a:p>
        </p:txBody>
      </p:sp>
      <p:sp>
        <p:nvSpPr>
          <p:cNvPr id="6" name="Segnaposto numero diapositiva 5">
            <a:extLst>
              <a:ext uri="{FF2B5EF4-FFF2-40B4-BE49-F238E27FC236}">
                <a16:creationId xmlns:a16="http://schemas.microsoft.com/office/drawing/2014/main" xmlns="" id="{229DCE09-5544-4F52-B6D7-37526D2CCF51}"/>
              </a:ext>
            </a:extLst>
          </p:cNvPr>
          <p:cNvSpPr>
            <a:spLocks noGrp="1"/>
          </p:cNvSpPr>
          <p:nvPr>
            <p:ph type="sldNum" sz="quarter" idx="16"/>
          </p:nvPr>
        </p:nvSpPr>
        <p:spPr/>
        <p:txBody>
          <a:bodyPr/>
          <a:lstStyle/>
          <a:p>
            <a:fld id="{C7C905D0-24F0-4A5D-A8FD-F45F8E9F1544}" type="slidenum">
              <a:rPr lang="de-DE" smtClean="0"/>
              <a:pPr/>
              <a:t>98</a:t>
            </a:fld>
            <a:endParaRPr lang="de-DE" dirty="0"/>
          </a:p>
        </p:txBody>
      </p:sp>
      <p:pic>
        <p:nvPicPr>
          <p:cNvPr id="9" name="Immagine 8">
            <a:extLst>
              <a:ext uri="{FF2B5EF4-FFF2-40B4-BE49-F238E27FC236}">
                <a16:creationId xmlns:a16="http://schemas.microsoft.com/office/drawing/2014/main" xmlns="" id="{708E747D-8A97-40BC-B637-F76CE768A9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429" y="1103174"/>
            <a:ext cx="11693141" cy="4651651"/>
          </a:xfrm>
          <a:prstGeom prst="rect">
            <a:avLst/>
          </a:prstGeom>
        </p:spPr>
      </p:pic>
    </p:spTree>
    <p:extLst>
      <p:ext uri="{BB962C8B-B14F-4D97-AF65-F5344CB8AC3E}">
        <p14:creationId xmlns:p14="http://schemas.microsoft.com/office/powerpoint/2010/main" val="1375772464"/>
      </p:ext>
    </p:extLst>
  </p:cSld>
  <p:clrMapOvr>
    <a:masterClrMapping/>
  </p:clrMapOvr>
  <p:transition spd="slow">
    <p:push dir="u"/>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nhaltsplatzhalter 8"/>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3647728" y="1268760"/>
            <a:ext cx="5281612" cy="3791382"/>
          </a:xfrm>
        </p:spPr>
      </p:pic>
      <p:pic>
        <p:nvPicPr>
          <p:cNvPr id="10" name="Inhaltsplatzhalter 9"/>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07368" y="2909412"/>
            <a:ext cx="4572009" cy="3468631"/>
          </a:xfrm>
        </p:spPr>
      </p:pic>
      <p:sp>
        <p:nvSpPr>
          <p:cNvPr id="4" name="Titel 3"/>
          <p:cNvSpPr>
            <a:spLocks noGrp="1"/>
          </p:cNvSpPr>
          <p:nvPr>
            <p:ph type="title"/>
          </p:nvPr>
        </p:nvSpPr>
        <p:spPr/>
        <p:txBody>
          <a:bodyPr>
            <a:normAutofit/>
          </a:bodyPr>
          <a:lstStyle/>
          <a:p>
            <a:r>
              <a:rPr lang="de-DE" dirty="0" err="1"/>
              <a:t>MetaDirectory</a:t>
            </a:r>
            <a:endParaRPr lang="de-DE" dirty="0"/>
          </a:p>
        </p:txBody>
      </p:sp>
      <p:sp>
        <p:nvSpPr>
          <p:cNvPr id="6" name="Fußzeilenplatzhalter 5"/>
          <p:cNvSpPr>
            <a:spLocks noGrp="1"/>
          </p:cNvSpPr>
          <p:nvPr>
            <p:ph type="ftr" sz="quarter" idx="16"/>
          </p:nvPr>
        </p:nvSpPr>
        <p:spPr/>
        <p:txBody>
          <a:bodyPr/>
          <a:lstStyle/>
          <a:p>
            <a:r>
              <a:rPr lang="de-DE"/>
              <a:t>© estos Italia – ECS 2018</a:t>
            </a:r>
            <a:endParaRPr lang="de-DE" dirty="0"/>
          </a:p>
        </p:txBody>
      </p:sp>
      <p:sp>
        <p:nvSpPr>
          <p:cNvPr id="7" name="Foliennummernplatzhalter 6"/>
          <p:cNvSpPr>
            <a:spLocks noGrp="1"/>
          </p:cNvSpPr>
          <p:nvPr>
            <p:ph type="sldNum" sz="quarter" idx="17"/>
          </p:nvPr>
        </p:nvSpPr>
        <p:spPr/>
        <p:txBody>
          <a:bodyPr/>
          <a:lstStyle/>
          <a:p>
            <a:fld id="{C7C905D0-24F0-4A5D-A8FD-F45F8E9F1544}" type="slidenum">
              <a:rPr lang="de-DE" smtClean="0"/>
              <a:pPr/>
              <a:t>99</a:t>
            </a:fld>
            <a:endParaRPr lang="de-DE" dirty="0"/>
          </a:p>
        </p:txBody>
      </p:sp>
      <p:sp>
        <p:nvSpPr>
          <p:cNvPr id="8" name="Textplatzhalter 7"/>
          <p:cNvSpPr>
            <a:spLocks noGrp="1"/>
          </p:cNvSpPr>
          <p:nvPr>
            <p:ph type="body" sz="quarter" idx="18"/>
          </p:nvPr>
        </p:nvSpPr>
        <p:spPr/>
        <p:txBody>
          <a:bodyPr/>
          <a:lstStyle/>
          <a:p>
            <a:endParaRPr lang="de-DE"/>
          </a:p>
        </p:txBody>
      </p:sp>
      <p:pic>
        <p:nvPicPr>
          <p:cNvPr id="11" name="Grafik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5575" y="2780928"/>
            <a:ext cx="1592474" cy="3058529"/>
          </a:xfrm>
          <a:prstGeom prst="rect">
            <a:avLst/>
          </a:prstGeom>
        </p:spPr>
      </p:pic>
      <p:pic>
        <p:nvPicPr>
          <p:cNvPr id="12" name="Grafik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590178">
            <a:off x="7972621" y="4195703"/>
            <a:ext cx="1539161" cy="1545470"/>
          </a:xfrm>
          <a:prstGeom prst="rect">
            <a:avLst/>
          </a:prstGeom>
        </p:spPr>
      </p:pic>
    </p:spTree>
    <p:extLst>
      <p:ext uri="{BB962C8B-B14F-4D97-AF65-F5344CB8AC3E}">
        <p14:creationId xmlns:p14="http://schemas.microsoft.com/office/powerpoint/2010/main" val="3926365981"/>
      </p:ext>
    </p:extLst>
  </p:cSld>
  <p:clrMapOvr>
    <a:masterClrMapping/>
  </p:clrMapOvr>
  <p:transition spd="slow">
    <p:push dir="u"/>
  </p:transition>
</p:sld>
</file>

<file path=ppt/theme/theme1.xml><?xml version="1.0" encoding="utf-8"?>
<a:theme xmlns:a="http://schemas.openxmlformats.org/drawingml/2006/main" name="estos 2015.17 Vorlage">
  <a:themeElements>
    <a:clrScheme name="estos 2015">
      <a:dk1>
        <a:srgbClr val="000000"/>
      </a:dk1>
      <a:lt1>
        <a:srgbClr val="FFFFFF"/>
      </a:lt1>
      <a:dk2>
        <a:srgbClr val="245F5C"/>
      </a:dk2>
      <a:lt2>
        <a:srgbClr val="EAEAEA"/>
      </a:lt2>
      <a:accent1>
        <a:srgbClr val="C5D431"/>
      </a:accent1>
      <a:accent2>
        <a:srgbClr val="7DB928"/>
      </a:accent2>
      <a:accent3>
        <a:srgbClr val="4DBBB5"/>
      </a:accent3>
      <a:accent4>
        <a:srgbClr val="FCEA10"/>
      </a:accent4>
      <a:accent5>
        <a:srgbClr val="4BACC6"/>
      </a:accent5>
      <a:accent6>
        <a:srgbClr val="F79646"/>
      </a:accent6>
      <a:hlink>
        <a:srgbClr val="4DBBB5"/>
      </a:hlink>
      <a:folHlink>
        <a:srgbClr val="368F8A"/>
      </a:folHlink>
    </a:clrScheme>
    <a:fontScheme name="estos 2015.21">
      <a:majorFont>
        <a:latin typeface="Source Sans Pro Light"/>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ompany_Profile_Draft_01_je.pptx" id="{2EDF1D58-F2E1-4FDD-A9DA-7717546F79A5}" vid="{63959554-CB94-417D-9FA3-BA41C102FD87}"/>
    </a:ext>
  </a:ext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tos 2015.8">
      <a:majorFont>
        <a:latin typeface="Source Sans Pro Light"/>
        <a:ea typeface=""/>
        <a:cs typeface=""/>
      </a:majorFont>
      <a:minorFont>
        <a:latin typeface="Source Sans Pro Ligh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estos 2015">
      <a:dk1>
        <a:srgbClr val="000000"/>
      </a:dk1>
      <a:lt1>
        <a:srgbClr val="FFFFFF"/>
      </a:lt1>
      <a:dk2>
        <a:srgbClr val="4DBBB5"/>
      </a:dk2>
      <a:lt2>
        <a:srgbClr val="EAEAEA"/>
      </a:lt2>
      <a:accent1>
        <a:srgbClr val="C5D431"/>
      </a:accent1>
      <a:accent2>
        <a:srgbClr val="7DB928"/>
      </a:accent2>
      <a:accent3>
        <a:srgbClr val="4DBBB5"/>
      </a:accent3>
      <a:accent4>
        <a:srgbClr val="FCEA10"/>
      </a:accent4>
      <a:accent5>
        <a:srgbClr val="4BACC6"/>
      </a:accent5>
      <a:accent6>
        <a:srgbClr val="F79646"/>
      </a:accent6>
      <a:hlink>
        <a:srgbClr val="7DB928"/>
      </a:hlink>
      <a:folHlink>
        <a:srgbClr val="7DB928"/>
      </a:folHlink>
    </a:clrScheme>
    <a:fontScheme name="estos 2015.8">
      <a:majorFont>
        <a:latin typeface="Source Sans Pro Light"/>
        <a:ea typeface=""/>
        <a:cs typeface=""/>
      </a:majorFont>
      <a:minorFont>
        <a:latin typeface="Source Sans Pro Ligh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Company_Profile_Draft_01_je.pptx</Template>
  <TotalTime>0</TotalTime>
  <Words>9238</Words>
  <Application>Microsoft Office PowerPoint</Application>
  <PresentationFormat>Widescreen</PresentationFormat>
  <Paragraphs>1485</Paragraphs>
  <Slides>122</Slides>
  <Notes>45</Notes>
  <HiddenSlides>11</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122</vt:i4>
      </vt:variant>
    </vt:vector>
  </HeadingPairs>
  <TitlesOfParts>
    <vt:vector size="132" baseType="lpstr">
      <vt:lpstr>Arial</vt:lpstr>
      <vt:lpstr>Source Sans Pro Light</vt:lpstr>
      <vt:lpstr>Calibri</vt:lpstr>
      <vt:lpstr>Verdana</vt:lpstr>
      <vt:lpstr>Source Sans Pro ExtraLight</vt:lpstr>
      <vt:lpstr>Source Sans Pro</vt:lpstr>
      <vt:lpstr>Times New Roman</vt:lpstr>
      <vt:lpstr>Arial Black</vt:lpstr>
      <vt:lpstr>Wingdings</vt:lpstr>
      <vt:lpstr>estos 2015.17 Vorlage</vt:lpstr>
      <vt:lpstr>Presentazione standard di PowerPoint</vt:lpstr>
      <vt:lpstr>Prima d’iniziare…</vt:lpstr>
      <vt:lpstr>Benefici garantiti all’azienda Business Partner</vt:lpstr>
      <vt:lpstr>Percorsi di certificazione ESTOS</vt:lpstr>
      <vt:lpstr>Corso di certificazione ECS</vt:lpstr>
      <vt:lpstr>Contenuto StaterKit - UpgradeKit</vt:lpstr>
      <vt:lpstr>About estos Group</vt:lpstr>
      <vt:lpstr>Sede principale &amp; uffici periferici di estos</vt:lpstr>
      <vt:lpstr>Fatti che contano su estos</vt:lpstr>
      <vt:lpstr>Presentazione standard di PowerPoint</vt:lpstr>
      <vt:lpstr>Team</vt:lpstr>
      <vt:lpstr>estos Regional Sales - today</vt:lpstr>
      <vt:lpstr>Typical Customer Profile </vt:lpstr>
      <vt:lpstr>Software Originals – Milestones since 1997</vt:lpstr>
      <vt:lpstr>Strategic Alliance</vt:lpstr>
      <vt:lpstr>Product Certification</vt:lpstr>
      <vt:lpstr>Portfolio</vt:lpstr>
      <vt:lpstr>Portfolio</vt:lpstr>
      <vt:lpstr>Presentazione standard di PowerPoint</vt:lpstr>
      <vt:lpstr>Analisi mercato UC</vt:lpstr>
      <vt:lpstr>Market size of UCs in Europe from 2012 to 2023, by application</vt:lpstr>
      <vt:lpstr>On-Premises, Infrastructure as a Service o pure Saas?</vt:lpstr>
      <vt:lpstr>S.W.O.T. analysis forza (Strengths), le debolezze (Weaknesses), le opportunità (Opportunities) e le minacce (Threats) </vt:lpstr>
      <vt:lpstr>Regolamento Europeo in materia di protezione dei dati personali</vt:lpstr>
      <vt:lpstr>Regolamento Europeo in materia di protezione dei dati personali</vt:lpstr>
      <vt:lpstr>La soluzione estos</vt:lpstr>
      <vt:lpstr>La soluzione estos (informatica)</vt:lpstr>
      <vt:lpstr>Scenario tradizionale (non U.C. e non integrato)</vt:lpstr>
      <vt:lpstr>Scenario con estos - Procall</vt:lpstr>
      <vt:lpstr>Scenario tradizionale (non U.C. e non integrato)</vt:lpstr>
      <vt:lpstr>Scenario con estos - Procall</vt:lpstr>
      <vt:lpstr>Estos Pro Call - PUNTI CHIAVE FUNZIONALI</vt:lpstr>
      <vt:lpstr>Perché il CEBP è molto apprezzato dalle aziende?</vt:lpstr>
      <vt:lpstr>Presentazione standard di PowerPoint</vt:lpstr>
      <vt:lpstr>Presentazione standard di PowerPoint</vt:lpstr>
      <vt:lpstr>Presentazione standard di PowerPoint</vt:lpstr>
      <vt:lpstr>Il processo di lavoro e il flusso delle informazioni (general overview)</vt:lpstr>
      <vt:lpstr>Presentazione standard di PowerPoint</vt:lpstr>
      <vt:lpstr>Presentazione standard di PowerPoint</vt:lpstr>
      <vt:lpstr>Presentazione standard di PowerPoint</vt:lpstr>
      <vt:lpstr>Modalità di proposta</vt:lpstr>
      <vt:lpstr>Estos Pro Call - PUNTI CHIAVE FUNZIONALI</vt:lpstr>
      <vt:lpstr>Scenari comuni di proposta</vt:lpstr>
      <vt:lpstr>Verifica Target</vt:lpstr>
      <vt:lpstr>Parlare lo stesso linguaggio</vt:lpstr>
      <vt:lpstr>Cosa è più importante per il nostro cliente ?</vt:lpstr>
      <vt:lpstr>Esigenza</vt:lpstr>
      <vt:lpstr>Esigenza</vt:lpstr>
      <vt:lpstr>Presentazione standard di PowerPoint</vt:lpstr>
      <vt:lpstr>Esigenza – Cosa non Fare</vt:lpstr>
      <vt:lpstr>Discussione aperta Q&amp;A</vt:lpstr>
      <vt:lpstr>Presentazione standard di PowerPoint</vt:lpstr>
      <vt:lpstr>Prodotti e novità</vt:lpstr>
      <vt:lpstr>Presentazione standard di PowerPoint</vt:lpstr>
      <vt:lpstr>Cosa c‘è di nuovo in ProCall 6 Enterprise?</vt:lpstr>
      <vt:lpstr>Cosa è stato migliorato?</vt:lpstr>
      <vt:lpstr>Cosa non è più supportato?</vt:lpstr>
      <vt:lpstr>ProCall 6 Enterprise Software Suite (CTI &amp; SIP)</vt:lpstr>
      <vt:lpstr>PBX Supportati – Connessione SIP</vt:lpstr>
      <vt:lpstr>ProCall 6 Enterprise Software Suite (Chat &amp; Collaboration)</vt:lpstr>
      <vt:lpstr>ProCall 6 Enterprise Software Suite (CEBP &amp; Federation)</vt:lpstr>
      <vt:lpstr>ProCall 6 Enterprise Software Suite (contact portal/business card)</vt:lpstr>
      <vt:lpstr>Tutto quello che ti serve per comunicare via Internet</vt:lpstr>
      <vt:lpstr>Nuove app per iOS &amp; Android</vt:lpstr>
      <vt:lpstr>API server side</vt:lpstr>
      <vt:lpstr>Requisiti di sistema (5-2500 utenti per server)</vt:lpstr>
      <vt:lpstr>Requisiti hardware</vt:lpstr>
      <vt:lpstr>Licensing </vt:lpstr>
      <vt:lpstr>Case study – ProCall 6 Enteprise</vt:lpstr>
      <vt:lpstr>Presentazione standard di PowerPoint</vt:lpstr>
      <vt:lpstr>Vantaggi dei nostri servizi online</vt:lpstr>
      <vt:lpstr>Componenti Hybrid Cloud come servizi addizionali</vt:lpstr>
      <vt:lpstr>ProCall Web Communication Services</vt:lpstr>
      <vt:lpstr>ProCall Web Communication Services</vt:lpstr>
      <vt:lpstr>Prezzi listino ITA</vt:lpstr>
      <vt:lpstr>ProCall Mobility Services</vt:lpstr>
      <vt:lpstr>ProCall Mobility Services</vt:lpstr>
      <vt:lpstr>Prezzi listino ITA</vt:lpstr>
      <vt:lpstr>Modalità</vt:lpstr>
      <vt:lpstr>Protezione dei dati</vt:lpstr>
      <vt:lpstr>Ordine e attivazione servizi cloud</vt:lpstr>
      <vt:lpstr>Presentazione standard di PowerPoint</vt:lpstr>
      <vt:lpstr>ECSTA 5</vt:lpstr>
      <vt:lpstr>Presentazione standard di PowerPoint</vt:lpstr>
      <vt:lpstr>ProCall Analytics – Lo strumento di B.I. di ProCall Enterprise</vt:lpstr>
      <vt:lpstr>ProCall Analytics</vt:lpstr>
      <vt:lpstr>Case study – ProCall Analytics</vt:lpstr>
      <vt:lpstr>Presentazione standard di PowerPoint</vt:lpstr>
      <vt:lpstr>ProCall One R2</vt:lpstr>
      <vt:lpstr>ProCall One R2</vt:lpstr>
      <vt:lpstr>Presentazione standard di PowerPoint</vt:lpstr>
      <vt:lpstr>ProCall LiveChat</vt:lpstr>
      <vt:lpstr>ProCall LiveChat</vt:lpstr>
      <vt:lpstr>Presentazione standard di PowerPoint</vt:lpstr>
      <vt:lpstr>ixi-UMS Business</vt:lpstr>
      <vt:lpstr>ixi-UMS Business</vt:lpstr>
      <vt:lpstr>Presentazione standard di PowerPoint</vt:lpstr>
      <vt:lpstr>Presentazione standard di PowerPoint</vt:lpstr>
      <vt:lpstr>MetaDirectory</vt:lpstr>
      <vt:lpstr>MetaDirectory (Stand 07/2016)</vt:lpstr>
      <vt:lpstr>Case study – MetaDirectory</vt:lpstr>
      <vt:lpstr>Presentazione standard di PowerPoint</vt:lpstr>
      <vt:lpstr>ECSTA Serie (Stand 07/2016)</vt:lpstr>
      <vt:lpstr>ECSTA Serie</vt:lpstr>
      <vt:lpstr>Presentazione standard di PowerPoint</vt:lpstr>
      <vt:lpstr>Contact Kit</vt:lpstr>
      <vt:lpstr>Contact Kit</vt:lpstr>
      <vt:lpstr>Case study – Contact Kit</vt:lpstr>
      <vt:lpstr>Listino</vt:lpstr>
      <vt:lpstr>Listino</vt:lpstr>
      <vt:lpstr>Esempi di progetto - Lavoro di gruppo</vt:lpstr>
      <vt:lpstr>Esempi di progetto - Lavoro di gruppo</vt:lpstr>
      <vt:lpstr>Esempi di progetto - Lavoro di gruppo</vt:lpstr>
      <vt:lpstr>Business  ricorrente – la Software Assurance (s.a.) (1)</vt:lpstr>
      <vt:lpstr>Business  ricorrente – la Software Assurance (s.a.) (2)</vt:lpstr>
      <vt:lpstr>Business  ricorrente – la Software Assurance (s.a.) (3)</vt:lpstr>
      <vt:lpstr>Business  ricorrente – la PSLA (Premium Service Level Agreement)</vt:lpstr>
      <vt:lpstr>Supporto sales</vt:lpstr>
      <vt:lpstr>Contenuto StaterKit - UpgradeKit</vt:lpstr>
      <vt:lpstr>Appuntamenti / «Coming soon»</vt:lpstr>
      <vt:lpstr>Esame ECS</vt:lpstr>
      <vt:lpstr>ECS TEST - Answers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2016-01-13T07:19:35Z</dcterms:created>
  <dcterms:modified xsi:type="dcterms:W3CDTF">2018-04-19T14:15:43Z</dcterms:modified>
</cp:coreProperties>
</file>