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40" r:id="rId1"/>
    <p:sldMasterId id="2147483785" r:id="rId2"/>
  </p:sldMasterIdLst>
  <p:notesMasterIdLst>
    <p:notesMasterId r:id="rId16"/>
  </p:notesMasterIdLst>
  <p:handoutMasterIdLst>
    <p:handoutMasterId r:id="rId17"/>
  </p:handoutMasterIdLst>
  <p:sldIdLst>
    <p:sldId id="313" r:id="rId3"/>
    <p:sldId id="391" r:id="rId4"/>
    <p:sldId id="354" r:id="rId5"/>
    <p:sldId id="389" r:id="rId6"/>
    <p:sldId id="369" r:id="rId7"/>
    <p:sldId id="367" r:id="rId8"/>
    <p:sldId id="368" r:id="rId9"/>
    <p:sldId id="370" r:id="rId10"/>
    <p:sldId id="376" r:id="rId11"/>
    <p:sldId id="388" r:id="rId12"/>
    <p:sldId id="380" r:id="rId13"/>
    <p:sldId id="387" r:id="rId14"/>
    <p:sldId id="359" r:id="rId15"/>
  </p:sldIdLst>
  <p:sldSz cx="12192000" cy="6858000"/>
  <p:notesSz cx="6797675" cy="9929813"/>
  <p:defaultTextStyle>
    <a:defPPr>
      <a:defRPr lang="de-DE"/>
    </a:defPPr>
    <a:lvl1pPr marL="0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8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7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35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54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B928"/>
    <a:srgbClr val="4DBBB5"/>
    <a:srgbClr val="4AB9A9"/>
    <a:srgbClr val="7DB928"/>
    <a:srgbClr val="DDDC1F"/>
    <a:srgbClr val="C9E725"/>
    <a:srgbClr val="EAEAEA"/>
    <a:srgbClr val="2B2B2B"/>
    <a:srgbClr val="C5D431"/>
    <a:srgbClr val="FCEA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 autoAdjust="0"/>
  </p:normalViewPr>
  <p:slideViewPr>
    <p:cSldViewPr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2340" y="72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6797675" cy="1055097"/>
          </a:xfrm>
          <a:prstGeom prst="rect">
            <a:avLst/>
          </a:prstGeom>
          <a:gradFill>
            <a:gsLst>
              <a:gs pos="0">
                <a:srgbClr val="FCEA10">
                  <a:alpha val="80000"/>
                </a:srgbClr>
              </a:gs>
              <a:gs pos="35000">
                <a:srgbClr val="C5D431">
                  <a:lumMod val="100000"/>
                  <a:alpha val="80000"/>
                </a:srgbClr>
              </a:gs>
              <a:gs pos="66000">
                <a:srgbClr val="7DB928">
                  <a:alpha val="80000"/>
                </a:srgbClr>
              </a:gs>
              <a:gs pos="100000">
                <a:srgbClr val="4DBBB5">
                  <a:alpha val="8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Kopfzeilenplatzhalter 9"/>
          <p:cNvSpPr>
            <a:spLocks noGrp="1"/>
          </p:cNvSpPr>
          <p:nvPr>
            <p:ph type="hdr" sz="quarter"/>
          </p:nvPr>
        </p:nvSpPr>
        <p:spPr>
          <a:xfrm>
            <a:off x="543854" y="295653"/>
            <a:ext cx="5709968" cy="49879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de-DE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Datumsplatzhalter 18"/>
          <p:cNvSpPr>
            <a:spLocks noGrp="1"/>
          </p:cNvSpPr>
          <p:nvPr>
            <p:ph type="dt" sz="quarter" idx="1"/>
          </p:nvPr>
        </p:nvSpPr>
        <p:spPr>
          <a:xfrm>
            <a:off x="153937" y="9279842"/>
            <a:ext cx="1110777" cy="312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endParaRPr lang="de-DE" sz="1000" dirty="0">
              <a:solidFill>
                <a:srgbClr val="4D4D4D"/>
              </a:solidFill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3"/>
          </p:nvPr>
        </p:nvSpPr>
        <p:spPr>
          <a:xfrm>
            <a:off x="5951199" y="9308869"/>
            <a:ext cx="374717" cy="2837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pPr algn="l"/>
            <a:fld id="{696429D2-D6DE-4168-B118-B6DE597E9EEE}" type="slidenum">
              <a:rPr lang="de-DE" sz="1000" smtClean="0">
                <a:solidFill>
                  <a:srgbClr val="4D4D4D"/>
                </a:solidFill>
              </a:rPr>
              <a:pPr algn="l"/>
              <a:t>‹#›</a:t>
            </a:fld>
            <a:endParaRPr lang="de-DE" sz="1000" dirty="0">
              <a:solidFill>
                <a:srgbClr val="4D4D4D"/>
              </a:solidFill>
            </a:endParaRPr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2"/>
          </p:nvPr>
        </p:nvSpPr>
        <p:spPr>
          <a:xfrm>
            <a:off x="1264713" y="9279842"/>
            <a:ext cx="1574315" cy="312750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sz="1200"/>
            </a:lvl1pPr>
          </a:lstStyle>
          <a:p>
            <a:endParaRPr lang="de-DE" sz="1000" dirty="0">
              <a:solidFill>
                <a:srgbClr val="4D4D4D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87" y="9352424"/>
            <a:ext cx="717701" cy="23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1575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1"/>
            <a:ext cx="6797675" cy="4339338"/>
          </a:xfrm>
          <a:prstGeom prst="rect">
            <a:avLst/>
          </a:prstGeom>
          <a:gradFill>
            <a:gsLst>
              <a:gs pos="0">
                <a:srgbClr val="FCEA10">
                  <a:alpha val="80000"/>
                </a:srgbClr>
              </a:gs>
              <a:gs pos="35000">
                <a:srgbClr val="C5D431">
                  <a:lumMod val="100000"/>
                  <a:alpha val="80000"/>
                </a:srgbClr>
              </a:gs>
              <a:gs pos="66000">
                <a:srgbClr val="7DB928">
                  <a:alpha val="80000"/>
                </a:srgbClr>
              </a:gs>
              <a:gs pos="100000">
                <a:srgbClr val="4DBBB5">
                  <a:alpha val="8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52400" y="350838"/>
            <a:ext cx="6492875" cy="36528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33450" y="4339338"/>
            <a:ext cx="6530776" cy="5421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29605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80147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00736" algn="l" defTabSz="801472" rtl="0" eaLnBrk="1" latinLnBrk="0" hangingPunct="1">
      <a:defRPr sz="1100" kern="1200">
        <a:solidFill>
          <a:schemeClr val="tx1"/>
        </a:solidFill>
        <a:latin typeface="Frutiger 55 Roman"/>
        <a:ea typeface="+mn-ea"/>
        <a:cs typeface="+mn-cs"/>
      </a:defRPr>
    </a:lvl2pPr>
    <a:lvl3pPr marL="801472" algn="l" defTabSz="801472" rtl="0" eaLnBrk="1" latinLnBrk="0" hangingPunct="1">
      <a:defRPr sz="1100" kern="1200">
        <a:solidFill>
          <a:schemeClr val="tx1"/>
        </a:solidFill>
        <a:latin typeface="Frutiger 55 Roman"/>
        <a:ea typeface="+mn-ea"/>
        <a:cs typeface="+mn-cs"/>
      </a:defRPr>
    </a:lvl3pPr>
    <a:lvl4pPr marL="1202207" algn="l" defTabSz="801472" rtl="0" eaLnBrk="1" latinLnBrk="0" hangingPunct="1">
      <a:defRPr sz="1100" kern="1200">
        <a:solidFill>
          <a:schemeClr val="tx1"/>
        </a:solidFill>
        <a:latin typeface="Frutiger 55 Roman"/>
        <a:ea typeface="+mn-ea"/>
        <a:cs typeface="+mn-cs"/>
      </a:defRPr>
    </a:lvl4pPr>
    <a:lvl5pPr marL="1602943" algn="l" defTabSz="801472" rtl="0" eaLnBrk="1" latinLnBrk="0" hangingPunct="1">
      <a:defRPr sz="1100" kern="1200">
        <a:solidFill>
          <a:schemeClr val="tx1"/>
        </a:solidFill>
        <a:latin typeface="Frutiger 55 Roman"/>
        <a:ea typeface="+mn-ea"/>
        <a:cs typeface="+mn-cs"/>
      </a:defRPr>
    </a:lvl5pPr>
    <a:lvl6pPr marL="2003679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04415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05151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05886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53988" y="352425"/>
            <a:ext cx="6489700" cy="36512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01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Prima </a:t>
            </a:r>
            <a:r>
              <a:rPr lang="de-DE" dirty="0" err="1"/>
              <a:t>parte</a:t>
            </a:r>
            <a:endParaRPr lang="de-DE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6213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53988" y="352425"/>
            <a:ext cx="6489700" cy="36512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01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Prima </a:t>
            </a:r>
            <a:r>
              <a:rPr lang="de-DE" dirty="0" err="1"/>
              <a:t>parte</a:t>
            </a:r>
            <a:endParaRPr lang="de-DE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4189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53988" y="352425"/>
            <a:ext cx="6489700" cy="36512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01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Seconda</a:t>
            </a:r>
            <a:r>
              <a:rPr lang="de-DE" dirty="0"/>
              <a:t> Parte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532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tos.it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hyperlink" Target="mailto:info@estos.it" TargetMode="Externa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2014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1800200" y="0"/>
            <a:ext cx="3359696" cy="1268760"/>
          </a:xfrm>
          <a:prstGeom prst="rect">
            <a:avLst/>
          </a:prstGeom>
          <a:gradFill>
            <a:gsLst>
              <a:gs pos="0">
                <a:srgbClr val="FCEA10">
                  <a:alpha val="80000"/>
                </a:srgbClr>
              </a:gs>
              <a:gs pos="35000">
                <a:srgbClr val="C5D431">
                  <a:lumMod val="100000"/>
                  <a:alpha val="80000"/>
                </a:srgbClr>
              </a:gs>
              <a:gs pos="66000">
                <a:srgbClr val="7DB928">
                  <a:alpha val="80000"/>
                </a:srgbClr>
              </a:gs>
              <a:gs pos="100000">
                <a:srgbClr val="4DBBB5">
                  <a:alpha val="8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96000" y="1844824"/>
            <a:ext cx="10800000" cy="1319336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algn="ctr">
              <a:defRPr lang="de-DE" sz="4800" b="0" dirty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1802129" y="3717032"/>
            <a:ext cx="8640000" cy="936000"/>
          </a:xfrm>
          <a:prstGeom prst="rect">
            <a:avLst/>
          </a:prstGeom>
        </p:spPr>
        <p:txBody>
          <a:bodyPr lIns="0" tIns="40074" rIns="0" bIns="40074" anchor="t">
            <a:normAutofit/>
          </a:bodyPr>
          <a:lstStyle>
            <a:lvl1pPr marL="0" indent="0" algn="ctr">
              <a:buNone/>
              <a:defRPr lang="en-US" sz="2800" dirty="0">
                <a:solidFill>
                  <a:schemeClr val="tx1"/>
                </a:solidFill>
                <a:latin typeface="+mn-lt"/>
              </a:defRPr>
            </a:lvl1pPr>
            <a:lvl2pPr marL="40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720000" y="5605200"/>
            <a:ext cx="3168000" cy="720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lang="de-DE" sz="1800" smtClean="0">
                <a:solidFill>
                  <a:srgbClr val="7DB928"/>
                </a:solidFill>
                <a:latin typeface="+mn-lt"/>
              </a:defRPr>
            </a:lvl1pPr>
            <a:lvl2pPr marL="457119" indent="0" algn="ctr">
              <a:buNone/>
              <a:defRPr lang="de-DE" sz="1800" smtClean="0">
                <a:solidFill>
                  <a:srgbClr val="7DB928"/>
                </a:solidFill>
                <a:latin typeface="+mn-lt"/>
              </a:defRPr>
            </a:lvl2pPr>
            <a:lvl3pPr marL="914238" indent="0" algn="ctr">
              <a:buNone/>
              <a:defRPr lang="de-DE" sz="1800" smtClean="0">
                <a:solidFill>
                  <a:srgbClr val="7DB928"/>
                </a:solidFill>
                <a:latin typeface="+mn-lt"/>
              </a:defRPr>
            </a:lvl3pPr>
            <a:lvl4pPr marL="1371358" indent="0" algn="ctr">
              <a:buNone/>
              <a:defRPr lang="de-DE" sz="1800" smtClean="0">
                <a:solidFill>
                  <a:srgbClr val="7DB928"/>
                </a:solidFill>
                <a:latin typeface="+mn-lt"/>
              </a:defRPr>
            </a:lvl4pPr>
            <a:lvl5pPr marL="1828477" indent="0" algn="ctr">
              <a:buNone/>
              <a:defRPr lang="de-DE" sz="1800" dirty="0">
                <a:solidFill>
                  <a:srgbClr val="7DB928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4512000" y="5605200"/>
            <a:ext cx="3168000" cy="7200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8400255" y="5605200"/>
            <a:ext cx="3168949" cy="7200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54" y="308243"/>
            <a:ext cx="2801118" cy="65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2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Vergle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720000" y="1123200"/>
            <a:ext cx="3456000" cy="63988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424400" y="1123200"/>
            <a:ext cx="3456000" cy="6397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720000" y="1989139"/>
            <a:ext cx="3456000" cy="4248174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4424400" y="1989139"/>
            <a:ext cx="3456000" cy="4248175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2" name="Inhaltsplatzhalter 15"/>
          <p:cNvSpPr>
            <a:spLocks noGrp="1"/>
          </p:cNvSpPr>
          <p:nvPr>
            <p:ph sz="quarter" idx="15"/>
          </p:nvPr>
        </p:nvSpPr>
        <p:spPr>
          <a:xfrm>
            <a:off x="8114400" y="1990800"/>
            <a:ext cx="3456000" cy="4248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8114400" y="1123200"/>
            <a:ext cx="3456000" cy="6397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734322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Vergleiche mit 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720000" y="1123200"/>
            <a:ext cx="3456000" cy="63988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424400" y="1123200"/>
            <a:ext cx="3456000" cy="6397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720000" y="1989139"/>
            <a:ext cx="3456000" cy="3526576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4424400" y="1989139"/>
            <a:ext cx="3456000" cy="352657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2" name="Inhaltsplatzhalter 15"/>
          <p:cNvSpPr>
            <a:spLocks noGrp="1"/>
          </p:cNvSpPr>
          <p:nvPr>
            <p:ph sz="quarter" idx="15"/>
          </p:nvPr>
        </p:nvSpPr>
        <p:spPr>
          <a:xfrm>
            <a:off x="8114400" y="1990800"/>
            <a:ext cx="3456000" cy="3526432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8114400" y="1123200"/>
            <a:ext cx="3456000" cy="6397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719402" y="5597550"/>
            <a:ext cx="3456598" cy="639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200" b="0" dirty="0" smtClean="0">
                <a:solidFill>
                  <a:srgbClr val="7DB928"/>
                </a:solidFill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8"/>
          </p:nvPr>
        </p:nvSpPr>
        <p:spPr>
          <a:xfrm>
            <a:off x="4424400" y="5612758"/>
            <a:ext cx="3456598" cy="639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200" b="0" dirty="0" smtClean="0">
                <a:solidFill>
                  <a:srgbClr val="7DB928"/>
                </a:solidFill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9"/>
          </p:nvPr>
        </p:nvSpPr>
        <p:spPr>
          <a:xfrm>
            <a:off x="8130902" y="5612758"/>
            <a:ext cx="3456598" cy="639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200" b="0" dirty="0" smtClean="0">
                <a:solidFill>
                  <a:srgbClr val="7DB928"/>
                </a:solidFill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350292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Vergleiche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720000" y="273600"/>
            <a:ext cx="3456000" cy="63988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424400" y="273600"/>
            <a:ext cx="3456000" cy="6397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720000" y="1124745"/>
            <a:ext cx="3456000" cy="5112568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4424400" y="1124745"/>
            <a:ext cx="3456000" cy="511257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2" name="Inhaltsplatzhalter 15"/>
          <p:cNvSpPr>
            <a:spLocks noGrp="1"/>
          </p:cNvSpPr>
          <p:nvPr>
            <p:ph sz="quarter" idx="15"/>
          </p:nvPr>
        </p:nvSpPr>
        <p:spPr>
          <a:xfrm>
            <a:off x="8114400" y="1124745"/>
            <a:ext cx="3456000" cy="5114055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8114400" y="273600"/>
            <a:ext cx="3456000" cy="6397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434203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 Oben Oben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719667" y="1123201"/>
            <a:ext cx="5280323" cy="2775581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6302400" y="1123201"/>
            <a:ext cx="5280000" cy="2775581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6" name="Inhaltsplatzhalter 15"/>
          <p:cNvSpPr>
            <a:spLocks noGrp="1"/>
          </p:cNvSpPr>
          <p:nvPr>
            <p:ph sz="quarter" idx="15"/>
          </p:nvPr>
        </p:nvSpPr>
        <p:spPr>
          <a:xfrm>
            <a:off x="719667" y="4097790"/>
            <a:ext cx="10862733" cy="213741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307136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9403" y="1124746"/>
            <a:ext cx="5280000" cy="63988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400" b="0" dirty="0" smtClean="0"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02401" y="1124744"/>
            <a:ext cx="5279231" cy="639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400" b="0" dirty="0" smtClean="0"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719667" y="1989139"/>
            <a:ext cx="5278967" cy="4248174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6302401" y="1989139"/>
            <a:ext cx="5278967" cy="4248175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35629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9403" y="273600"/>
            <a:ext cx="5280000" cy="63988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02401" y="273600"/>
            <a:ext cx="5279231" cy="639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719667" y="1124744"/>
            <a:ext cx="5278967" cy="5112569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6302401" y="1124745"/>
            <a:ext cx="5278967" cy="511257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7197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4"/>
          <p:cNvSpPr>
            <a:spLocks noGrp="1"/>
          </p:cNvSpPr>
          <p:nvPr>
            <p:ph type="title"/>
          </p:nvPr>
        </p:nvSpPr>
        <p:spPr>
          <a:xfrm>
            <a:off x="720000" y="273599"/>
            <a:ext cx="10862400" cy="612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9947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194936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11"/>
          <p:cNvSpPr>
            <a:spLocks noGrp="1"/>
          </p:cNvSpPr>
          <p:nvPr>
            <p:ph sz="quarter" idx="13"/>
          </p:nvPr>
        </p:nvSpPr>
        <p:spPr>
          <a:xfrm>
            <a:off x="719667" y="273600"/>
            <a:ext cx="10862733" cy="5963712"/>
          </a:xfrm>
          <a:prstGeom prst="rect">
            <a:avLst/>
          </a:prstGeom>
        </p:spPr>
        <p:txBody>
          <a:bodyPr tIns="0" rIns="0" bIns="0" anchor="t"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991098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11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51052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de-DE" sz="44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12011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/>
          <p:cNvSpPr>
            <a:spLocks noGrp="1"/>
          </p:cNvSpPr>
          <p:nvPr>
            <p:ph sz="quarter" idx="13"/>
          </p:nvPr>
        </p:nvSpPr>
        <p:spPr>
          <a:xfrm>
            <a:off x="719667" y="1124744"/>
            <a:ext cx="10862733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491832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97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404" y="273050"/>
            <a:ext cx="3901281" cy="116205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2400" b="0">
                <a:solidFill>
                  <a:srgbClr val="7DB928"/>
                </a:solidFill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19404" y="1435102"/>
            <a:ext cx="3901281" cy="4691063"/>
          </a:xfrm>
          <a:prstGeom prst="rect">
            <a:avLst/>
          </a:prstGeom>
        </p:spPr>
        <p:txBody>
          <a:bodyPr lIns="90000"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  <a:lvl2pPr marL="436361" indent="0">
              <a:buNone/>
              <a:defRPr sz="1100"/>
            </a:lvl2pPr>
            <a:lvl3pPr marL="872722" indent="0">
              <a:buNone/>
              <a:defRPr sz="1000"/>
            </a:lvl3pPr>
            <a:lvl4pPr marL="1309083" indent="0">
              <a:buNone/>
              <a:defRPr sz="900"/>
            </a:lvl4pPr>
            <a:lvl5pPr marL="1745445" indent="0">
              <a:buNone/>
              <a:defRPr sz="900"/>
            </a:lvl5pPr>
            <a:lvl6pPr marL="2181806" indent="0">
              <a:buNone/>
              <a:defRPr sz="900"/>
            </a:lvl6pPr>
            <a:lvl7pPr marL="2618167" indent="0">
              <a:buNone/>
              <a:defRPr sz="900"/>
            </a:lvl7pPr>
            <a:lvl8pPr marL="3054529" indent="0">
              <a:buNone/>
              <a:defRPr sz="900"/>
            </a:lvl8pPr>
            <a:lvl9pPr marL="349089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4751917" y="273051"/>
            <a:ext cx="6720680" cy="5853113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432117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lang="de-DE" sz="2400" dirty="0"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lIns="80147" tIns="40074" rIns="80147" bIns="40074"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36361" indent="0">
              <a:buNone/>
              <a:defRPr sz="2600"/>
            </a:lvl2pPr>
            <a:lvl3pPr marL="872722" indent="0">
              <a:buNone/>
              <a:defRPr sz="2300"/>
            </a:lvl3pPr>
            <a:lvl4pPr marL="1309083" indent="0">
              <a:buNone/>
              <a:defRPr sz="1900"/>
            </a:lvl4pPr>
            <a:lvl5pPr marL="1745445" indent="0">
              <a:buNone/>
              <a:defRPr sz="1900"/>
            </a:lvl5pPr>
            <a:lvl6pPr marL="2181806" indent="0">
              <a:buNone/>
              <a:defRPr sz="1900"/>
            </a:lvl6pPr>
            <a:lvl7pPr marL="2618167" indent="0">
              <a:buNone/>
              <a:defRPr sz="1900"/>
            </a:lvl7pPr>
            <a:lvl8pPr marL="3054529" indent="0">
              <a:buNone/>
              <a:defRPr sz="1900"/>
            </a:lvl8pPr>
            <a:lvl9pPr marL="3490890" indent="0">
              <a:buNone/>
              <a:defRPr sz="1900"/>
            </a:lvl9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432450"/>
            <a:ext cx="7315200" cy="804862"/>
          </a:xfrm>
          <a:prstGeom prst="rect">
            <a:avLst/>
          </a:prstGeom>
        </p:spPr>
        <p:txBody>
          <a:bodyPr lIns="90000"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  <a:lvl2pPr marL="436361" indent="0">
              <a:buNone/>
              <a:defRPr sz="1100"/>
            </a:lvl2pPr>
            <a:lvl3pPr marL="872722" indent="0">
              <a:buNone/>
              <a:defRPr sz="1000"/>
            </a:lvl3pPr>
            <a:lvl4pPr marL="1309083" indent="0">
              <a:buNone/>
              <a:defRPr sz="900"/>
            </a:lvl4pPr>
            <a:lvl5pPr marL="1745445" indent="0">
              <a:buNone/>
              <a:defRPr sz="900"/>
            </a:lvl5pPr>
            <a:lvl6pPr marL="2181806" indent="0">
              <a:buNone/>
              <a:defRPr sz="900"/>
            </a:lvl6pPr>
            <a:lvl7pPr marL="2618167" indent="0">
              <a:buNone/>
              <a:defRPr sz="900"/>
            </a:lvl7pPr>
            <a:lvl8pPr marL="3054529" indent="0">
              <a:buNone/>
              <a:defRPr sz="900"/>
            </a:lvl8pPr>
            <a:lvl9pPr marL="349089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361400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719667" y="1123200"/>
            <a:ext cx="10862733" cy="5112000"/>
          </a:xfrm>
          <a:prstGeom prst="rect">
            <a:avLst/>
          </a:prstGeom>
        </p:spPr>
        <p:txBody>
          <a:bodyPr vert="vert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902109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0350011" y="274640"/>
            <a:ext cx="1232389" cy="5962672"/>
          </a:xfrm>
          <a:prstGeom prst="rect">
            <a:avLst/>
          </a:prstGeom>
        </p:spPr>
        <p:txBody>
          <a:bodyPr vert="eaVert" lIns="0" tIns="0"/>
          <a:lstStyle>
            <a:lvl1pPr>
              <a:defRPr>
                <a:solidFill>
                  <a:srgbClr val="7DB928"/>
                </a:solidFill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>
          <a:xfrm>
            <a:off x="719402" y="274638"/>
            <a:ext cx="9504097" cy="5962674"/>
          </a:xfrm>
          <a:prstGeom prst="rect">
            <a:avLst/>
          </a:prstGeom>
        </p:spPr>
        <p:txBody>
          <a:bodyPr vert="vert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096325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1692000" y="1123200"/>
            <a:ext cx="4392000" cy="63988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200000" y="1123200"/>
            <a:ext cx="4392000" cy="63976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1692000" y="1989139"/>
            <a:ext cx="4392000" cy="4248174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7200000" y="1989139"/>
            <a:ext cx="4392000" cy="4248175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Inhaltsplatzhalter 18"/>
          <p:cNvSpPr>
            <a:spLocks noGrp="1"/>
          </p:cNvSpPr>
          <p:nvPr>
            <p:ph sz="quarter" idx="15"/>
          </p:nvPr>
        </p:nvSpPr>
        <p:spPr>
          <a:xfrm>
            <a:off x="720725" y="1123950"/>
            <a:ext cx="900000" cy="9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" panose="020B0503030403020204" pitchFamily="34" charset="0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0" name="Inhaltsplatzhalter 18"/>
          <p:cNvSpPr>
            <a:spLocks noGrp="1"/>
          </p:cNvSpPr>
          <p:nvPr>
            <p:ph sz="quarter" idx="16"/>
          </p:nvPr>
        </p:nvSpPr>
        <p:spPr>
          <a:xfrm>
            <a:off x="6228222" y="1123950"/>
            <a:ext cx="900000" cy="9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" panose="020B0503030403020204" pitchFamily="34" charset="0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637808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mit Icon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1692000" y="273600"/>
            <a:ext cx="4392000" cy="63988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200000" y="273600"/>
            <a:ext cx="4392000" cy="63976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1692000" y="1052736"/>
            <a:ext cx="4392000" cy="5184577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7200000" y="1052737"/>
            <a:ext cx="4392000" cy="5184578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Inhaltsplatzhalter 18"/>
          <p:cNvSpPr>
            <a:spLocks noGrp="1"/>
          </p:cNvSpPr>
          <p:nvPr>
            <p:ph sz="quarter" idx="15"/>
          </p:nvPr>
        </p:nvSpPr>
        <p:spPr>
          <a:xfrm>
            <a:off x="720725" y="273600"/>
            <a:ext cx="900000" cy="9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0" name="Inhaltsplatzhalter 18"/>
          <p:cNvSpPr>
            <a:spLocks noGrp="1"/>
          </p:cNvSpPr>
          <p:nvPr>
            <p:ph sz="quarter" idx="16"/>
          </p:nvPr>
        </p:nvSpPr>
        <p:spPr>
          <a:xfrm>
            <a:off x="6228222" y="273600"/>
            <a:ext cx="900000" cy="9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685860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halte mit Icon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1692000" y="273600"/>
            <a:ext cx="4392000" cy="63988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200000" y="273600"/>
            <a:ext cx="4392000" cy="63976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1692000" y="1052736"/>
            <a:ext cx="4392000" cy="2016223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7200000" y="1052737"/>
            <a:ext cx="4392000" cy="2016223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Inhaltsplatzhalter 18"/>
          <p:cNvSpPr>
            <a:spLocks noGrp="1"/>
          </p:cNvSpPr>
          <p:nvPr>
            <p:ph sz="quarter" idx="15"/>
          </p:nvPr>
        </p:nvSpPr>
        <p:spPr>
          <a:xfrm>
            <a:off x="720725" y="273600"/>
            <a:ext cx="900000" cy="9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0" name="Inhaltsplatzhalter 18"/>
          <p:cNvSpPr>
            <a:spLocks noGrp="1"/>
          </p:cNvSpPr>
          <p:nvPr>
            <p:ph sz="quarter" idx="16"/>
          </p:nvPr>
        </p:nvSpPr>
        <p:spPr>
          <a:xfrm>
            <a:off x="6228222" y="273600"/>
            <a:ext cx="900000" cy="9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Foliennummernplatzhalter 2"/>
          <p:cNvSpPr txBox="1">
            <a:spLocks/>
          </p:cNvSpPr>
          <p:nvPr userDrawn="1"/>
        </p:nvSpPr>
        <p:spPr>
          <a:xfrm>
            <a:off x="11082530" y="9693720"/>
            <a:ext cx="555131" cy="216000"/>
          </a:xfrm>
          <a:prstGeom prst="rect">
            <a:avLst/>
          </a:prstGeom>
        </p:spPr>
        <p:txBody>
          <a:bodyPr lIns="0" tIns="36000" rIns="0" anchor="ctr">
            <a:noAutofit/>
          </a:bodyPr>
          <a:lstStyle>
            <a:defPPr>
              <a:defRPr lang="de-DE"/>
            </a:defPPr>
            <a:lvl1pPr marL="0" algn="r" defTabSz="914239" rtl="0" eaLnBrk="1" latinLnBrk="0" hangingPunct="1">
              <a:defRPr sz="1000" kern="1200">
                <a:solidFill>
                  <a:srgbClr val="4D4D4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4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C905D0-24F0-4A5D-A8FD-F45F8E9F1544}" type="slidenum">
              <a:rPr lang="de-DE" smtClean="0">
                <a:latin typeface="+mn-lt"/>
              </a:rPr>
              <a:pPr/>
              <a:t>‹#›</a:t>
            </a:fld>
            <a:endParaRPr lang="de-DE" dirty="0">
              <a:latin typeface="+mn-lt"/>
            </a:endParaRPr>
          </a:p>
        </p:txBody>
      </p:sp>
      <p:sp>
        <p:nvSpPr>
          <p:cNvPr id="12" name="Datumsplatzhalter 3"/>
          <p:cNvSpPr txBox="1">
            <a:spLocks/>
          </p:cNvSpPr>
          <p:nvPr userDrawn="1"/>
        </p:nvSpPr>
        <p:spPr>
          <a:xfrm>
            <a:off x="263352" y="9693720"/>
            <a:ext cx="868201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de-DE"/>
            </a:defPPr>
            <a:lvl1pPr marL="0" algn="r" defTabSz="914239" rtl="0" eaLnBrk="1" latinLnBrk="0" hangingPunct="1">
              <a:defRPr sz="1000" kern="1200">
                <a:solidFill>
                  <a:srgbClr val="4D4D4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4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+mn-lt"/>
              </a:rPr>
              <a:t>Abteilung</a:t>
            </a:r>
            <a:endParaRPr lang="de-DE" dirty="0">
              <a:latin typeface="+mn-lt"/>
            </a:endParaRPr>
          </a:p>
        </p:txBody>
      </p:sp>
      <p:sp>
        <p:nvSpPr>
          <p:cNvPr id="13" name="Fußzeilenplatzhalter 4"/>
          <p:cNvSpPr txBox="1">
            <a:spLocks/>
          </p:cNvSpPr>
          <p:nvPr userDrawn="1"/>
        </p:nvSpPr>
        <p:spPr>
          <a:xfrm>
            <a:off x="1419586" y="9693720"/>
            <a:ext cx="28800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de-DE"/>
            </a:defPPr>
            <a:lvl1pPr marL="0" algn="l" defTabSz="914239" rtl="0" eaLnBrk="1" latinLnBrk="0" hangingPunct="1">
              <a:defRPr sz="1000" kern="1200">
                <a:solidFill>
                  <a:srgbClr val="4D4D4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4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+mn-lt"/>
              </a:rPr>
              <a:t>Kürzel</a:t>
            </a:r>
            <a:endParaRPr lang="de-DE" dirty="0">
              <a:latin typeface="+mn-lt"/>
            </a:endParaRPr>
          </a:p>
        </p:txBody>
      </p:sp>
      <p:sp>
        <p:nvSpPr>
          <p:cNvPr id="14" name="Textplatzhalter 2"/>
          <p:cNvSpPr>
            <a:spLocks noGrp="1"/>
          </p:cNvSpPr>
          <p:nvPr>
            <p:ph type="body" idx="17"/>
          </p:nvPr>
        </p:nvSpPr>
        <p:spPr>
          <a:xfrm>
            <a:off x="1685827" y="3390517"/>
            <a:ext cx="4392000" cy="63988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8"/>
          </p:nvPr>
        </p:nvSpPr>
        <p:spPr>
          <a:xfrm>
            <a:off x="7193827" y="3390517"/>
            <a:ext cx="4392000" cy="63976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6" name="Inhaltsplatzhalter 6"/>
          <p:cNvSpPr>
            <a:spLocks noGrp="1"/>
          </p:cNvSpPr>
          <p:nvPr>
            <p:ph sz="quarter" idx="19"/>
          </p:nvPr>
        </p:nvSpPr>
        <p:spPr>
          <a:xfrm>
            <a:off x="1685827" y="4169653"/>
            <a:ext cx="4392000" cy="2016223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7" name="Inhaltsplatzhalter 8"/>
          <p:cNvSpPr>
            <a:spLocks noGrp="1"/>
          </p:cNvSpPr>
          <p:nvPr>
            <p:ph sz="quarter" idx="20"/>
          </p:nvPr>
        </p:nvSpPr>
        <p:spPr>
          <a:xfrm>
            <a:off x="7193827" y="4169654"/>
            <a:ext cx="4392000" cy="2016223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8" name="Inhaltsplatzhalter 18"/>
          <p:cNvSpPr>
            <a:spLocks noGrp="1"/>
          </p:cNvSpPr>
          <p:nvPr>
            <p:ph sz="quarter" idx="21"/>
          </p:nvPr>
        </p:nvSpPr>
        <p:spPr>
          <a:xfrm>
            <a:off x="714552" y="3390517"/>
            <a:ext cx="900000" cy="9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1" name="Inhaltsplatzhalter 18"/>
          <p:cNvSpPr>
            <a:spLocks noGrp="1"/>
          </p:cNvSpPr>
          <p:nvPr>
            <p:ph sz="quarter" idx="22"/>
          </p:nvPr>
        </p:nvSpPr>
        <p:spPr>
          <a:xfrm>
            <a:off x="6222049" y="3390517"/>
            <a:ext cx="900000" cy="9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78193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halte mi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1692000" y="1189489"/>
            <a:ext cx="4392000" cy="63988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200000" y="1189489"/>
            <a:ext cx="4392000" cy="63976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1692000" y="1968625"/>
            <a:ext cx="4392000" cy="1620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7200000" y="1968626"/>
            <a:ext cx="4392000" cy="1620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Inhaltsplatzhalter 18"/>
          <p:cNvSpPr>
            <a:spLocks noGrp="1"/>
          </p:cNvSpPr>
          <p:nvPr>
            <p:ph sz="quarter" idx="15"/>
          </p:nvPr>
        </p:nvSpPr>
        <p:spPr>
          <a:xfrm>
            <a:off x="720725" y="1189489"/>
            <a:ext cx="900000" cy="9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0" name="Inhaltsplatzhalter 18"/>
          <p:cNvSpPr>
            <a:spLocks noGrp="1"/>
          </p:cNvSpPr>
          <p:nvPr>
            <p:ph sz="quarter" idx="16"/>
          </p:nvPr>
        </p:nvSpPr>
        <p:spPr>
          <a:xfrm>
            <a:off x="6228222" y="1189489"/>
            <a:ext cx="900000" cy="9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Foliennummernplatzhalter 2"/>
          <p:cNvSpPr txBox="1">
            <a:spLocks/>
          </p:cNvSpPr>
          <p:nvPr userDrawn="1"/>
        </p:nvSpPr>
        <p:spPr>
          <a:xfrm>
            <a:off x="11082530" y="9693720"/>
            <a:ext cx="555131" cy="216000"/>
          </a:xfrm>
          <a:prstGeom prst="rect">
            <a:avLst/>
          </a:prstGeom>
        </p:spPr>
        <p:txBody>
          <a:bodyPr lIns="0" tIns="36000" rIns="0" anchor="ctr">
            <a:noAutofit/>
          </a:bodyPr>
          <a:lstStyle>
            <a:defPPr>
              <a:defRPr lang="de-DE"/>
            </a:defPPr>
            <a:lvl1pPr marL="0" algn="r" defTabSz="914239" rtl="0" eaLnBrk="1" latinLnBrk="0" hangingPunct="1">
              <a:defRPr sz="1000" kern="1200">
                <a:solidFill>
                  <a:srgbClr val="4D4D4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4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C905D0-24F0-4A5D-A8FD-F45F8E9F1544}" type="slidenum">
              <a:rPr lang="de-DE" smtClean="0">
                <a:latin typeface="+mn-lt"/>
              </a:rPr>
              <a:pPr/>
              <a:t>‹#›</a:t>
            </a:fld>
            <a:endParaRPr lang="de-DE" dirty="0">
              <a:latin typeface="+mn-lt"/>
            </a:endParaRPr>
          </a:p>
        </p:txBody>
      </p:sp>
      <p:sp>
        <p:nvSpPr>
          <p:cNvPr id="12" name="Datumsplatzhalter 3"/>
          <p:cNvSpPr txBox="1">
            <a:spLocks/>
          </p:cNvSpPr>
          <p:nvPr userDrawn="1"/>
        </p:nvSpPr>
        <p:spPr>
          <a:xfrm>
            <a:off x="263352" y="9693720"/>
            <a:ext cx="868201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de-DE"/>
            </a:defPPr>
            <a:lvl1pPr marL="0" algn="r" defTabSz="914239" rtl="0" eaLnBrk="1" latinLnBrk="0" hangingPunct="1">
              <a:defRPr sz="1000" kern="1200">
                <a:solidFill>
                  <a:srgbClr val="4D4D4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4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+mn-lt"/>
              </a:rPr>
              <a:t>Abteilung</a:t>
            </a:r>
            <a:endParaRPr lang="de-DE" dirty="0">
              <a:latin typeface="+mn-lt"/>
            </a:endParaRPr>
          </a:p>
        </p:txBody>
      </p:sp>
      <p:sp>
        <p:nvSpPr>
          <p:cNvPr id="13" name="Fußzeilenplatzhalter 4"/>
          <p:cNvSpPr txBox="1">
            <a:spLocks/>
          </p:cNvSpPr>
          <p:nvPr userDrawn="1"/>
        </p:nvSpPr>
        <p:spPr>
          <a:xfrm>
            <a:off x="1419586" y="9693720"/>
            <a:ext cx="28800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de-DE"/>
            </a:defPPr>
            <a:lvl1pPr marL="0" algn="l" defTabSz="914239" rtl="0" eaLnBrk="1" latinLnBrk="0" hangingPunct="1">
              <a:defRPr sz="1000" kern="1200">
                <a:solidFill>
                  <a:srgbClr val="4D4D4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4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+mn-lt"/>
              </a:rPr>
              <a:t>Kürzel</a:t>
            </a:r>
            <a:endParaRPr lang="de-DE" dirty="0">
              <a:latin typeface="+mn-lt"/>
            </a:endParaRPr>
          </a:p>
        </p:txBody>
      </p:sp>
      <p:sp>
        <p:nvSpPr>
          <p:cNvPr id="14" name="Textplatzhalter 2"/>
          <p:cNvSpPr>
            <a:spLocks noGrp="1"/>
          </p:cNvSpPr>
          <p:nvPr>
            <p:ph type="body" idx="17"/>
          </p:nvPr>
        </p:nvSpPr>
        <p:spPr>
          <a:xfrm>
            <a:off x="1685827" y="3838175"/>
            <a:ext cx="4392000" cy="63988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8"/>
          </p:nvPr>
        </p:nvSpPr>
        <p:spPr>
          <a:xfrm>
            <a:off x="7193827" y="3838175"/>
            <a:ext cx="4392000" cy="63976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6" name="Inhaltsplatzhalter 6"/>
          <p:cNvSpPr>
            <a:spLocks noGrp="1"/>
          </p:cNvSpPr>
          <p:nvPr>
            <p:ph sz="quarter" idx="19"/>
          </p:nvPr>
        </p:nvSpPr>
        <p:spPr>
          <a:xfrm>
            <a:off x="1685827" y="4617311"/>
            <a:ext cx="4392000" cy="1620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7" name="Inhaltsplatzhalter 8"/>
          <p:cNvSpPr>
            <a:spLocks noGrp="1"/>
          </p:cNvSpPr>
          <p:nvPr>
            <p:ph sz="quarter" idx="20"/>
          </p:nvPr>
        </p:nvSpPr>
        <p:spPr>
          <a:xfrm>
            <a:off x="7193827" y="4617312"/>
            <a:ext cx="4392000" cy="1620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8" name="Inhaltsplatzhalter 18"/>
          <p:cNvSpPr>
            <a:spLocks noGrp="1"/>
          </p:cNvSpPr>
          <p:nvPr>
            <p:ph sz="quarter" idx="21"/>
          </p:nvPr>
        </p:nvSpPr>
        <p:spPr>
          <a:xfrm>
            <a:off x="714552" y="3838175"/>
            <a:ext cx="900000" cy="9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1" name="Inhaltsplatzhalter 18"/>
          <p:cNvSpPr>
            <a:spLocks noGrp="1"/>
          </p:cNvSpPr>
          <p:nvPr>
            <p:ph sz="quarter" idx="22"/>
          </p:nvPr>
        </p:nvSpPr>
        <p:spPr>
          <a:xfrm>
            <a:off x="6222049" y="3838175"/>
            <a:ext cx="900000" cy="9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412458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/Video und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608608" y="5594217"/>
            <a:ext cx="3972760" cy="639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200" b="0" dirty="0" smtClean="0">
                <a:solidFill>
                  <a:srgbClr val="7DB928"/>
                </a:solidFill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719667" y="1124745"/>
            <a:ext cx="6384445" cy="5112568"/>
          </a:xfrm>
          <a:prstGeom prst="rect">
            <a:avLst/>
          </a:prstGeom>
        </p:spPr>
        <p:txBody>
          <a:bodyPr lIns="9000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7608608" y="1485224"/>
            <a:ext cx="3960000" cy="3960000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71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/Video und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19403" y="5597550"/>
            <a:ext cx="3972760" cy="639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2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197955" y="1123200"/>
            <a:ext cx="6384445" cy="5112000"/>
          </a:xfrm>
          <a:prstGeom prst="rect">
            <a:avLst/>
          </a:prstGeom>
        </p:spPr>
        <p:txBody>
          <a:bodyPr lIns="9000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719403" y="1488557"/>
            <a:ext cx="3960000" cy="3960000"/>
          </a:xfrm>
          <a:prstGeom prst="rect">
            <a:avLst/>
          </a:prstGeom>
        </p:spPr>
        <p:txBody>
          <a:bodyPr lIns="90000" tIns="0" rIns="0" bIns="0">
            <a:normAutofit/>
          </a:bodyPr>
          <a:lstStyle>
            <a:lvl1pPr marL="0" indent="0">
              <a:buNone/>
              <a:defRPr sz="2200">
                <a:latin typeface="+mj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355247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/>
          <p:cNvSpPr>
            <a:spLocks noGrp="1"/>
          </p:cNvSpPr>
          <p:nvPr>
            <p:ph sz="quarter" idx="13"/>
          </p:nvPr>
        </p:nvSpPr>
        <p:spPr>
          <a:xfrm>
            <a:off x="719667" y="1124744"/>
            <a:ext cx="10862733" cy="4248472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19402" y="5597550"/>
            <a:ext cx="10862998" cy="639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200" b="0" dirty="0" smtClean="0">
                <a:solidFill>
                  <a:srgbClr val="7DB928"/>
                </a:solidFill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3651770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7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10506" y="4633254"/>
            <a:ext cx="6358101" cy="811530"/>
          </a:xfrm>
          <a:prstGeom prst="rect">
            <a:avLst/>
          </a:prstGeom>
        </p:spPr>
        <p:txBody>
          <a:bodyPr lIns="90000" tIns="0" rIns="0" bIns="0" anchor="ctr">
            <a:normAutofit/>
          </a:bodyPr>
          <a:lstStyle>
            <a:lvl1pPr marL="0" indent="0" algn="l">
              <a:buNone/>
              <a:defRPr lang="de-DE" smtClean="0"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19583" y="5597550"/>
            <a:ext cx="6349023" cy="639762"/>
          </a:xfrm>
          <a:prstGeom prst="rect">
            <a:avLst/>
          </a:prstGeom>
        </p:spPr>
        <p:txBody>
          <a:bodyPr lIns="90000" tIns="0" rIns="0" bIns="0" anchor="ctr">
            <a:normAutofit/>
          </a:bodyPr>
          <a:lstStyle>
            <a:lvl1pPr marL="0" indent="0" algn="ctr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184162" y="432000"/>
            <a:ext cx="6384445" cy="4077120"/>
          </a:xfrm>
          <a:prstGeom prst="rect">
            <a:avLst/>
          </a:prstGeom>
        </p:spPr>
        <p:txBody>
          <a:bodyPr lIns="9000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latin typeface="+mj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719402" y="1484784"/>
            <a:ext cx="3960000" cy="3960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555959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/>
          <p:cNvSpPr>
            <a:spLocks noGrp="1"/>
          </p:cNvSpPr>
          <p:nvPr>
            <p:ph sz="quarter" idx="13"/>
          </p:nvPr>
        </p:nvSpPr>
        <p:spPr>
          <a:xfrm>
            <a:off x="767688" y="1545724"/>
            <a:ext cx="2520000" cy="12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11"/>
          <p:cNvSpPr>
            <a:spLocks noGrp="1"/>
          </p:cNvSpPr>
          <p:nvPr>
            <p:ph sz="quarter" idx="17"/>
          </p:nvPr>
        </p:nvSpPr>
        <p:spPr>
          <a:xfrm>
            <a:off x="3503992" y="1547288"/>
            <a:ext cx="2520000" cy="12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4" name="Inhaltsplatzhalter 11"/>
          <p:cNvSpPr>
            <a:spLocks noGrp="1"/>
          </p:cNvSpPr>
          <p:nvPr>
            <p:ph sz="quarter" idx="18"/>
          </p:nvPr>
        </p:nvSpPr>
        <p:spPr>
          <a:xfrm>
            <a:off x="6240296" y="1545724"/>
            <a:ext cx="2520000" cy="12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8" name="Inhaltsplatzhalter 11"/>
          <p:cNvSpPr>
            <a:spLocks noGrp="1"/>
          </p:cNvSpPr>
          <p:nvPr>
            <p:ph sz="quarter" idx="21"/>
          </p:nvPr>
        </p:nvSpPr>
        <p:spPr>
          <a:xfrm>
            <a:off x="8976600" y="1545724"/>
            <a:ext cx="2520000" cy="12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2" name="Inhaltsplatzhalter 11"/>
          <p:cNvSpPr>
            <a:spLocks noGrp="1"/>
          </p:cNvSpPr>
          <p:nvPr>
            <p:ph sz="quarter" idx="22"/>
          </p:nvPr>
        </p:nvSpPr>
        <p:spPr>
          <a:xfrm>
            <a:off x="767688" y="3717032"/>
            <a:ext cx="2520000" cy="12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3" name="Inhaltsplatzhalter 11"/>
          <p:cNvSpPr>
            <a:spLocks noGrp="1"/>
          </p:cNvSpPr>
          <p:nvPr>
            <p:ph sz="quarter" idx="23"/>
          </p:nvPr>
        </p:nvSpPr>
        <p:spPr>
          <a:xfrm>
            <a:off x="3503992" y="3718596"/>
            <a:ext cx="2520000" cy="12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4" name="Inhaltsplatzhalter 11"/>
          <p:cNvSpPr>
            <a:spLocks noGrp="1"/>
          </p:cNvSpPr>
          <p:nvPr>
            <p:ph sz="quarter" idx="24"/>
          </p:nvPr>
        </p:nvSpPr>
        <p:spPr>
          <a:xfrm>
            <a:off x="6240296" y="3717032"/>
            <a:ext cx="2520000" cy="12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5" name="Inhaltsplatzhalter 11"/>
          <p:cNvSpPr>
            <a:spLocks noGrp="1"/>
          </p:cNvSpPr>
          <p:nvPr>
            <p:ph sz="quarter" idx="25"/>
          </p:nvPr>
        </p:nvSpPr>
        <p:spPr>
          <a:xfrm>
            <a:off x="8976600" y="3717032"/>
            <a:ext cx="2520000" cy="12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9"/>
          </p:nvPr>
        </p:nvSpPr>
        <p:spPr>
          <a:xfrm>
            <a:off x="768350" y="2924175"/>
            <a:ext cx="25193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1pPr>
            <a:lvl2pPr marL="457119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2pPr>
            <a:lvl3pPr marL="91423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3pPr>
            <a:lvl4pPr marL="137135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4pPr>
            <a:lvl5pPr marL="1828477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0"/>
          </p:nvPr>
        </p:nvSpPr>
        <p:spPr>
          <a:xfrm>
            <a:off x="3504629" y="2924175"/>
            <a:ext cx="25193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1pPr>
            <a:lvl2pPr marL="457119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2pPr>
            <a:lvl3pPr marL="91423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3pPr>
            <a:lvl4pPr marL="137135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4pPr>
            <a:lvl5pPr marL="1828477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31"/>
          </p:nvPr>
        </p:nvSpPr>
        <p:spPr>
          <a:xfrm>
            <a:off x="6240296" y="2938293"/>
            <a:ext cx="25193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1pPr>
            <a:lvl2pPr marL="457119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2pPr>
            <a:lvl3pPr marL="91423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3pPr>
            <a:lvl4pPr marL="137135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4pPr>
            <a:lvl5pPr marL="1828477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32"/>
          </p:nvPr>
        </p:nvSpPr>
        <p:spPr>
          <a:xfrm>
            <a:off x="8975963" y="2938293"/>
            <a:ext cx="25193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1pPr>
            <a:lvl2pPr marL="457119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2pPr>
            <a:lvl3pPr marL="91423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3pPr>
            <a:lvl4pPr marL="137135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4pPr>
            <a:lvl5pPr marL="1828477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0" name="Textplatzhalter 5"/>
          <p:cNvSpPr>
            <a:spLocks noGrp="1"/>
          </p:cNvSpPr>
          <p:nvPr>
            <p:ph type="body" sz="quarter" idx="33"/>
          </p:nvPr>
        </p:nvSpPr>
        <p:spPr>
          <a:xfrm>
            <a:off x="767688" y="5115581"/>
            <a:ext cx="25193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1pPr>
            <a:lvl2pPr marL="457119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2pPr>
            <a:lvl3pPr marL="91423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3pPr>
            <a:lvl4pPr marL="137135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4pPr>
            <a:lvl5pPr marL="1828477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34"/>
          </p:nvPr>
        </p:nvSpPr>
        <p:spPr>
          <a:xfrm>
            <a:off x="3483966" y="5115594"/>
            <a:ext cx="25193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1pPr>
            <a:lvl2pPr marL="457119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2pPr>
            <a:lvl3pPr marL="91423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3pPr>
            <a:lvl4pPr marL="137135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4pPr>
            <a:lvl5pPr marL="1828477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35"/>
          </p:nvPr>
        </p:nvSpPr>
        <p:spPr>
          <a:xfrm>
            <a:off x="6240296" y="5115587"/>
            <a:ext cx="25193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1pPr>
            <a:lvl2pPr marL="457119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2pPr>
            <a:lvl3pPr marL="91423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3pPr>
            <a:lvl4pPr marL="137135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4pPr>
            <a:lvl5pPr marL="1828477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7" name="Textplatzhalter 5"/>
          <p:cNvSpPr>
            <a:spLocks noGrp="1"/>
          </p:cNvSpPr>
          <p:nvPr>
            <p:ph type="body" sz="quarter" idx="36"/>
          </p:nvPr>
        </p:nvSpPr>
        <p:spPr>
          <a:xfrm>
            <a:off x="8956574" y="5115600"/>
            <a:ext cx="25193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1pPr>
            <a:lvl2pPr marL="457119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2pPr>
            <a:lvl3pPr marL="91423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3pPr>
            <a:lvl4pPr marL="137135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4pPr>
            <a:lvl5pPr marL="1828477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0330744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7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 userDrawn="1"/>
        </p:nvGrpSpPr>
        <p:grpSpPr>
          <a:xfrm>
            <a:off x="0" y="0"/>
            <a:ext cx="12192000" cy="1629368"/>
            <a:chOff x="0" y="0"/>
            <a:chExt cx="12192000" cy="1629368"/>
          </a:xfrm>
        </p:grpSpPr>
        <p:sp>
          <p:nvSpPr>
            <p:cNvPr id="19" name="Rechteck 18"/>
            <p:cNvSpPr/>
            <p:nvPr userDrawn="1"/>
          </p:nvSpPr>
          <p:spPr>
            <a:xfrm>
              <a:off x="0" y="0"/>
              <a:ext cx="12192000" cy="1629368"/>
            </a:xfrm>
            <a:prstGeom prst="rect">
              <a:avLst/>
            </a:prstGeom>
            <a:gradFill>
              <a:gsLst>
                <a:gs pos="0">
                  <a:srgbClr val="FCEA10">
                    <a:alpha val="80000"/>
                  </a:srgbClr>
                </a:gs>
                <a:gs pos="35000">
                  <a:srgbClr val="C5D431">
                    <a:lumMod val="100000"/>
                    <a:alpha val="80000"/>
                  </a:srgbClr>
                </a:gs>
                <a:gs pos="66000">
                  <a:srgbClr val="7DB928">
                    <a:alpha val="80000"/>
                  </a:srgbClr>
                </a:gs>
                <a:gs pos="100000">
                  <a:srgbClr val="4DBBB5">
                    <a:alpha val="80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0" name="Grafik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4312" y="488547"/>
              <a:ext cx="2801118" cy="652273"/>
            </a:xfrm>
            <a:prstGeom prst="rect">
              <a:avLst/>
            </a:prstGeom>
          </p:spPr>
        </p:pic>
      </p:grpSp>
      <p:sp>
        <p:nvSpPr>
          <p:cNvPr id="27" name="Rechteck 26"/>
          <p:cNvSpPr/>
          <p:nvPr userDrawn="1"/>
        </p:nvSpPr>
        <p:spPr>
          <a:xfrm>
            <a:off x="0" y="6525345"/>
            <a:ext cx="12192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 userDrawn="1"/>
        </p:nvSpPr>
        <p:spPr>
          <a:xfrm>
            <a:off x="269525" y="3889469"/>
            <a:ext cx="232788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estos</a:t>
            </a:r>
            <a:r>
              <a:rPr lang="de-DE" baseline="0" dirty="0"/>
              <a:t> Srl</a:t>
            </a:r>
          </a:p>
          <a:p>
            <a:r>
              <a:rPr lang="de-DE" baseline="0" dirty="0"/>
              <a:t>Via del </a:t>
            </a:r>
            <a:r>
              <a:rPr lang="de-DE" baseline="0" dirty="0" err="1"/>
              <a:t>Cotonificio</a:t>
            </a:r>
            <a:r>
              <a:rPr lang="de-DE" baseline="0" dirty="0"/>
              <a:t> 37/1</a:t>
            </a:r>
          </a:p>
          <a:p>
            <a:r>
              <a:rPr lang="de-DE" baseline="0" dirty="0"/>
              <a:t>33100 Udine</a:t>
            </a:r>
          </a:p>
          <a:p>
            <a:endParaRPr lang="de-DE" baseline="0" dirty="0"/>
          </a:p>
          <a:p>
            <a:r>
              <a:rPr lang="de-DE" baseline="0" dirty="0"/>
              <a:t>Tel: +39 (0432) 546462</a:t>
            </a:r>
            <a:endParaRPr lang="de-DE" dirty="0"/>
          </a:p>
          <a:p>
            <a:pPr marL="0" marR="0" indent="0" algn="l" defTabSz="9142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Fax: +39 (0432) 425577</a:t>
            </a:r>
          </a:p>
          <a:p>
            <a:endParaRPr lang="de-DE" dirty="0"/>
          </a:p>
          <a:p>
            <a:r>
              <a:rPr lang="de-DE" dirty="0"/>
              <a:t>Web:</a:t>
            </a:r>
            <a:r>
              <a:rPr lang="de-DE" baseline="0" dirty="0"/>
              <a:t> www.estos.it</a:t>
            </a:r>
            <a:endParaRPr lang="de-DE" dirty="0"/>
          </a:p>
          <a:p>
            <a:r>
              <a:rPr lang="de-DE" dirty="0"/>
              <a:t>E-Mail: </a:t>
            </a:r>
            <a:r>
              <a:rPr lang="de-DE" dirty="0">
                <a:solidFill>
                  <a:srgbClr val="7DB928"/>
                </a:solidFill>
              </a:rPr>
              <a:t>info@estos.it</a:t>
            </a:r>
          </a:p>
        </p:txBody>
      </p:sp>
    </p:spTree>
    <p:extLst>
      <p:ext uri="{BB962C8B-B14F-4D97-AF65-F5344CB8AC3E}">
        <p14:creationId xmlns:p14="http://schemas.microsoft.com/office/powerpoint/2010/main" val="211867811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_no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 userDrawn="1"/>
        </p:nvGrpSpPr>
        <p:grpSpPr>
          <a:xfrm>
            <a:off x="0" y="0"/>
            <a:ext cx="12192000" cy="1629368"/>
            <a:chOff x="0" y="0"/>
            <a:chExt cx="12192000" cy="1629368"/>
          </a:xfrm>
        </p:grpSpPr>
        <p:sp>
          <p:nvSpPr>
            <p:cNvPr id="19" name="Rechteck 18"/>
            <p:cNvSpPr/>
            <p:nvPr userDrawn="1"/>
          </p:nvSpPr>
          <p:spPr>
            <a:xfrm>
              <a:off x="0" y="0"/>
              <a:ext cx="12192000" cy="1629368"/>
            </a:xfrm>
            <a:prstGeom prst="rect">
              <a:avLst/>
            </a:prstGeom>
            <a:gradFill>
              <a:gsLst>
                <a:gs pos="0">
                  <a:srgbClr val="FCEA10">
                    <a:alpha val="80000"/>
                  </a:srgbClr>
                </a:gs>
                <a:gs pos="35000">
                  <a:srgbClr val="C5D431">
                    <a:lumMod val="100000"/>
                    <a:alpha val="80000"/>
                  </a:srgbClr>
                </a:gs>
                <a:gs pos="66000">
                  <a:srgbClr val="7DB928">
                    <a:alpha val="80000"/>
                  </a:srgbClr>
                </a:gs>
                <a:gs pos="100000">
                  <a:srgbClr val="4DBBB5">
                    <a:alpha val="80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0" name="Grafik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4312" y="488547"/>
              <a:ext cx="2801118" cy="652273"/>
            </a:xfrm>
            <a:prstGeom prst="rect">
              <a:avLst/>
            </a:prstGeom>
          </p:spPr>
        </p:pic>
      </p:grpSp>
      <p:sp>
        <p:nvSpPr>
          <p:cNvPr id="27" name="Rechteck 26"/>
          <p:cNvSpPr/>
          <p:nvPr userDrawn="1"/>
        </p:nvSpPr>
        <p:spPr>
          <a:xfrm>
            <a:off x="0" y="6525345"/>
            <a:ext cx="12192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465492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ten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nhaltsplatzhalter 14"/>
          <p:cNvSpPr>
            <a:spLocks noGrp="1"/>
          </p:cNvSpPr>
          <p:nvPr>
            <p:ph sz="quarter" idx="14"/>
          </p:nvPr>
        </p:nvSpPr>
        <p:spPr>
          <a:xfrm>
            <a:off x="3374760" y="3728797"/>
            <a:ext cx="5352008" cy="24689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3374760" y="1785149"/>
            <a:ext cx="5352008" cy="1033571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algn="l">
              <a:defRPr lang="de-DE" b="0" dirty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3368620" y="2974501"/>
            <a:ext cx="5352008" cy="59851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>
                <a:solidFill>
                  <a:srgbClr val="4D4D4D"/>
                </a:solidFill>
                <a:latin typeface="+mn-lt"/>
              </a:defRPr>
            </a:lvl1pPr>
            <a:lvl2pPr marL="40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63352" y="1782461"/>
            <a:ext cx="2899726" cy="4415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0" y="0"/>
            <a:ext cx="12192000" cy="1629368"/>
            <a:chOff x="0" y="0"/>
            <a:chExt cx="12192000" cy="1629368"/>
          </a:xfrm>
        </p:grpSpPr>
        <p:sp>
          <p:nvSpPr>
            <p:cNvPr id="19" name="Rechteck 18"/>
            <p:cNvSpPr/>
            <p:nvPr userDrawn="1"/>
          </p:nvSpPr>
          <p:spPr>
            <a:xfrm>
              <a:off x="0" y="0"/>
              <a:ext cx="12192000" cy="1629368"/>
            </a:xfrm>
            <a:prstGeom prst="rect">
              <a:avLst/>
            </a:prstGeom>
            <a:gradFill>
              <a:gsLst>
                <a:gs pos="0">
                  <a:srgbClr val="FCEA10">
                    <a:alpha val="80000"/>
                  </a:srgbClr>
                </a:gs>
                <a:gs pos="35000">
                  <a:srgbClr val="C5D431">
                    <a:lumMod val="100000"/>
                    <a:alpha val="80000"/>
                  </a:srgbClr>
                </a:gs>
                <a:gs pos="66000">
                  <a:srgbClr val="7DB928">
                    <a:alpha val="80000"/>
                  </a:srgbClr>
                </a:gs>
                <a:gs pos="100000">
                  <a:srgbClr val="4DBBB5">
                    <a:alpha val="80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0" name="Grafik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4312" y="488547"/>
              <a:ext cx="2801118" cy="652273"/>
            </a:xfrm>
            <a:prstGeom prst="rect">
              <a:avLst/>
            </a:prstGeom>
          </p:spPr>
        </p:pic>
        <p:grpSp>
          <p:nvGrpSpPr>
            <p:cNvPr id="21" name="Gruppieren 20"/>
            <p:cNvGrpSpPr/>
            <p:nvPr userDrawn="1"/>
          </p:nvGrpSpPr>
          <p:grpSpPr>
            <a:xfrm>
              <a:off x="703625" y="584040"/>
              <a:ext cx="3186200" cy="556780"/>
              <a:chOff x="695400" y="585853"/>
              <a:chExt cx="3186200" cy="556780"/>
            </a:xfrm>
          </p:grpSpPr>
          <p:sp>
            <p:nvSpPr>
              <p:cNvPr id="22" name="Ellipse 21"/>
              <p:cNvSpPr/>
              <p:nvPr userDrawn="1"/>
            </p:nvSpPr>
            <p:spPr>
              <a:xfrm>
                <a:off x="695400" y="602633"/>
                <a:ext cx="540000" cy="540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400" dirty="0">
                    <a:solidFill>
                      <a:schemeClr val="bg1"/>
                    </a:solidFill>
                    <a:latin typeface="FontAwesome" pitchFamily="2" charset="0"/>
                  </a:rPr>
                  <a:t></a:t>
                </a:r>
                <a:endParaRPr lang="de-DE" sz="2400" dirty="0"/>
              </a:p>
            </p:txBody>
          </p:sp>
          <p:sp>
            <p:nvSpPr>
              <p:cNvPr id="23" name="Ellipse 22"/>
              <p:cNvSpPr/>
              <p:nvPr userDrawn="1"/>
            </p:nvSpPr>
            <p:spPr>
              <a:xfrm>
                <a:off x="1356950" y="585853"/>
                <a:ext cx="540000" cy="540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400" dirty="0">
                    <a:solidFill>
                      <a:schemeClr val="bg1"/>
                    </a:solidFill>
                    <a:latin typeface="FontAwesome" pitchFamily="2" charset="0"/>
                  </a:rPr>
                  <a:t></a:t>
                </a:r>
                <a:endParaRPr lang="de-DE" sz="2400" dirty="0"/>
              </a:p>
            </p:txBody>
          </p:sp>
          <p:sp>
            <p:nvSpPr>
              <p:cNvPr id="24" name="Ellipse 23"/>
              <p:cNvSpPr/>
              <p:nvPr userDrawn="1"/>
            </p:nvSpPr>
            <p:spPr>
              <a:xfrm>
                <a:off x="2018500" y="602633"/>
                <a:ext cx="540000" cy="540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400" dirty="0">
                    <a:solidFill>
                      <a:schemeClr val="bg1"/>
                    </a:solidFill>
                    <a:latin typeface="FontAwesome" pitchFamily="2" charset="0"/>
                  </a:rPr>
                  <a:t></a:t>
                </a:r>
                <a:endParaRPr lang="de-DE" sz="2400" dirty="0"/>
              </a:p>
            </p:txBody>
          </p:sp>
          <p:sp>
            <p:nvSpPr>
              <p:cNvPr id="25" name="Ellipse 24"/>
              <p:cNvSpPr/>
              <p:nvPr userDrawn="1"/>
            </p:nvSpPr>
            <p:spPr>
              <a:xfrm>
                <a:off x="2680050" y="585853"/>
                <a:ext cx="540000" cy="540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400" dirty="0">
                    <a:solidFill>
                      <a:schemeClr val="bg1"/>
                    </a:solidFill>
                    <a:latin typeface="FontAwesome" pitchFamily="2" charset="0"/>
                  </a:rPr>
                  <a:t></a:t>
                </a:r>
                <a:endParaRPr lang="de-DE" sz="2400" dirty="0"/>
              </a:p>
            </p:txBody>
          </p:sp>
          <p:sp>
            <p:nvSpPr>
              <p:cNvPr id="26" name="Ellipse 25"/>
              <p:cNvSpPr/>
              <p:nvPr userDrawn="1"/>
            </p:nvSpPr>
            <p:spPr>
              <a:xfrm>
                <a:off x="3341600" y="602633"/>
                <a:ext cx="540000" cy="540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400" dirty="0">
                    <a:solidFill>
                      <a:schemeClr val="bg1"/>
                    </a:solidFill>
                    <a:latin typeface="FontAwesome" pitchFamily="2" charset="0"/>
                  </a:rPr>
                  <a:t></a:t>
                </a:r>
                <a:endParaRPr lang="de-DE" sz="2400" dirty="0"/>
              </a:p>
            </p:txBody>
          </p:sp>
        </p:grpSp>
      </p:grpSp>
      <p:sp>
        <p:nvSpPr>
          <p:cNvPr id="27" name="Rechteck 26"/>
          <p:cNvSpPr/>
          <p:nvPr userDrawn="1"/>
        </p:nvSpPr>
        <p:spPr>
          <a:xfrm>
            <a:off x="0" y="6525345"/>
            <a:ext cx="12192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485507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Visitenkar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 userDrawn="1"/>
        </p:nvSpPr>
        <p:spPr>
          <a:xfrm>
            <a:off x="0" y="6525345"/>
            <a:ext cx="12192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4"/>
          </p:nvPr>
        </p:nvSpPr>
        <p:spPr>
          <a:xfrm>
            <a:off x="6173246" y="2385072"/>
            <a:ext cx="5532184" cy="169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207354" y="1785148"/>
            <a:ext cx="3816638" cy="10800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algn="l">
              <a:defRPr lang="de-DE" sz="2800" b="0" dirty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2207354" y="2924944"/>
            <a:ext cx="3816638" cy="57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40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63352" y="1782462"/>
            <a:ext cx="1799103" cy="2293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Rechteck 18"/>
          <p:cNvSpPr/>
          <p:nvPr userDrawn="1"/>
        </p:nvSpPr>
        <p:spPr>
          <a:xfrm>
            <a:off x="0" y="0"/>
            <a:ext cx="12192000" cy="1629368"/>
          </a:xfrm>
          <a:prstGeom prst="rect">
            <a:avLst/>
          </a:prstGeom>
          <a:gradFill>
            <a:gsLst>
              <a:gs pos="0">
                <a:srgbClr val="FCEA10">
                  <a:alpha val="80000"/>
                </a:srgbClr>
              </a:gs>
              <a:gs pos="35000">
                <a:srgbClr val="C5D431">
                  <a:lumMod val="100000"/>
                  <a:alpha val="80000"/>
                </a:srgbClr>
              </a:gs>
              <a:gs pos="66000">
                <a:srgbClr val="7DB928">
                  <a:alpha val="80000"/>
                </a:srgbClr>
              </a:gs>
              <a:gs pos="100000">
                <a:srgbClr val="4DBBB5">
                  <a:alpha val="8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488547"/>
            <a:ext cx="2801118" cy="652273"/>
          </a:xfrm>
          <a:prstGeom prst="rect">
            <a:avLst/>
          </a:prstGeom>
        </p:spPr>
      </p:pic>
      <p:grpSp>
        <p:nvGrpSpPr>
          <p:cNvPr id="21" name="Gruppieren 20"/>
          <p:cNvGrpSpPr/>
          <p:nvPr userDrawn="1"/>
        </p:nvGrpSpPr>
        <p:grpSpPr>
          <a:xfrm>
            <a:off x="703625" y="584040"/>
            <a:ext cx="3186200" cy="556780"/>
            <a:chOff x="695400" y="585853"/>
            <a:chExt cx="3186200" cy="556780"/>
          </a:xfrm>
        </p:grpSpPr>
        <p:sp>
          <p:nvSpPr>
            <p:cNvPr id="22" name="Ellipse 21"/>
            <p:cNvSpPr/>
            <p:nvPr userDrawn="1"/>
          </p:nvSpPr>
          <p:spPr>
            <a:xfrm>
              <a:off x="695400" y="602633"/>
              <a:ext cx="540000" cy="540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  <a:latin typeface="FontAwesome" pitchFamily="2" charset="0"/>
                </a:rPr>
                <a:t></a:t>
              </a:r>
              <a:endParaRPr lang="de-DE" sz="2400" dirty="0"/>
            </a:p>
          </p:txBody>
        </p:sp>
        <p:sp>
          <p:nvSpPr>
            <p:cNvPr id="23" name="Ellipse 22"/>
            <p:cNvSpPr/>
            <p:nvPr userDrawn="1"/>
          </p:nvSpPr>
          <p:spPr>
            <a:xfrm>
              <a:off x="1356950" y="585853"/>
              <a:ext cx="540000" cy="540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  <a:latin typeface="FontAwesome" pitchFamily="2" charset="0"/>
                </a:rPr>
                <a:t></a:t>
              </a:r>
              <a:endParaRPr lang="de-DE" sz="2400" dirty="0"/>
            </a:p>
          </p:txBody>
        </p:sp>
        <p:sp>
          <p:nvSpPr>
            <p:cNvPr id="24" name="Ellipse 23"/>
            <p:cNvSpPr/>
            <p:nvPr userDrawn="1"/>
          </p:nvSpPr>
          <p:spPr>
            <a:xfrm>
              <a:off x="2018500" y="602633"/>
              <a:ext cx="540000" cy="540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  <a:latin typeface="FontAwesome" pitchFamily="2" charset="0"/>
                </a:rPr>
                <a:t></a:t>
              </a:r>
              <a:endParaRPr lang="de-DE" sz="2400" dirty="0"/>
            </a:p>
          </p:txBody>
        </p:sp>
        <p:sp>
          <p:nvSpPr>
            <p:cNvPr id="25" name="Ellipse 24"/>
            <p:cNvSpPr/>
            <p:nvPr userDrawn="1"/>
          </p:nvSpPr>
          <p:spPr>
            <a:xfrm>
              <a:off x="2680050" y="585853"/>
              <a:ext cx="540000" cy="540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  <a:latin typeface="FontAwesome" pitchFamily="2" charset="0"/>
                </a:rPr>
                <a:t></a:t>
              </a:r>
              <a:endParaRPr lang="de-DE" sz="2400" dirty="0"/>
            </a:p>
          </p:txBody>
        </p:sp>
        <p:sp>
          <p:nvSpPr>
            <p:cNvPr id="26" name="Ellipse 25"/>
            <p:cNvSpPr/>
            <p:nvPr userDrawn="1"/>
          </p:nvSpPr>
          <p:spPr>
            <a:xfrm>
              <a:off x="3341600" y="602633"/>
              <a:ext cx="540000" cy="540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  <a:latin typeface="FontAwesome" pitchFamily="2" charset="0"/>
                </a:rPr>
                <a:t></a:t>
              </a:r>
              <a:endParaRPr lang="de-DE" sz="2400" dirty="0"/>
            </a:p>
          </p:txBody>
        </p:sp>
      </p:grpSp>
      <p:sp>
        <p:nvSpPr>
          <p:cNvPr id="17" name="Inhaltsplatzhalter 8"/>
          <p:cNvSpPr>
            <a:spLocks noGrp="1"/>
          </p:cNvSpPr>
          <p:nvPr>
            <p:ph sz="quarter" idx="15"/>
          </p:nvPr>
        </p:nvSpPr>
        <p:spPr>
          <a:xfrm>
            <a:off x="263352" y="4213084"/>
            <a:ext cx="1799103" cy="229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2207353" y="4213083"/>
            <a:ext cx="3816639" cy="10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buNone/>
              <a:defRPr sz="2800">
                <a:solidFill>
                  <a:srgbClr val="7DB928"/>
                </a:solidFill>
                <a:latin typeface="+mj-lt"/>
              </a:defRPr>
            </a:lvl1pPr>
            <a:lvl2pPr marL="457119" indent="0" algn="l">
              <a:buNone/>
              <a:defRPr sz="2800">
                <a:solidFill>
                  <a:srgbClr val="7DB928"/>
                </a:solidFill>
                <a:latin typeface="+mj-lt"/>
              </a:defRPr>
            </a:lvl2pPr>
            <a:lvl3pPr marL="914238" indent="0" algn="l">
              <a:buNone/>
              <a:defRPr sz="2800">
                <a:solidFill>
                  <a:srgbClr val="7DB928"/>
                </a:solidFill>
                <a:latin typeface="+mj-lt"/>
              </a:defRPr>
            </a:lvl3pPr>
            <a:lvl4pPr marL="1371358" indent="0" algn="l">
              <a:buNone/>
              <a:defRPr sz="2800">
                <a:solidFill>
                  <a:srgbClr val="7DB928"/>
                </a:solidFill>
                <a:latin typeface="+mj-lt"/>
              </a:defRPr>
            </a:lvl4pPr>
            <a:lvl5pPr marL="1828477" indent="0" algn="l">
              <a:buNone/>
              <a:defRPr sz="2800">
                <a:solidFill>
                  <a:srgbClr val="7DB928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9" name="Inhaltsplatzhalter 14"/>
          <p:cNvSpPr>
            <a:spLocks noGrp="1"/>
          </p:cNvSpPr>
          <p:nvPr>
            <p:ph sz="quarter" idx="17"/>
          </p:nvPr>
        </p:nvSpPr>
        <p:spPr>
          <a:xfrm>
            <a:off x="6173246" y="4801017"/>
            <a:ext cx="5532184" cy="169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8"/>
          </p:nvPr>
        </p:nvSpPr>
        <p:spPr>
          <a:xfrm>
            <a:off x="2205749" y="5348911"/>
            <a:ext cx="3817441" cy="576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latin typeface="+mn-lt"/>
              </a:defRPr>
            </a:lvl1pPr>
            <a:lvl2pPr marL="457119" indent="0" algn="l">
              <a:buNone/>
              <a:defRPr sz="1800">
                <a:latin typeface="+mn-lt"/>
              </a:defRPr>
            </a:lvl2pPr>
            <a:lvl3pPr marL="914238" indent="0" algn="l">
              <a:buNone/>
              <a:defRPr sz="1800">
                <a:latin typeface="+mn-lt"/>
              </a:defRPr>
            </a:lvl3pPr>
            <a:lvl4pPr marL="1371358" indent="0" algn="l">
              <a:buNone/>
              <a:defRPr sz="1800">
                <a:latin typeface="+mn-lt"/>
              </a:defRPr>
            </a:lvl4pPr>
            <a:lvl5pPr marL="1828477" indent="0" algn="l">
              <a:buNone/>
              <a:defRPr sz="1800"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3228328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Visitenkar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 userDrawn="1"/>
        </p:nvSpPr>
        <p:spPr>
          <a:xfrm>
            <a:off x="0" y="6525345"/>
            <a:ext cx="12192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4"/>
          </p:nvPr>
        </p:nvSpPr>
        <p:spPr>
          <a:xfrm>
            <a:off x="2206551" y="3582661"/>
            <a:ext cx="3817441" cy="494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 sz="18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207354" y="1785148"/>
            <a:ext cx="3816638" cy="10800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algn="l">
              <a:defRPr lang="de-DE" sz="2800" b="0" dirty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2207354" y="2924944"/>
            <a:ext cx="3816638" cy="57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40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63352" y="1782462"/>
            <a:ext cx="1799103" cy="2293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Rechteck 18"/>
          <p:cNvSpPr/>
          <p:nvPr userDrawn="1"/>
        </p:nvSpPr>
        <p:spPr>
          <a:xfrm>
            <a:off x="0" y="0"/>
            <a:ext cx="12192000" cy="1629368"/>
          </a:xfrm>
          <a:prstGeom prst="rect">
            <a:avLst/>
          </a:prstGeom>
          <a:gradFill>
            <a:gsLst>
              <a:gs pos="0">
                <a:srgbClr val="FCEA10">
                  <a:alpha val="80000"/>
                </a:srgbClr>
              </a:gs>
              <a:gs pos="35000">
                <a:srgbClr val="C5D431">
                  <a:lumMod val="100000"/>
                  <a:alpha val="80000"/>
                </a:srgbClr>
              </a:gs>
              <a:gs pos="66000">
                <a:srgbClr val="7DB928">
                  <a:alpha val="80000"/>
                </a:srgbClr>
              </a:gs>
              <a:gs pos="100000">
                <a:srgbClr val="4DBBB5">
                  <a:alpha val="8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488547"/>
            <a:ext cx="2801118" cy="652273"/>
          </a:xfrm>
          <a:prstGeom prst="rect">
            <a:avLst/>
          </a:prstGeom>
        </p:spPr>
      </p:pic>
      <p:grpSp>
        <p:nvGrpSpPr>
          <p:cNvPr id="21" name="Gruppieren 20"/>
          <p:cNvGrpSpPr/>
          <p:nvPr userDrawn="1"/>
        </p:nvGrpSpPr>
        <p:grpSpPr>
          <a:xfrm>
            <a:off x="703625" y="584040"/>
            <a:ext cx="3186200" cy="556780"/>
            <a:chOff x="695400" y="585853"/>
            <a:chExt cx="3186200" cy="556780"/>
          </a:xfrm>
        </p:grpSpPr>
        <p:sp>
          <p:nvSpPr>
            <p:cNvPr id="22" name="Ellipse 21"/>
            <p:cNvSpPr/>
            <p:nvPr userDrawn="1"/>
          </p:nvSpPr>
          <p:spPr>
            <a:xfrm>
              <a:off x="695400" y="602633"/>
              <a:ext cx="540000" cy="540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  <a:latin typeface="FontAwesome" pitchFamily="2" charset="0"/>
                </a:rPr>
                <a:t></a:t>
              </a:r>
              <a:endParaRPr lang="de-DE" sz="2400" dirty="0"/>
            </a:p>
          </p:txBody>
        </p:sp>
        <p:sp>
          <p:nvSpPr>
            <p:cNvPr id="23" name="Ellipse 22"/>
            <p:cNvSpPr/>
            <p:nvPr userDrawn="1"/>
          </p:nvSpPr>
          <p:spPr>
            <a:xfrm>
              <a:off x="1356950" y="585853"/>
              <a:ext cx="540000" cy="540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  <a:latin typeface="FontAwesome" pitchFamily="2" charset="0"/>
                </a:rPr>
                <a:t></a:t>
              </a:r>
              <a:endParaRPr lang="de-DE" sz="2400" dirty="0"/>
            </a:p>
          </p:txBody>
        </p:sp>
        <p:sp>
          <p:nvSpPr>
            <p:cNvPr id="24" name="Ellipse 23"/>
            <p:cNvSpPr/>
            <p:nvPr userDrawn="1"/>
          </p:nvSpPr>
          <p:spPr>
            <a:xfrm>
              <a:off x="2018500" y="602633"/>
              <a:ext cx="540000" cy="540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  <a:latin typeface="FontAwesome" pitchFamily="2" charset="0"/>
                </a:rPr>
                <a:t></a:t>
              </a:r>
              <a:endParaRPr lang="de-DE" sz="2400" dirty="0"/>
            </a:p>
          </p:txBody>
        </p:sp>
        <p:sp>
          <p:nvSpPr>
            <p:cNvPr id="25" name="Ellipse 24"/>
            <p:cNvSpPr/>
            <p:nvPr userDrawn="1"/>
          </p:nvSpPr>
          <p:spPr>
            <a:xfrm>
              <a:off x="2680050" y="585853"/>
              <a:ext cx="540000" cy="540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  <a:latin typeface="FontAwesome" pitchFamily="2" charset="0"/>
                </a:rPr>
                <a:t></a:t>
              </a:r>
              <a:endParaRPr lang="de-DE" sz="2400" dirty="0"/>
            </a:p>
          </p:txBody>
        </p:sp>
        <p:sp>
          <p:nvSpPr>
            <p:cNvPr id="26" name="Ellipse 25"/>
            <p:cNvSpPr/>
            <p:nvPr userDrawn="1"/>
          </p:nvSpPr>
          <p:spPr>
            <a:xfrm>
              <a:off x="3341600" y="602633"/>
              <a:ext cx="540000" cy="540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  <a:latin typeface="FontAwesome" pitchFamily="2" charset="0"/>
                </a:rPr>
                <a:t></a:t>
              </a:r>
              <a:endParaRPr lang="de-DE" sz="2400" dirty="0"/>
            </a:p>
          </p:txBody>
        </p:sp>
      </p:grpSp>
      <p:sp>
        <p:nvSpPr>
          <p:cNvPr id="17" name="Inhaltsplatzhalter 8"/>
          <p:cNvSpPr>
            <a:spLocks noGrp="1"/>
          </p:cNvSpPr>
          <p:nvPr>
            <p:ph sz="quarter" idx="15"/>
          </p:nvPr>
        </p:nvSpPr>
        <p:spPr>
          <a:xfrm>
            <a:off x="263352" y="4213084"/>
            <a:ext cx="1799103" cy="229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2207353" y="4213083"/>
            <a:ext cx="3816639" cy="10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buNone/>
              <a:defRPr sz="2800">
                <a:solidFill>
                  <a:srgbClr val="7DB928"/>
                </a:solidFill>
                <a:latin typeface="+mj-lt"/>
              </a:defRPr>
            </a:lvl1pPr>
            <a:lvl2pPr marL="457119" indent="0" algn="l">
              <a:buNone/>
              <a:defRPr sz="2800">
                <a:solidFill>
                  <a:srgbClr val="7DB928"/>
                </a:solidFill>
                <a:latin typeface="+mj-lt"/>
              </a:defRPr>
            </a:lvl2pPr>
            <a:lvl3pPr marL="914238" indent="0" algn="l">
              <a:buNone/>
              <a:defRPr sz="2800">
                <a:solidFill>
                  <a:srgbClr val="7DB928"/>
                </a:solidFill>
                <a:latin typeface="+mj-lt"/>
              </a:defRPr>
            </a:lvl3pPr>
            <a:lvl4pPr marL="1371358" indent="0" algn="l">
              <a:buNone/>
              <a:defRPr sz="2800">
                <a:solidFill>
                  <a:srgbClr val="7DB928"/>
                </a:solidFill>
                <a:latin typeface="+mj-lt"/>
              </a:defRPr>
            </a:lvl4pPr>
            <a:lvl5pPr marL="1828477" indent="0" algn="l">
              <a:buNone/>
              <a:defRPr sz="2800">
                <a:solidFill>
                  <a:srgbClr val="7DB928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9" name="Inhaltsplatzhalter 14"/>
          <p:cNvSpPr>
            <a:spLocks noGrp="1"/>
          </p:cNvSpPr>
          <p:nvPr>
            <p:ph sz="quarter" idx="17"/>
          </p:nvPr>
        </p:nvSpPr>
        <p:spPr>
          <a:xfrm>
            <a:off x="2205749" y="6019376"/>
            <a:ext cx="3817441" cy="493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 sz="18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8"/>
          </p:nvPr>
        </p:nvSpPr>
        <p:spPr>
          <a:xfrm>
            <a:off x="2205749" y="5348911"/>
            <a:ext cx="3817441" cy="576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latin typeface="+mn-lt"/>
              </a:defRPr>
            </a:lvl1pPr>
            <a:lvl2pPr marL="457119" indent="0" algn="l">
              <a:buNone/>
              <a:defRPr sz="1800">
                <a:latin typeface="+mn-lt"/>
              </a:defRPr>
            </a:lvl2pPr>
            <a:lvl3pPr marL="914238" indent="0" algn="l">
              <a:buNone/>
              <a:defRPr sz="1800">
                <a:latin typeface="+mn-lt"/>
              </a:defRPr>
            </a:lvl3pPr>
            <a:lvl4pPr marL="1371358" indent="0" algn="l">
              <a:buNone/>
              <a:defRPr sz="1800">
                <a:latin typeface="+mn-lt"/>
              </a:defRPr>
            </a:lvl4pPr>
            <a:lvl5pPr marL="1828477" indent="0" algn="l">
              <a:buNone/>
              <a:defRPr sz="1800"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8" name="Inhaltsplatzhalter 8"/>
          <p:cNvSpPr>
            <a:spLocks noGrp="1"/>
          </p:cNvSpPr>
          <p:nvPr>
            <p:ph sz="quarter" idx="19"/>
          </p:nvPr>
        </p:nvSpPr>
        <p:spPr>
          <a:xfrm>
            <a:off x="6168088" y="1793228"/>
            <a:ext cx="1799103" cy="229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8112089" y="1797917"/>
            <a:ext cx="3816639" cy="10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buNone/>
              <a:defRPr sz="2800">
                <a:solidFill>
                  <a:srgbClr val="7DB928"/>
                </a:solidFill>
                <a:latin typeface="+mj-lt"/>
              </a:defRPr>
            </a:lvl1pPr>
            <a:lvl2pPr marL="457119" indent="0" algn="l">
              <a:buNone/>
              <a:defRPr sz="2800">
                <a:solidFill>
                  <a:srgbClr val="7DB928"/>
                </a:solidFill>
                <a:latin typeface="+mj-lt"/>
              </a:defRPr>
            </a:lvl2pPr>
            <a:lvl3pPr marL="914238" indent="0" algn="l">
              <a:buNone/>
              <a:defRPr sz="2800">
                <a:solidFill>
                  <a:srgbClr val="7DB928"/>
                </a:solidFill>
                <a:latin typeface="+mj-lt"/>
              </a:defRPr>
            </a:lvl3pPr>
            <a:lvl4pPr marL="1371358" indent="0" algn="l">
              <a:buNone/>
              <a:defRPr sz="2800">
                <a:solidFill>
                  <a:srgbClr val="7DB928"/>
                </a:solidFill>
                <a:latin typeface="+mj-lt"/>
              </a:defRPr>
            </a:lvl4pPr>
            <a:lvl5pPr marL="1828477" indent="0" algn="l">
              <a:buNone/>
              <a:defRPr sz="2800">
                <a:solidFill>
                  <a:srgbClr val="7DB928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4" name="Inhaltsplatzhalter 14"/>
          <p:cNvSpPr>
            <a:spLocks noGrp="1"/>
          </p:cNvSpPr>
          <p:nvPr>
            <p:ph sz="quarter" idx="21"/>
          </p:nvPr>
        </p:nvSpPr>
        <p:spPr>
          <a:xfrm>
            <a:off x="8111287" y="3593228"/>
            <a:ext cx="3817441" cy="493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 sz="18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8111287" y="2920990"/>
            <a:ext cx="3817441" cy="576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latin typeface="+mn-lt"/>
              </a:defRPr>
            </a:lvl1pPr>
            <a:lvl2pPr marL="457119" indent="0" algn="l">
              <a:buNone/>
              <a:defRPr sz="1800">
                <a:latin typeface="+mn-lt"/>
              </a:defRPr>
            </a:lvl2pPr>
            <a:lvl3pPr marL="914238" indent="0" algn="l">
              <a:buNone/>
              <a:defRPr sz="1800">
                <a:latin typeface="+mn-lt"/>
              </a:defRPr>
            </a:lvl3pPr>
            <a:lvl4pPr marL="1371358" indent="0" algn="l">
              <a:buNone/>
              <a:defRPr sz="1800">
                <a:latin typeface="+mn-lt"/>
              </a:defRPr>
            </a:lvl4pPr>
            <a:lvl5pPr marL="1828477" indent="0" algn="l">
              <a:buNone/>
              <a:defRPr sz="1800"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6" name="Inhaltsplatzhalter 8"/>
          <p:cNvSpPr>
            <a:spLocks noGrp="1"/>
          </p:cNvSpPr>
          <p:nvPr>
            <p:ph sz="quarter" idx="23"/>
          </p:nvPr>
        </p:nvSpPr>
        <p:spPr>
          <a:xfrm>
            <a:off x="6168088" y="4210939"/>
            <a:ext cx="1799103" cy="229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37" name="Textplatzhalter 2"/>
          <p:cNvSpPr>
            <a:spLocks noGrp="1"/>
          </p:cNvSpPr>
          <p:nvPr>
            <p:ph type="body" sz="quarter" idx="24"/>
          </p:nvPr>
        </p:nvSpPr>
        <p:spPr>
          <a:xfrm>
            <a:off x="8112089" y="4215628"/>
            <a:ext cx="3816639" cy="10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buNone/>
              <a:defRPr sz="2800">
                <a:solidFill>
                  <a:srgbClr val="7DB928"/>
                </a:solidFill>
                <a:latin typeface="+mj-lt"/>
              </a:defRPr>
            </a:lvl1pPr>
            <a:lvl2pPr marL="457119" indent="0" algn="l">
              <a:buNone/>
              <a:defRPr sz="2800">
                <a:solidFill>
                  <a:srgbClr val="7DB928"/>
                </a:solidFill>
                <a:latin typeface="+mj-lt"/>
              </a:defRPr>
            </a:lvl2pPr>
            <a:lvl3pPr marL="914238" indent="0" algn="l">
              <a:buNone/>
              <a:defRPr sz="2800">
                <a:solidFill>
                  <a:srgbClr val="7DB928"/>
                </a:solidFill>
                <a:latin typeface="+mj-lt"/>
              </a:defRPr>
            </a:lvl3pPr>
            <a:lvl4pPr marL="1371358" indent="0" algn="l">
              <a:buNone/>
              <a:defRPr sz="2800">
                <a:solidFill>
                  <a:srgbClr val="7DB928"/>
                </a:solidFill>
                <a:latin typeface="+mj-lt"/>
              </a:defRPr>
            </a:lvl4pPr>
            <a:lvl5pPr marL="1828477" indent="0" algn="l">
              <a:buNone/>
              <a:defRPr sz="2800">
                <a:solidFill>
                  <a:srgbClr val="7DB928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8" name="Inhaltsplatzhalter 14"/>
          <p:cNvSpPr>
            <a:spLocks noGrp="1"/>
          </p:cNvSpPr>
          <p:nvPr>
            <p:ph sz="quarter" idx="25"/>
          </p:nvPr>
        </p:nvSpPr>
        <p:spPr>
          <a:xfrm>
            <a:off x="8111287" y="6003042"/>
            <a:ext cx="3817441" cy="493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 sz="18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39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8111287" y="5338701"/>
            <a:ext cx="3817441" cy="576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latin typeface="+mn-lt"/>
              </a:defRPr>
            </a:lvl1pPr>
            <a:lvl2pPr marL="457119" indent="0" algn="l">
              <a:buNone/>
              <a:defRPr sz="1800">
                <a:latin typeface="+mn-lt"/>
              </a:defRPr>
            </a:lvl2pPr>
            <a:lvl3pPr marL="914238" indent="0" algn="l">
              <a:buNone/>
              <a:defRPr sz="1800">
                <a:latin typeface="+mn-lt"/>
              </a:defRPr>
            </a:lvl3pPr>
            <a:lvl4pPr marL="1371358" indent="0" algn="l">
              <a:buNone/>
              <a:defRPr sz="1800">
                <a:latin typeface="+mn-lt"/>
              </a:defRPr>
            </a:lvl4pPr>
            <a:lvl5pPr marL="1828477" indent="0" algn="l">
              <a:buNone/>
              <a:defRPr sz="1800"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0503768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2014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gradFill>
            <a:gsLst>
              <a:gs pos="0">
                <a:srgbClr val="FCEA10">
                  <a:alpha val="80000"/>
                </a:srgbClr>
              </a:gs>
              <a:gs pos="35000">
                <a:srgbClr val="C5D431">
                  <a:lumMod val="100000"/>
                  <a:alpha val="80000"/>
                </a:srgbClr>
              </a:gs>
              <a:gs pos="66000">
                <a:srgbClr val="7DB928">
                  <a:alpha val="80000"/>
                </a:srgbClr>
              </a:gs>
              <a:gs pos="100000">
                <a:srgbClr val="4DBBB5">
                  <a:alpha val="8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  <a:latin typeface="Source Sans Pro ExtraLight" panose="020B0303030403020204" pitchFamily="34" charset="0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96000" y="1388032"/>
            <a:ext cx="10800000" cy="1319336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algn="ctr">
              <a:defRPr lang="de-DE" sz="4800" dirty="0">
                <a:solidFill>
                  <a:schemeClr val="bg1"/>
                </a:solidFill>
                <a:latin typeface="Source Sans Pro ExtraLight" panose="020B0303030403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1776000" y="2781032"/>
            <a:ext cx="8640000" cy="936000"/>
          </a:xfrm>
          <a:prstGeom prst="rect">
            <a:avLst/>
          </a:prstGeom>
        </p:spPr>
        <p:txBody>
          <a:bodyPr lIns="0" tIns="40074" rIns="0" bIns="40074" anchor="t">
            <a:normAutofit/>
          </a:bodyPr>
          <a:lstStyle>
            <a:lvl1pPr marL="0" indent="0" algn="ctr">
              <a:buNone/>
              <a:defRPr lang="en-US" sz="2800" dirty="0">
                <a:solidFill>
                  <a:schemeClr val="bg1"/>
                </a:solidFill>
                <a:latin typeface="Source Sans Pro ExtraLight" panose="020B0303030403020204" pitchFamily="34" charset="0"/>
              </a:defRPr>
            </a:lvl1pPr>
            <a:lvl2pPr marL="40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1" y="332656"/>
            <a:ext cx="2801118" cy="652273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0" y="6732000"/>
            <a:ext cx="12192000" cy="12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720000" y="5806800"/>
            <a:ext cx="3168000" cy="7200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None/>
              <a:defRPr lang="de-DE" sz="1800" smtClean="0">
                <a:solidFill>
                  <a:srgbClr val="7DB928"/>
                </a:solidFill>
                <a:latin typeface="+mn-lt"/>
              </a:defRPr>
            </a:lvl1pPr>
            <a:lvl2pPr marL="457119" indent="0" algn="ctr">
              <a:buNone/>
              <a:defRPr lang="de-DE" sz="1800" smtClean="0">
                <a:solidFill>
                  <a:srgbClr val="7DB928"/>
                </a:solidFill>
                <a:latin typeface="+mn-lt"/>
              </a:defRPr>
            </a:lvl2pPr>
            <a:lvl3pPr marL="914238" indent="0" algn="ctr">
              <a:buNone/>
              <a:defRPr lang="de-DE" sz="1800" smtClean="0">
                <a:solidFill>
                  <a:srgbClr val="7DB928"/>
                </a:solidFill>
                <a:latin typeface="+mn-lt"/>
              </a:defRPr>
            </a:lvl3pPr>
            <a:lvl4pPr marL="1371358" indent="0" algn="ctr">
              <a:buNone/>
              <a:defRPr lang="de-DE" sz="1800" smtClean="0">
                <a:solidFill>
                  <a:srgbClr val="7DB928"/>
                </a:solidFill>
                <a:latin typeface="+mn-lt"/>
              </a:defRPr>
            </a:lvl4pPr>
            <a:lvl5pPr marL="1828477" indent="0" algn="ctr">
              <a:buNone/>
              <a:defRPr lang="de-DE" sz="1800" dirty="0">
                <a:solidFill>
                  <a:srgbClr val="7DB928"/>
                </a:solidFill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4512000" y="5806800"/>
            <a:ext cx="3168000" cy="72008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8400255" y="5806800"/>
            <a:ext cx="3168949" cy="72008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58451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/>
          <p:cNvSpPr>
            <a:spLocks noGrp="1"/>
          </p:cNvSpPr>
          <p:nvPr>
            <p:ph sz="quarter" idx="13"/>
          </p:nvPr>
        </p:nvSpPr>
        <p:spPr>
          <a:xfrm>
            <a:off x="719667" y="1124744"/>
            <a:ext cx="10862733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254191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7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2014_VorausDenkenVorausHand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54400" y="1712137"/>
            <a:ext cx="6693728" cy="131933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lIns="0" rIns="0" anchor="b">
            <a:normAutofit/>
          </a:bodyPr>
          <a:lstStyle>
            <a:lvl1pPr algn="l">
              <a:defRPr lang="de-DE" sz="4800" dirty="0">
                <a:solidFill>
                  <a:srgbClr val="2B2B2B"/>
                </a:solidFill>
                <a:latin typeface="Source Sans Pro ExtraLight" panose="020B0303030403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554400" y="3031472"/>
            <a:ext cx="6693728" cy="205371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lIns="0" tIns="40074" rIns="0" bIns="40074" anchor="t">
            <a:normAutofit/>
          </a:bodyPr>
          <a:lstStyle>
            <a:lvl1pPr marL="0" indent="0" algn="l">
              <a:buNone/>
              <a:defRPr lang="en-US" sz="2800" dirty="0">
                <a:solidFill>
                  <a:srgbClr val="2B2B2B"/>
                </a:solidFill>
                <a:latin typeface="Source Sans Pro ExtraLight" panose="020B0303030403020204" pitchFamily="34" charset="0"/>
              </a:defRPr>
            </a:lvl1pPr>
            <a:lvl2pPr marL="40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0" y="6699600"/>
            <a:ext cx="12192000" cy="15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400" y="0"/>
            <a:ext cx="2664183" cy="1054699"/>
          </a:xfrm>
          <a:prstGeom prst="rect">
            <a:avLst/>
          </a:prstGeom>
        </p:spPr>
      </p:pic>
      <p:sp>
        <p:nvSpPr>
          <p:cNvPr id="23" name="Rechteck 22"/>
          <p:cNvSpPr/>
          <p:nvPr userDrawn="1"/>
        </p:nvSpPr>
        <p:spPr>
          <a:xfrm>
            <a:off x="0" y="5605200"/>
            <a:ext cx="12192000" cy="1136168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2" name="Rechteck 21"/>
          <p:cNvSpPr/>
          <p:nvPr userDrawn="1"/>
        </p:nvSpPr>
        <p:spPr>
          <a:xfrm>
            <a:off x="0" y="6732000"/>
            <a:ext cx="12192000" cy="12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r>
              <a:rPr lang="de-DE"/>
              <a:t>PM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720000" y="5806800"/>
            <a:ext cx="3168000" cy="7200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None/>
              <a:defRPr lang="de-DE" sz="1800" smtClean="0">
                <a:solidFill>
                  <a:srgbClr val="7DB928"/>
                </a:solidFill>
                <a:latin typeface="+mn-lt"/>
              </a:defRPr>
            </a:lvl1pPr>
            <a:lvl2pPr marL="457119" indent="0" algn="ctr">
              <a:buNone/>
              <a:defRPr lang="de-DE" sz="1800" smtClean="0">
                <a:solidFill>
                  <a:srgbClr val="7DB928"/>
                </a:solidFill>
                <a:latin typeface="+mn-lt"/>
              </a:defRPr>
            </a:lvl2pPr>
            <a:lvl3pPr marL="914238" indent="0" algn="ctr">
              <a:buNone/>
              <a:defRPr lang="de-DE" sz="1800" smtClean="0">
                <a:solidFill>
                  <a:srgbClr val="7DB928"/>
                </a:solidFill>
                <a:latin typeface="+mn-lt"/>
              </a:defRPr>
            </a:lvl3pPr>
            <a:lvl4pPr marL="1371358" indent="0" algn="ctr">
              <a:buNone/>
              <a:defRPr lang="de-DE" sz="1800" smtClean="0">
                <a:solidFill>
                  <a:srgbClr val="7DB928"/>
                </a:solidFill>
                <a:latin typeface="+mn-lt"/>
              </a:defRPr>
            </a:lvl4pPr>
            <a:lvl5pPr marL="1828477" indent="0" algn="ctr">
              <a:buNone/>
              <a:defRPr lang="de-DE" sz="1800" dirty="0">
                <a:solidFill>
                  <a:srgbClr val="7DB928"/>
                </a:solidFill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4512000" y="5806800"/>
            <a:ext cx="3168000" cy="72008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8400255" y="5806800"/>
            <a:ext cx="3168949" cy="72008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051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überschrift mit Untertietel und Sprungmarken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12193200" cy="52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rgbClr val="7DB928"/>
                </a:solidFill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1398" y="476672"/>
            <a:ext cx="10849205" cy="165618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>
              <a:defRPr sz="4800" b="0" cap="none">
                <a:solidFill>
                  <a:srgbClr val="7DB928"/>
                </a:solidFill>
                <a:effectLst/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776000" y="3403841"/>
            <a:ext cx="8640000" cy="153732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  <a:effectLst/>
                <a:latin typeface="+mn-lt"/>
              </a:defRPr>
            </a:lvl1pPr>
            <a:lvl2pPr marL="4363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090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454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8180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61816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545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908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76000" y="2276227"/>
            <a:ext cx="8640000" cy="936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effectLst/>
                <a:latin typeface="+mn-lt"/>
              </a:defRPr>
            </a:lvl1pPr>
            <a:lvl2pPr marL="457119" indent="0" algn="ctr">
              <a:buNone/>
              <a:defRPr>
                <a:latin typeface="+mn-lt"/>
              </a:defRPr>
            </a:lvl2pPr>
            <a:lvl3pPr marL="914238" indent="0" algn="ctr">
              <a:buNone/>
              <a:defRPr>
                <a:latin typeface="+mn-lt"/>
              </a:defRPr>
            </a:lvl3pPr>
            <a:lvl4pPr marL="1371358" indent="0" algn="ctr">
              <a:buNone/>
              <a:defRPr>
                <a:latin typeface="+mn-lt"/>
              </a:defRPr>
            </a:lvl4pPr>
            <a:lvl5pPr marL="1828477" indent="0" algn="ctr">
              <a:buNone/>
              <a:defRPr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191344" y="5609973"/>
            <a:ext cx="2700000" cy="7200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3235015" y="5599128"/>
            <a:ext cx="270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6278686" y="5599128"/>
            <a:ext cx="2700000" cy="7200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1137726" y="6526800"/>
            <a:ext cx="288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-</a:t>
            </a:r>
          </a:p>
        </p:txBody>
      </p:sp>
      <p:sp>
        <p:nvSpPr>
          <p:cNvPr id="18" name="Textplatzhalter 11"/>
          <p:cNvSpPr>
            <a:spLocks noGrp="1"/>
          </p:cNvSpPr>
          <p:nvPr>
            <p:ph type="body" sz="quarter" idx="21"/>
          </p:nvPr>
        </p:nvSpPr>
        <p:spPr>
          <a:xfrm>
            <a:off x="9322357" y="5605200"/>
            <a:ext cx="2700000" cy="7200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6" name="Rechteck 15"/>
          <p:cNvSpPr/>
          <p:nvPr userDrawn="1"/>
        </p:nvSpPr>
        <p:spPr>
          <a:xfrm>
            <a:off x="0" y="6699600"/>
            <a:ext cx="12192000" cy="159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 userDrawn="1"/>
        </p:nvSpPr>
        <p:spPr>
          <a:xfrm>
            <a:off x="0" y="6526800"/>
            <a:ext cx="12192000" cy="16187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545230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/>
          <p:cNvSpPr>
            <a:spLocks noGrp="1"/>
          </p:cNvSpPr>
          <p:nvPr>
            <p:ph sz="quarter" idx="13"/>
          </p:nvPr>
        </p:nvSpPr>
        <p:spPr>
          <a:xfrm>
            <a:off x="719667" y="1124744"/>
            <a:ext cx="10862733" cy="4248472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19402" y="5597550"/>
            <a:ext cx="10862998" cy="639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200" b="0" dirty="0" smtClean="0">
                <a:solidFill>
                  <a:srgbClr val="7DB928"/>
                </a:solidFill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22619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7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überschrift mit Untertietel und Sprungmarken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12193200" cy="52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rgbClr val="7DB928"/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1398" y="476672"/>
            <a:ext cx="10849205" cy="165618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>
              <a:defRPr sz="4800" b="0" cap="none">
                <a:solidFill>
                  <a:srgbClr val="7DB928"/>
                </a:solidFill>
                <a:effectLst/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776000" y="3403841"/>
            <a:ext cx="8640000" cy="153732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  <a:effectLst/>
                <a:latin typeface="+mn-lt"/>
              </a:defRPr>
            </a:lvl1pPr>
            <a:lvl2pPr marL="4363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090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454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8180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61816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545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908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76000" y="2276227"/>
            <a:ext cx="8640000" cy="936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effectLst/>
                <a:latin typeface="+mn-lt"/>
              </a:defRPr>
            </a:lvl1pPr>
            <a:lvl2pPr marL="457119" indent="0" algn="ctr">
              <a:buNone/>
              <a:defRPr>
                <a:latin typeface="+mn-lt"/>
              </a:defRPr>
            </a:lvl2pPr>
            <a:lvl3pPr marL="914238" indent="0" algn="ctr">
              <a:buNone/>
              <a:defRPr>
                <a:latin typeface="+mn-lt"/>
              </a:defRPr>
            </a:lvl3pPr>
            <a:lvl4pPr marL="1371358" indent="0" algn="ctr">
              <a:buNone/>
              <a:defRPr>
                <a:latin typeface="+mn-lt"/>
              </a:defRPr>
            </a:lvl4pPr>
            <a:lvl5pPr marL="1828477" indent="0" algn="ctr">
              <a:buNone/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1137726" y="6526800"/>
            <a:ext cx="288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7" name="Rechteck 16"/>
          <p:cNvSpPr/>
          <p:nvPr userDrawn="1"/>
        </p:nvSpPr>
        <p:spPr>
          <a:xfrm>
            <a:off x="0" y="6526800"/>
            <a:ext cx="12192000" cy="21872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6" name="Rechteck 15"/>
          <p:cNvSpPr/>
          <p:nvPr userDrawn="1"/>
        </p:nvSpPr>
        <p:spPr>
          <a:xfrm>
            <a:off x="0" y="6732000"/>
            <a:ext cx="12192000" cy="12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6" name="Datumsplatzhalter 2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r>
              <a:rPr lang="de-DE"/>
              <a:t>PM</a:t>
            </a:r>
            <a:endParaRPr lang="de-DE" dirty="0"/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28" name="Foliennummernplatzhalter 2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720000" y="5806800"/>
            <a:ext cx="3168000" cy="7200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None/>
              <a:defRPr lang="de-DE" sz="1800" smtClean="0">
                <a:solidFill>
                  <a:srgbClr val="7DB928"/>
                </a:solidFill>
                <a:latin typeface="+mn-lt"/>
              </a:defRPr>
            </a:lvl1pPr>
            <a:lvl2pPr marL="457119" indent="0" algn="ctr">
              <a:buNone/>
              <a:defRPr lang="de-DE" sz="1800" smtClean="0">
                <a:solidFill>
                  <a:srgbClr val="7DB928"/>
                </a:solidFill>
                <a:latin typeface="+mn-lt"/>
              </a:defRPr>
            </a:lvl2pPr>
            <a:lvl3pPr marL="914238" indent="0" algn="ctr">
              <a:buNone/>
              <a:defRPr lang="de-DE" sz="1800" smtClean="0">
                <a:solidFill>
                  <a:srgbClr val="7DB928"/>
                </a:solidFill>
                <a:latin typeface="+mn-lt"/>
              </a:defRPr>
            </a:lvl3pPr>
            <a:lvl4pPr marL="1371358" indent="0" algn="ctr">
              <a:buNone/>
              <a:defRPr lang="de-DE" sz="1800" smtClean="0">
                <a:solidFill>
                  <a:srgbClr val="7DB928"/>
                </a:solidFill>
                <a:latin typeface="+mn-lt"/>
              </a:defRPr>
            </a:lvl4pPr>
            <a:lvl5pPr marL="1828477" indent="0" algn="ctr">
              <a:buNone/>
              <a:defRPr lang="de-DE" sz="1800" dirty="0">
                <a:solidFill>
                  <a:srgbClr val="7DB928"/>
                </a:solidFill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4512000" y="5806800"/>
            <a:ext cx="3168000" cy="72008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8400255" y="5806800"/>
            <a:ext cx="3168949" cy="72008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70159603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überschrift mit Untertietel und 3 Sprungmarken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12193200" cy="52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rgbClr val="7DB928"/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1398" y="476672"/>
            <a:ext cx="10849205" cy="165618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>
              <a:defRPr sz="4800" b="0" cap="none">
                <a:solidFill>
                  <a:srgbClr val="7DB928"/>
                </a:solidFill>
                <a:effectLst/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776000" y="3403841"/>
            <a:ext cx="8640000" cy="153732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  <a:effectLst/>
                <a:latin typeface="+mn-lt"/>
              </a:defRPr>
            </a:lvl1pPr>
            <a:lvl2pPr marL="4363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090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454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8180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61816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545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908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76000" y="2276227"/>
            <a:ext cx="8640000" cy="936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effectLst/>
                <a:latin typeface="+mn-lt"/>
              </a:defRPr>
            </a:lvl1pPr>
            <a:lvl2pPr marL="457119" indent="0" algn="ctr">
              <a:buNone/>
              <a:defRPr>
                <a:latin typeface="+mn-lt"/>
              </a:defRPr>
            </a:lvl2pPr>
            <a:lvl3pPr marL="914238" indent="0" algn="ctr">
              <a:buNone/>
              <a:defRPr>
                <a:latin typeface="+mn-lt"/>
              </a:defRPr>
            </a:lvl3pPr>
            <a:lvl4pPr marL="1371358" indent="0" algn="ctr">
              <a:buNone/>
              <a:defRPr>
                <a:latin typeface="+mn-lt"/>
              </a:defRPr>
            </a:lvl4pPr>
            <a:lvl5pPr marL="1828477" indent="0" algn="ctr">
              <a:buNone/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1137726" y="6526800"/>
            <a:ext cx="288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7" name="Rechteck 16"/>
          <p:cNvSpPr/>
          <p:nvPr userDrawn="1"/>
        </p:nvSpPr>
        <p:spPr>
          <a:xfrm>
            <a:off x="0" y="6526800"/>
            <a:ext cx="12192000" cy="21872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6" name="Rechteck 15"/>
          <p:cNvSpPr/>
          <p:nvPr userDrawn="1"/>
        </p:nvSpPr>
        <p:spPr>
          <a:xfrm>
            <a:off x="0" y="6732000"/>
            <a:ext cx="12192000" cy="12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6" name="Datumsplatzhalter 2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r>
              <a:rPr lang="de-DE"/>
              <a:t>PM</a:t>
            </a:r>
            <a:endParaRPr lang="de-DE" dirty="0"/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28" name="Foliennummernplatzhalter 2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191344" y="5806800"/>
            <a:ext cx="2700000" cy="72008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3235015" y="5806800"/>
            <a:ext cx="2700000" cy="72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6278686" y="5806800"/>
            <a:ext cx="2700000" cy="72008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Textplatzhalter 11"/>
          <p:cNvSpPr>
            <a:spLocks noGrp="1"/>
          </p:cNvSpPr>
          <p:nvPr>
            <p:ph type="body" sz="quarter" idx="21"/>
          </p:nvPr>
        </p:nvSpPr>
        <p:spPr>
          <a:xfrm>
            <a:off x="9322357" y="5806800"/>
            <a:ext cx="2700000" cy="72008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5789475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Oben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719667" y="1123200"/>
            <a:ext cx="10862047" cy="2449816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4"/>
          </p:nvPr>
        </p:nvSpPr>
        <p:spPr>
          <a:xfrm>
            <a:off x="719667" y="3789040"/>
            <a:ext cx="10862733" cy="244616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706126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719667" y="1123200"/>
            <a:ext cx="5281084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4"/>
          </p:nvPr>
        </p:nvSpPr>
        <p:spPr>
          <a:xfrm>
            <a:off x="6302400" y="1123200"/>
            <a:ext cx="5280000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1122395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33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719667" y="1123200"/>
            <a:ext cx="3456000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4423200" y="1123200"/>
            <a:ext cx="7159200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1480290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77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719667" y="1123200"/>
            <a:ext cx="7161600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8126400" y="1118240"/>
            <a:ext cx="3456000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50359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719667" y="1123200"/>
            <a:ext cx="3456000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4423200" y="1123200"/>
            <a:ext cx="3456000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Inhaltsplatzhalter 15"/>
          <p:cNvSpPr>
            <a:spLocks noGrp="1"/>
          </p:cNvSpPr>
          <p:nvPr>
            <p:ph sz="quarter" idx="15"/>
          </p:nvPr>
        </p:nvSpPr>
        <p:spPr>
          <a:xfrm>
            <a:off x="8113184" y="1123200"/>
            <a:ext cx="3456000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2384858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Vergle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720000" y="1123200"/>
            <a:ext cx="3456000" cy="63988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424400" y="1123200"/>
            <a:ext cx="3456000" cy="6397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720000" y="1989139"/>
            <a:ext cx="3456000" cy="4248174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4424400" y="1989139"/>
            <a:ext cx="3456000" cy="4248175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Inhaltsplatzhalter 15"/>
          <p:cNvSpPr>
            <a:spLocks noGrp="1"/>
          </p:cNvSpPr>
          <p:nvPr>
            <p:ph sz="quarter" idx="15"/>
          </p:nvPr>
        </p:nvSpPr>
        <p:spPr>
          <a:xfrm>
            <a:off x="8114400" y="1990800"/>
            <a:ext cx="3456000" cy="4248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8114400" y="1123200"/>
            <a:ext cx="3456000" cy="6397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0229465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Vergleiche mit 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720000" y="1123200"/>
            <a:ext cx="3456000" cy="63988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424400" y="1123200"/>
            <a:ext cx="3456000" cy="6397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720000" y="1989139"/>
            <a:ext cx="3456000" cy="3526576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4424400" y="1989139"/>
            <a:ext cx="3456000" cy="352657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Inhaltsplatzhalter 15"/>
          <p:cNvSpPr>
            <a:spLocks noGrp="1"/>
          </p:cNvSpPr>
          <p:nvPr>
            <p:ph sz="quarter" idx="15"/>
          </p:nvPr>
        </p:nvSpPr>
        <p:spPr>
          <a:xfrm>
            <a:off x="8114400" y="1990800"/>
            <a:ext cx="3456000" cy="3526432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8114400" y="1123200"/>
            <a:ext cx="3456000" cy="6397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719402" y="5597550"/>
            <a:ext cx="3456598" cy="639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200" b="0" dirty="0" smtClean="0">
                <a:solidFill>
                  <a:srgbClr val="7DB928"/>
                </a:solidFill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8"/>
          </p:nvPr>
        </p:nvSpPr>
        <p:spPr>
          <a:xfrm>
            <a:off x="4424400" y="5612758"/>
            <a:ext cx="3456598" cy="639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200" b="0" dirty="0" smtClean="0">
                <a:solidFill>
                  <a:srgbClr val="7DB928"/>
                </a:solidFill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9"/>
          </p:nvPr>
        </p:nvSpPr>
        <p:spPr>
          <a:xfrm>
            <a:off x="8130902" y="5612758"/>
            <a:ext cx="3456598" cy="639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200" b="0" dirty="0" smtClean="0">
                <a:solidFill>
                  <a:srgbClr val="7DB928"/>
                </a:solidFill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804836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Oben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719667" y="1123200"/>
            <a:ext cx="10862047" cy="2449816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4"/>
          </p:nvPr>
        </p:nvSpPr>
        <p:spPr>
          <a:xfrm>
            <a:off x="719667" y="3789040"/>
            <a:ext cx="10862733" cy="244616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9157019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Vergleiche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720000" y="273600"/>
            <a:ext cx="3456000" cy="63988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424400" y="273600"/>
            <a:ext cx="3456000" cy="6397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720000" y="1124745"/>
            <a:ext cx="3456000" cy="5112568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4424400" y="1124745"/>
            <a:ext cx="3456000" cy="511257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Inhaltsplatzhalter 15"/>
          <p:cNvSpPr>
            <a:spLocks noGrp="1"/>
          </p:cNvSpPr>
          <p:nvPr>
            <p:ph sz="quarter" idx="15"/>
          </p:nvPr>
        </p:nvSpPr>
        <p:spPr>
          <a:xfrm>
            <a:off x="8114400" y="1124745"/>
            <a:ext cx="3456000" cy="5114055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8114400" y="273600"/>
            <a:ext cx="3456000" cy="6397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707653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 Oben Oben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719667" y="1123201"/>
            <a:ext cx="5280323" cy="2775581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6302400" y="1123201"/>
            <a:ext cx="5280000" cy="2775581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Inhaltsplatzhalter 15"/>
          <p:cNvSpPr>
            <a:spLocks noGrp="1"/>
          </p:cNvSpPr>
          <p:nvPr>
            <p:ph sz="quarter" idx="15"/>
          </p:nvPr>
        </p:nvSpPr>
        <p:spPr>
          <a:xfrm>
            <a:off x="719667" y="4097790"/>
            <a:ext cx="10862733" cy="213741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4989305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9403" y="1124746"/>
            <a:ext cx="5280000" cy="63988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400" b="0" dirty="0" smtClean="0"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02401" y="1124744"/>
            <a:ext cx="5279231" cy="639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400" b="0" dirty="0" smtClean="0"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719667" y="1989139"/>
            <a:ext cx="5278967" cy="4248174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6302401" y="1989139"/>
            <a:ext cx="5278967" cy="4248175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4923606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9403" y="273600"/>
            <a:ext cx="5280000" cy="63988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02401" y="273600"/>
            <a:ext cx="5279231" cy="639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719667" y="1124744"/>
            <a:ext cx="5278967" cy="5112569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6302401" y="1124745"/>
            <a:ext cx="5278967" cy="511257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8779568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4"/>
          <p:cNvSpPr>
            <a:spLocks noGrp="1"/>
          </p:cNvSpPr>
          <p:nvPr>
            <p:ph type="title"/>
          </p:nvPr>
        </p:nvSpPr>
        <p:spPr>
          <a:xfrm>
            <a:off x="720000" y="273599"/>
            <a:ext cx="10862400" cy="612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0658078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487361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11"/>
          <p:cNvSpPr>
            <a:spLocks noGrp="1"/>
          </p:cNvSpPr>
          <p:nvPr>
            <p:ph sz="quarter" idx="13"/>
          </p:nvPr>
        </p:nvSpPr>
        <p:spPr>
          <a:xfrm>
            <a:off x="719667" y="273600"/>
            <a:ext cx="10862733" cy="5963712"/>
          </a:xfrm>
          <a:prstGeom prst="rect">
            <a:avLst/>
          </a:prstGeom>
        </p:spPr>
        <p:txBody>
          <a:bodyPr tIns="0" rIns="0" bIns="0" anchor="t">
            <a:normAutofit/>
          </a:bodyPr>
          <a:lstStyle>
            <a:lvl1pPr marL="0" indent="0">
              <a:lnSpc>
                <a:spcPct val="150000"/>
              </a:lnSpc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8724139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11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51052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de-DE" sz="44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7067851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404" y="273050"/>
            <a:ext cx="3901281" cy="116205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2400" b="0">
                <a:solidFill>
                  <a:srgbClr val="7DB928"/>
                </a:solidFill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19404" y="1435102"/>
            <a:ext cx="3901281" cy="4691063"/>
          </a:xfrm>
          <a:prstGeom prst="rect">
            <a:avLst/>
          </a:prstGeom>
        </p:spPr>
        <p:txBody>
          <a:bodyPr lIns="9000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  <a:lvl2pPr marL="436361" indent="0">
              <a:buNone/>
              <a:defRPr sz="1100"/>
            </a:lvl2pPr>
            <a:lvl3pPr marL="872722" indent="0">
              <a:buNone/>
              <a:defRPr sz="1000"/>
            </a:lvl3pPr>
            <a:lvl4pPr marL="1309083" indent="0">
              <a:buNone/>
              <a:defRPr sz="900"/>
            </a:lvl4pPr>
            <a:lvl5pPr marL="1745445" indent="0">
              <a:buNone/>
              <a:defRPr sz="900"/>
            </a:lvl5pPr>
            <a:lvl6pPr marL="2181806" indent="0">
              <a:buNone/>
              <a:defRPr sz="900"/>
            </a:lvl6pPr>
            <a:lvl7pPr marL="2618167" indent="0">
              <a:buNone/>
              <a:defRPr sz="900"/>
            </a:lvl7pPr>
            <a:lvl8pPr marL="3054529" indent="0">
              <a:buNone/>
              <a:defRPr sz="900"/>
            </a:lvl8pPr>
            <a:lvl9pPr marL="349089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4751917" y="273051"/>
            <a:ext cx="6720680" cy="5853113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3841402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lang="de-DE" sz="2400" dirty="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lIns="80147" tIns="40074" rIns="80147" bIns="40074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latin typeface="+mn-lt"/>
              </a:defRPr>
            </a:lvl1pPr>
            <a:lvl2pPr marL="436361" indent="0">
              <a:buNone/>
              <a:defRPr sz="2600"/>
            </a:lvl2pPr>
            <a:lvl3pPr marL="872722" indent="0">
              <a:buNone/>
              <a:defRPr sz="2300"/>
            </a:lvl3pPr>
            <a:lvl4pPr marL="1309083" indent="0">
              <a:buNone/>
              <a:defRPr sz="1900"/>
            </a:lvl4pPr>
            <a:lvl5pPr marL="1745445" indent="0">
              <a:buNone/>
              <a:defRPr sz="1900"/>
            </a:lvl5pPr>
            <a:lvl6pPr marL="2181806" indent="0">
              <a:buNone/>
              <a:defRPr sz="1900"/>
            </a:lvl6pPr>
            <a:lvl7pPr marL="2618167" indent="0">
              <a:buNone/>
              <a:defRPr sz="1900"/>
            </a:lvl7pPr>
            <a:lvl8pPr marL="3054529" indent="0">
              <a:buNone/>
              <a:defRPr sz="1900"/>
            </a:lvl8pPr>
            <a:lvl9pPr marL="3490890" indent="0">
              <a:buNone/>
              <a:defRPr sz="19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432450"/>
            <a:ext cx="7315200" cy="804862"/>
          </a:xfrm>
          <a:prstGeom prst="rect">
            <a:avLst/>
          </a:prstGeom>
        </p:spPr>
        <p:txBody>
          <a:bodyPr lIns="90000"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  <a:lvl2pPr marL="436361" indent="0">
              <a:buNone/>
              <a:defRPr sz="1100"/>
            </a:lvl2pPr>
            <a:lvl3pPr marL="872722" indent="0">
              <a:buNone/>
              <a:defRPr sz="1000"/>
            </a:lvl3pPr>
            <a:lvl4pPr marL="1309083" indent="0">
              <a:buNone/>
              <a:defRPr sz="900"/>
            </a:lvl4pPr>
            <a:lvl5pPr marL="1745445" indent="0">
              <a:buNone/>
              <a:defRPr sz="900"/>
            </a:lvl5pPr>
            <a:lvl6pPr marL="2181806" indent="0">
              <a:buNone/>
              <a:defRPr sz="900"/>
            </a:lvl6pPr>
            <a:lvl7pPr marL="2618167" indent="0">
              <a:buNone/>
              <a:defRPr sz="900"/>
            </a:lvl7pPr>
            <a:lvl8pPr marL="3054529" indent="0">
              <a:buNone/>
              <a:defRPr sz="900"/>
            </a:lvl8pPr>
            <a:lvl9pPr marL="349089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47090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719667" y="1123200"/>
            <a:ext cx="5281084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4"/>
          </p:nvPr>
        </p:nvSpPr>
        <p:spPr>
          <a:xfrm>
            <a:off x="6302400" y="1123200"/>
            <a:ext cx="5280000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9607290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719667" y="1123200"/>
            <a:ext cx="10862733" cy="5112000"/>
          </a:xfrm>
          <a:prstGeom prst="rect">
            <a:avLst/>
          </a:prstGeom>
        </p:spPr>
        <p:txBody>
          <a:bodyPr vert="vert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0029287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0350011" y="274640"/>
            <a:ext cx="1232389" cy="5962672"/>
          </a:xfrm>
          <a:prstGeom prst="rect">
            <a:avLst/>
          </a:prstGeom>
        </p:spPr>
        <p:txBody>
          <a:bodyPr vert="eaVert" lIns="0" tIns="0"/>
          <a:lstStyle>
            <a:lvl1pPr>
              <a:defRPr>
                <a:solidFill>
                  <a:srgbClr val="7DB928"/>
                </a:solidFill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>
          <a:xfrm>
            <a:off x="719402" y="274638"/>
            <a:ext cx="9504097" cy="5962674"/>
          </a:xfrm>
          <a:prstGeom prst="rect">
            <a:avLst/>
          </a:prstGeom>
        </p:spPr>
        <p:txBody>
          <a:bodyPr vert="vert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5996000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1692000" y="1123200"/>
            <a:ext cx="4392000" cy="63988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200000" y="1123200"/>
            <a:ext cx="4392000" cy="63976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1692000" y="1989139"/>
            <a:ext cx="4392000" cy="4248174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7200000" y="1989139"/>
            <a:ext cx="4392000" cy="4248175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Inhaltsplatzhalter 18"/>
          <p:cNvSpPr>
            <a:spLocks noGrp="1"/>
          </p:cNvSpPr>
          <p:nvPr>
            <p:ph sz="quarter" idx="15"/>
          </p:nvPr>
        </p:nvSpPr>
        <p:spPr>
          <a:xfrm>
            <a:off x="720725" y="1123950"/>
            <a:ext cx="900000" cy="9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 Light" panose="020B0403030403020204" pitchFamily="34" charset="0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Inhaltsplatzhalter 18"/>
          <p:cNvSpPr>
            <a:spLocks noGrp="1"/>
          </p:cNvSpPr>
          <p:nvPr>
            <p:ph sz="quarter" idx="16"/>
          </p:nvPr>
        </p:nvSpPr>
        <p:spPr>
          <a:xfrm>
            <a:off x="6228222" y="1123950"/>
            <a:ext cx="900000" cy="9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 Light" panose="020B0403030403020204" pitchFamily="34" charset="0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553678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mit Icon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1692000" y="273600"/>
            <a:ext cx="4392000" cy="63988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200000" y="273600"/>
            <a:ext cx="4392000" cy="63976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1692000" y="1052736"/>
            <a:ext cx="4392000" cy="5184577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7200000" y="1052737"/>
            <a:ext cx="4392000" cy="5184578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Inhaltsplatzhalter 18"/>
          <p:cNvSpPr>
            <a:spLocks noGrp="1"/>
          </p:cNvSpPr>
          <p:nvPr>
            <p:ph sz="quarter" idx="15"/>
          </p:nvPr>
        </p:nvSpPr>
        <p:spPr>
          <a:xfrm>
            <a:off x="720725" y="273600"/>
            <a:ext cx="900000" cy="9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Inhaltsplatzhalter 18"/>
          <p:cNvSpPr>
            <a:spLocks noGrp="1"/>
          </p:cNvSpPr>
          <p:nvPr>
            <p:ph sz="quarter" idx="16"/>
          </p:nvPr>
        </p:nvSpPr>
        <p:spPr>
          <a:xfrm>
            <a:off x="6228222" y="273600"/>
            <a:ext cx="900000" cy="9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6041913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halte mit Icon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1692000" y="273600"/>
            <a:ext cx="4392000" cy="63988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200000" y="273600"/>
            <a:ext cx="4392000" cy="63976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1692000" y="1052736"/>
            <a:ext cx="4392000" cy="2016223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7200000" y="1052737"/>
            <a:ext cx="4392000" cy="2016223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Inhaltsplatzhalter 18"/>
          <p:cNvSpPr>
            <a:spLocks noGrp="1"/>
          </p:cNvSpPr>
          <p:nvPr>
            <p:ph sz="quarter" idx="15"/>
          </p:nvPr>
        </p:nvSpPr>
        <p:spPr>
          <a:xfrm>
            <a:off x="720725" y="273600"/>
            <a:ext cx="900000" cy="9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Inhaltsplatzhalter 18"/>
          <p:cNvSpPr>
            <a:spLocks noGrp="1"/>
          </p:cNvSpPr>
          <p:nvPr>
            <p:ph sz="quarter" idx="16"/>
          </p:nvPr>
        </p:nvSpPr>
        <p:spPr>
          <a:xfrm>
            <a:off x="6228222" y="273600"/>
            <a:ext cx="900000" cy="9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2"/>
          <p:cNvSpPr txBox="1">
            <a:spLocks/>
          </p:cNvSpPr>
          <p:nvPr userDrawn="1"/>
        </p:nvSpPr>
        <p:spPr>
          <a:xfrm>
            <a:off x="11082530" y="9693720"/>
            <a:ext cx="555131" cy="216000"/>
          </a:xfrm>
          <a:prstGeom prst="rect">
            <a:avLst/>
          </a:prstGeom>
        </p:spPr>
        <p:txBody>
          <a:bodyPr lIns="0" tIns="36000" rIns="0" anchor="ctr">
            <a:noAutofit/>
          </a:bodyPr>
          <a:lstStyle>
            <a:defPPr>
              <a:defRPr lang="de-DE"/>
            </a:defPPr>
            <a:lvl1pPr marL="0" algn="r" defTabSz="914239" rtl="0" eaLnBrk="1" latinLnBrk="0" hangingPunct="1">
              <a:defRPr sz="1000" kern="1200">
                <a:solidFill>
                  <a:srgbClr val="4D4D4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4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C905D0-24F0-4A5D-A8FD-F45F8E9F1544}" type="slidenum">
              <a:rPr lang="de-DE" smtClean="0">
                <a:latin typeface="Source Sans Pro Light"/>
              </a:rPr>
              <a:pPr/>
              <a:t>‹#›</a:t>
            </a:fld>
            <a:endParaRPr lang="de-DE" dirty="0">
              <a:latin typeface="Source Sans Pro Light"/>
            </a:endParaRPr>
          </a:p>
        </p:txBody>
      </p:sp>
      <p:sp>
        <p:nvSpPr>
          <p:cNvPr id="12" name="Datumsplatzhalter 3"/>
          <p:cNvSpPr txBox="1">
            <a:spLocks/>
          </p:cNvSpPr>
          <p:nvPr userDrawn="1"/>
        </p:nvSpPr>
        <p:spPr>
          <a:xfrm>
            <a:off x="263352" y="9693720"/>
            <a:ext cx="868201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de-DE"/>
            </a:defPPr>
            <a:lvl1pPr marL="0" algn="r" defTabSz="914239" rtl="0" eaLnBrk="1" latinLnBrk="0" hangingPunct="1">
              <a:defRPr sz="1000" kern="1200">
                <a:solidFill>
                  <a:srgbClr val="4D4D4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4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Source Sans Pro Light"/>
              </a:rPr>
              <a:t>Abteilung</a:t>
            </a:r>
            <a:endParaRPr lang="de-DE" dirty="0">
              <a:latin typeface="Source Sans Pro Light"/>
            </a:endParaRPr>
          </a:p>
        </p:txBody>
      </p:sp>
      <p:sp>
        <p:nvSpPr>
          <p:cNvPr id="13" name="Fußzeilenplatzhalter 4"/>
          <p:cNvSpPr txBox="1">
            <a:spLocks/>
          </p:cNvSpPr>
          <p:nvPr userDrawn="1"/>
        </p:nvSpPr>
        <p:spPr>
          <a:xfrm>
            <a:off x="1419586" y="9693720"/>
            <a:ext cx="28800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de-DE"/>
            </a:defPPr>
            <a:lvl1pPr marL="0" algn="l" defTabSz="914239" rtl="0" eaLnBrk="1" latinLnBrk="0" hangingPunct="1">
              <a:defRPr sz="1000" kern="1200">
                <a:solidFill>
                  <a:srgbClr val="4D4D4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4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Source Sans Pro Light"/>
              </a:rPr>
              <a:t>Kürzel</a:t>
            </a:r>
            <a:endParaRPr lang="de-DE" dirty="0">
              <a:latin typeface="Source Sans Pro Light"/>
            </a:endParaRPr>
          </a:p>
        </p:txBody>
      </p:sp>
      <p:sp>
        <p:nvSpPr>
          <p:cNvPr id="14" name="Textplatzhalter 2"/>
          <p:cNvSpPr>
            <a:spLocks noGrp="1"/>
          </p:cNvSpPr>
          <p:nvPr>
            <p:ph type="body" idx="17"/>
          </p:nvPr>
        </p:nvSpPr>
        <p:spPr>
          <a:xfrm>
            <a:off x="1685827" y="3390517"/>
            <a:ext cx="4392000" cy="63988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8"/>
          </p:nvPr>
        </p:nvSpPr>
        <p:spPr>
          <a:xfrm>
            <a:off x="7193827" y="3390517"/>
            <a:ext cx="4392000" cy="63976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Inhaltsplatzhalter 6"/>
          <p:cNvSpPr>
            <a:spLocks noGrp="1"/>
          </p:cNvSpPr>
          <p:nvPr>
            <p:ph sz="quarter" idx="19"/>
          </p:nvPr>
        </p:nvSpPr>
        <p:spPr>
          <a:xfrm>
            <a:off x="1685827" y="4169653"/>
            <a:ext cx="4392000" cy="2016223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Inhaltsplatzhalter 8"/>
          <p:cNvSpPr>
            <a:spLocks noGrp="1"/>
          </p:cNvSpPr>
          <p:nvPr>
            <p:ph sz="quarter" idx="20"/>
          </p:nvPr>
        </p:nvSpPr>
        <p:spPr>
          <a:xfrm>
            <a:off x="7193827" y="4169654"/>
            <a:ext cx="4392000" cy="2016223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Inhaltsplatzhalter 18"/>
          <p:cNvSpPr>
            <a:spLocks noGrp="1"/>
          </p:cNvSpPr>
          <p:nvPr>
            <p:ph sz="quarter" idx="21"/>
          </p:nvPr>
        </p:nvSpPr>
        <p:spPr>
          <a:xfrm>
            <a:off x="714552" y="3390517"/>
            <a:ext cx="900000" cy="9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Inhaltsplatzhalter 18"/>
          <p:cNvSpPr>
            <a:spLocks noGrp="1"/>
          </p:cNvSpPr>
          <p:nvPr>
            <p:ph sz="quarter" idx="22"/>
          </p:nvPr>
        </p:nvSpPr>
        <p:spPr>
          <a:xfrm>
            <a:off x="6222049" y="3390517"/>
            <a:ext cx="900000" cy="9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9989930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halte mi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1692000" y="1189489"/>
            <a:ext cx="4392000" cy="63988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200000" y="1189489"/>
            <a:ext cx="4392000" cy="63976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1692000" y="1968625"/>
            <a:ext cx="4392000" cy="1620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7200000" y="1968626"/>
            <a:ext cx="4392000" cy="1620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Inhaltsplatzhalter 18"/>
          <p:cNvSpPr>
            <a:spLocks noGrp="1"/>
          </p:cNvSpPr>
          <p:nvPr>
            <p:ph sz="quarter" idx="15"/>
          </p:nvPr>
        </p:nvSpPr>
        <p:spPr>
          <a:xfrm>
            <a:off x="720725" y="1189489"/>
            <a:ext cx="900000" cy="9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Inhaltsplatzhalter 18"/>
          <p:cNvSpPr>
            <a:spLocks noGrp="1"/>
          </p:cNvSpPr>
          <p:nvPr>
            <p:ph sz="quarter" idx="16"/>
          </p:nvPr>
        </p:nvSpPr>
        <p:spPr>
          <a:xfrm>
            <a:off x="6228222" y="1189489"/>
            <a:ext cx="900000" cy="9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2"/>
          <p:cNvSpPr txBox="1">
            <a:spLocks/>
          </p:cNvSpPr>
          <p:nvPr userDrawn="1"/>
        </p:nvSpPr>
        <p:spPr>
          <a:xfrm>
            <a:off x="11082530" y="9693720"/>
            <a:ext cx="555131" cy="216000"/>
          </a:xfrm>
          <a:prstGeom prst="rect">
            <a:avLst/>
          </a:prstGeom>
        </p:spPr>
        <p:txBody>
          <a:bodyPr lIns="0" tIns="36000" rIns="0" anchor="ctr">
            <a:noAutofit/>
          </a:bodyPr>
          <a:lstStyle>
            <a:defPPr>
              <a:defRPr lang="de-DE"/>
            </a:defPPr>
            <a:lvl1pPr marL="0" algn="r" defTabSz="914239" rtl="0" eaLnBrk="1" latinLnBrk="0" hangingPunct="1">
              <a:defRPr sz="1000" kern="1200">
                <a:solidFill>
                  <a:srgbClr val="4D4D4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4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C905D0-24F0-4A5D-A8FD-F45F8E9F1544}" type="slidenum">
              <a:rPr lang="de-DE" smtClean="0">
                <a:latin typeface="Source Sans Pro Light"/>
              </a:rPr>
              <a:pPr/>
              <a:t>‹#›</a:t>
            </a:fld>
            <a:endParaRPr lang="de-DE" dirty="0">
              <a:latin typeface="Source Sans Pro Light"/>
            </a:endParaRPr>
          </a:p>
        </p:txBody>
      </p:sp>
      <p:sp>
        <p:nvSpPr>
          <p:cNvPr id="12" name="Datumsplatzhalter 3"/>
          <p:cNvSpPr txBox="1">
            <a:spLocks/>
          </p:cNvSpPr>
          <p:nvPr userDrawn="1"/>
        </p:nvSpPr>
        <p:spPr>
          <a:xfrm>
            <a:off x="263352" y="9693720"/>
            <a:ext cx="868201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de-DE"/>
            </a:defPPr>
            <a:lvl1pPr marL="0" algn="r" defTabSz="914239" rtl="0" eaLnBrk="1" latinLnBrk="0" hangingPunct="1">
              <a:defRPr sz="1000" kern="1200">
                <a:solidFill>
                  <a:srgbClr val="4D4D4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4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Source Sans Pro Light"/>
              </a:rPr>
              <a:t>Abteilung</a:t>
            </a:r>
            <a:endParaRPr lang="de-DE" dirty="0">
              <a:latin typeface="Source Sans Pro Light"/>
            </a:endParaRPr>
          </a:p>
        </p:txBody>
      </p:sp>
      <p:sp>
        <p:nvSpPr>
          <p:cNvPr id="13" name="Fußzeilenplatzhalter 4"/>
          <p:cNvSpPr txBox="1">
            <a:spLocks/>
          </p:cNvSpPr>
          <p:nvPr userDrawn="1"/>
        </p:nvSpPr>
        <p:spPr>
          <a:xfrm>
            <a:off x="1419586" y="9693720"/>
            <a:ext cx="28800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de-DE"/>
            </a:defPPr>
            <a:lvl1pPr marL="0" algn="l" defTabSz="914239" rtl="0" eaLnBrk="1" latinLnBrk="0" hangingPunct="1">
              <a:defRPr sz="1000" kern="1200">
                <a:solidFill>
                  <a:srgbClr val="4D4D4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4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Source Sans Pro Light"/>
              </a:rPr>
              <a:t>Kürzel</a:t>
            </a:r>
            <a:endParaRPr lang="de-DE" dirty="0">
              <a:latin typeface="Source Sans Pro Light"/>
            </a:endParaRPr>
          </a:p>
        </p:txBody>
      </p:sp>
      <p:sp>
        <p:nvSpPr>
          <p:cNvPr id="14" name="Textplatzhalter 2"/>
          <p:cNvSpPr>
            <a:spLocks noGrp="1"/>
          </p:cNvSpPr>
          <p:nvPr>
            <p:ph type="body" idx="17"/>
          </p:nvPr>
        </p:nvSpPr>
        <p:spPr>
          <a:xfrm>
            <a:off x="1685827" y="3838175"/>
            <a:ext cx="4392000" cy="63988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8"/>
          </p:nvPr>
        </p:nvSpPr>
        <p:spPr>
          <a:xfrm>
            <a:off x="7193827" y="3838175"/>
            <a:ext cx="4392000" cy="63976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lang="de-DE" sz="2400" b="0" dirty="0" smtClean="0"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Inhaltsplatzhalter 6"/>
          <p:cNvSpPr>
            <a:spLocks noGrp="1"/>
          </p:cNvSpPr>
          <p:nvPr>
            <p:ph sz="quarter" idx="19"/>
          </p:nvPr>
        </p:nvSpPr>
        <p:spPr>
          <a:xfrm>
            <a:off x="1685827" y="4617311"/>
            <a:ext cx="4392000" cy="1620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Inhaltsplatzhalter 8"/>
          <p:cNvSpPr>
            <a:spLocks noGrp="1"/>
          </p:cNvSpPr>
          <p:nvPr>
            <p:ph sz="quarter" idx="20"/>
          </p:nvPr>
        </p:nvSpPr>
        <p:spPr>
          <a:xfrm>
            <a:off x="7193827" y="4617312"/>
            <a:ext cx="4392000" cy="1620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Inhaltsplatzhalter 18"/>
          <p:cNvSpPr>
            <a:spLocks noGrp="1"/>
          </p:cNvSpPr>
          <p:nvPr>
            <p:ph sz="quarter" idx="21"/>
          </p:nvPr>
        </p:nvSpPr>
        <p:spPr>
          <a:xfrm>
            <a:off x="714552" y="3838175"/>
            <a:ext cx="900000" cy="9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Inhaltsplatzhalter 18"/>
          <p:cNvSpPr>
            <a:spLocks noGrp="1"/>
          </p:cNvSpPr>
          <p:nvPr>
            <p:ph sz="quarter" idx="22"/>
          </p:nvPr>
        </p:nvSpPr>
        <p:spPr>
          <a:xfrm>
            <a:off x="6222049" y="3838175"/>
            <a:ext cx="900000" cy="9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+mn-lt"/>
              </a:defRPr>
            </a:lvl1pPr>
            <a:lvl2pPr marL="457119" indent="0">
              <a:buNone/>
              <a:defRPr/>
            </a:lvl2pPr>
            <a:lvl3pPr marL="914238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188975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/Video und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608608" y="5594217"/>
            <a:ext cx="3972760" cy="639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200" b="0" dirty="0" smtClean="0">
                <a:solidFill>
                  <a:srgbClr val="7DB928"/>
                </a:solidFill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719667" y="1124745"/>
            <a:ext cx="6384445" cy="5112568"/>
          </a:xfrm>
          <a:prstGeom prst="rect">
            <a:avLst/>
          </a:prstGeom>
        </p:spPr>
        <p:txBody>
          <a:bodyPr lIns="9000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7608608" y="1485224"/>
            <a:ext cx="3960000" cy="3960000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943891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/Video und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19403" y="5597550"/>
            <a:ext cx="3972760" cy="639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lang="de-DE" sz="22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197955" y="1123200"/>
            <a:ext cx="6384445" cy="5112000"/>
          </a:xfrm>
          <a:prstGeom prst="rect">
            <a:avLst/>
          </a:prstGeom>
        </p:spPr>
        <p:txBody>
          <a:bodyPr lIns="9000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719403" y="1488557"/>
            <a:ext cx="3960000" cy="3960000"/>
          </a:xfrm>
          <a:prstGeom prst="rect">
            <a:avLst/>
          </a:prstGeom>
        </p:spPr>
        <p:txBody>
          <a:bodyPr lIns="9000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0989130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10506" y="4633254"/>
            <a:ext cx="6358101" cy="811530"/>
          </a:xfrm>
          <a:prstGeom prst="rect">
            <a:avLst/>
          </a:prstGeom>
        </p:spPr>
        <p:txBody>
          <a:bodyPr lIns="90000" tIns="0" rIns="0" bIns="0" anchor="ctr">
            <a:normAutofit/>
          </a:bodyPr>
          <a:lstStyle>
            <a:lvl1pPr marL="0" indent="0" algn="l">
              <a:buNone/>
              <a:defRPr lang="de-DE" smtClean="0">
                <a:latin typeface="+mn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19583" y="5597550"/>
            <a:ext cx="6349023" cy="639762"/>
          </a:xfrm>
          <a:prstGeom prst="rect">
            <a:avLst/>
          </a:prstGeom>
        </p:spPr>
        <p:txBody>
          <a:bodyPr lIns="90000" tIns="0" rIns="0" bIns="0" anchor="ctr">
            <a:normAutofit/>
          </a:bodyPr>
          <a:lstStyle>
            <a:lvl1pPr marL="0" indent="0" algn="ctr">
              <a:buNone/>
              <a:defRPr lang="de-DE" sz="2400" b="0" dirty="0" smtClean="0">
                <a:solidFill>
                  <a:srgbClr val="7DB928"/>
                </a:solidFill>
                <a:latin typeface="+mj-lt"/>
              </a:defRPr>
            </a:lvl1pPr>
            <a:lvl2pPr marL="436361" indent="0">
              <a:buNone/>
              <a:defRPr sz="1900" b="1"/>
            </a:lvl2pPr>
            <a:lvl3pPr marL="872722" indent="0">
              <a:buNone/>
              <a:defRPr sz="1800" b="1"/>
            </a:lvl3pPr>
            <a:lvl4pPr marL="1309083" indent="0">
              <a:buNone/>
              <a:defRPr sz="1500" b="1"/>
            </a:lvl4pPr>
            <a:lvl5pPr marL="1745445" indent="0">
              <a:buNone/>
              <a:defRPr sz="1500" b="1"/>
            </a:lvl5pPr>
            <a:lvl6pPr marL="2181806" indent="0">
              <a:buNone/>
              <a:defRPr sz="1500" b="1"/>
            </a:lvl6pPr>
            <a:lvl7pPr marL="2618167" indent="0">
              <a:buNone/>
              <a:defRPr sz="1500" b="1"/>
            </a:lvl7pPr>
            <a:lvl8pPr marL="3054529" indent="0">
              <a:buNone/>
              <a:defRPr sz="1500" b="1"/>
            </a:lvl8pPr>
            <a:lvl9pPr marL="3490890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184162" y="432000"/>
            <a:ext cx="6384445" cy="4077120"/>
          </a:xfrm>
          <a:prstGeom prst="rect">
            <a:avLst/>
          </a:prstGeom>
        </p:spPr>
        <p:txBody>
          <a:bodyPr lIns="9000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latin typeface="+mj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719402" y="1484784"/>
            <a:ext cx="3960000" cy="3960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7817152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/>
          <p:cNvSpPr>
            <a:spLocks noGrp="1"/>
          </p:cNvSpPr>
          <p:nvPr>
            <p:ph sz="quarter" idx="13"/>
          </p:nvPr>
        </p:nvSpPr>
        <p:spPr>
          <a:xfrm>
            <a:off x="767688" y="1545724"/>
            <a:ext cx="2520000" cy="12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Inhaltsplatzhalter 11"/>
          <p:cNvSpPr>
            <a:spLocks noGrp="1"/>
          </p:cNvSpPr>
          <p:nvPr>
            <p:ph sz="quarter" idx="17"/>
          </p:nvPr>
        </p:nvSpPr>
        <p:spPr>
          <a:xfrm>
            <a:off x="3503992" y="1547288"/>
            <a:ext cx="2520000" cy="12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Inhaltsplatzhalter 11"/>
          <p:cNvSpPr>
            <a:spLocks noGrp="1"/>
          </p:cNvSpPr>
          <p:nvPr>
            <p:ph sz="quarter" idx="18"/>
          </p:nvPr>
        </p:nvSpPr>
        <p:spPr>
          <a:xfrm>
            <a:off x="6240296" y="1545724"/>
            <a:ext cx="2520000" cy="12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Inhaltsplatzhalter 11"/>
          <p:cNvSpPr>
            <a:spLocks noGrp="1"/>
          </p:cNvSpPr>
          <p:nvPr>
            <p:ph sz="quarter" idx="21"/>
          </p:nvPr>
        </p:nvSpPr>
        <p:spPr>
          <a:xfrm>
            <a:off x="8976600" y="1545724"/>
            <a:ext cx="2520000" cy="12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Inhaltsplatzhalter 11"/>
          <p:cNvSpPr>
            <a:spLocks noGrp="1"/>
          </p:cNvSpPr>
          <p:nvPr>
            <p:ph sz="quarter" idx="22"/>
          </p:nvPr>
        </p:nvSpPr>
        <p:spPr>
          <a:xfrm>
            <a:off x="767688" y="3717032"/>
            <a:ext cx="2520000" cy="12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Inhaltsplatzhalter 11"/>
          <p:cNvSpPr>
            <a:spLocks noGrp="1"/>
          </p:cNvSpPr>
          <p:nvPr>
            <p:ph sz="quarter" idx="23"/>
          </p:nvPr>
        </p:nvSpPr>
        <p:spPr>
          <a:xfrm>
            <a:off x="3503992" y="3718596"/>
            <a:ext cx="2520000" cy="12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4" name="Inhaltsplatzhalter 11"/>
          <p:cNvSpPr>
            <a:spLocks noGrp="1"/>
          </p:cNvSpPr>
          <p:nvPr>
            <p:ph sz="quarter" idx="24"/>
          </p:nvPr>
        </p:nvSpPr>
        <p:spPr>
          <a:xfrm>
            <a:off x="6240296" y="3717032"/>
            <a:ext cx="2520000" cy="12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5" name="Inhaltsplatzhalter 11"/>
          <p:cNvSpPr>
            <a:spLocks noGrp="1"/>
          </p:cNvSpPr>
          <p:nvPr>
            <p:ph sz="quarter" idx="25"/>
          </p:nvPr>
        </p:nvSpPr>
        <p:spPr>
          <a:xfrm>
            <a:off x="8976600" y="3717032"/>
            <a:ext cx="2520000" cy="12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200" smtClean="0">
                <a:latin typeface="+mn-lt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9"/>
          </p:nvPr>
        </p:nvSpPr>
        <p:spPr>
          <a:xfrm>
            <a:off x="768350" y="2924175"/>
            <a:ext cx="25193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1pPr>
            <a:lvl2pPr marL="457119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2pPr>
            <a:lvl3pPr marL="91423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3pPr>
            <a:lvl4pPr marL="137135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4pPr>
            <a:lvl5pPr marL="1828477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0"/>
          </p:nvPr>
        </p:nvSpPr>
        <p:spPr>
          <a:xfrm>
            <a:off x="3504629" y="2924175"/>
            <a:ext cx="25193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1pPr>
            <a:lvl2pPr marL="457119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2pPr>
            <a:lvl3pPr marL="91423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3pPr>
            <a:lvl4pPr marL="137135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4pPr>
            <a:lvl5pPr marL="1828477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31"/>
          </p:nvPr>
        </p:nvSpPr>
        <p:spPr>
          <a:xfrm>
            <a:off x="6240296" y="2938293"/>
            <a:ext cx="25193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1pPr>
            <a:lvl2pPr marL="457119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2pPr>
            <a:lvl3pPr marL="91423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3pPr>
            <a:lvl4pPr marL="137135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4pPr>
            <a:lvl5pPr marL="1828477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32"/>
          </p:nvPr>
        </p:nvSpPr>
        <p:spPr>
          <a:xfrm>
            <a:off x="8975963" y="2938293"/>
            <a:ext cx="25193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1pPr>
            <a:lvl2pPr marL="457119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2pPr>
            <a:lvl3pPr marL="91423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3pPr>
            <a:lvl4pPr marL="137135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4pPr>
            <a:lvl5pPr marL="1828477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platzhalter 5"/>
          <p:cNvSpPr>
            <a:spLocks noGrp="1"/>
          </p:cNvSpPr>
          <p:nvPr>
            <p:ph type="body" sz="quarter" idx="33"/>
          </p:nvPr>
        </p:nvSpPr>
        <p:spPr>
          <a:xfrm>
            <a:off x="767688" y="5115581"/>
            <a:ext cx="25193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1pPr>
            <a:lvl2pPr marL="457119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2pPr>
            <a:lvl3pPr marL="91423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3pPr>
            <a:lvl4pPr marL="137135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4pPr>
            <a:lvl5pPr marL="1828477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34"/>
          </p:nvPr>
        </p:nvSpPr>
        <p:spPr>
          <a:xfrm>
            <a:off x="3483966" y="5115594"/>
            <a:ext cx="25193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1pPr>
            <a:lvl2pPr marL="457119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2pPr>
            <a:lvl3pPr marL="91423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3pPr>
            <a:lvl4pPr marL="137135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4pPr>
            <a:lvl5pPr marL="1828477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35"/>
          </p:nvPr>
        </p:nvSpPr>
        <p:spPr>
          <a:xfrm>
            <a:off x="6240296" y="5115587"/>
            <a:ext cx="25193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1pPr>
            <a:lvl2pPr marL="457119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2pPr>
            <a:lvl3pPr marL="91423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3pPr>
            <a:lvl4pPr marL="137135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4pPr>
            <a:lvl5pPr marL="1828477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7" name="Textplatzhalter 5"/>
          <p:cNvSpPr>
            <a:spLocks noGrp="1"/>
          </p:cNvSpPr>
          <p:nvPr>
            <p:ph type="body" sz="quarter" idx="36"/>
          </p:nvPr>
        </p:nvSpPr>
        <p:spPr>
          <a:xfrm>
            <a:off x="8956574" y="5115600"/>
            <a:ext cx="25193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1pPr>
            <a:lvl2pPr marL="457119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2pPr>
            <a:lvl3pPr marL="91423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3pPr>
            <a:lvl4pPr marL="1371358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4pPr>
            <a:lvl5pPr marL="1828477" indent="0" algn="ctr">
              <a:buNone/>
              <a:defRPr sz="2200">
                <a:solidFill>
                  <a:srgbClr val="2B2B2B"/>
                </a:solidFill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733386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7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33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719667" y="1123200"/>
            <a:ext cx="3456000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4423200" y="1123200"/>
            <a:ext cx="7159200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7213294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 descr="impressu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hteck 26"/>
          <p:cNvSpPr/>
          <p:nvPr userDrawn="1"/>
        </p:nvSpPr>
        <p:spPr>
          <a:xfrm>
            <a:off x="0" y="6525345"/>
            <a:ext cx="12192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269525" y="3889469"/>
            <a:ext cx="237686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</a:rPr>
              <a:t>estos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italia</a:t>
            </a:r>
            <a:r>
              <a:rPr lang="de-DE" baseline="0" dirty="0">
                <a:solidFill>
                  <a:srgbClr val="000000"/>
                </a:solidFill>
              </a:rPr>
              <a:t> srl</a:t>
            </a:r>
            <a:endParaRPr lang="de-DE" dirty="0">
              <a:solidFill>
                <a:srgbClr val="000000"/>
              </a:solidFill>
            </a:endParaRPr>
          </a:p>
          <a:p>
            <a:r>
              <a:rPr lang="de-DE" dirty="0">
                <a:solidFill>
                  <a:srgbClr val="000000"/>
                </a:solidFill>
              </a:rPr>
              <a:t>Via del </a:t>
            </a:r>
            <a:r>
              <a:rPr lang="de-DE" dirty="0" err="1">
                <a:solidFill>
                  <a:srgbClr val="000000"/>
                </a:solidFill>
              </a:rPr>
              <a:t>Cotonificio</a:t>
            </a:r>
            <a:r>
              <a:rPr lang="de-DE" dirty="0">
                <a:solidFill>
                  <a:srgbClr val="000000"/>
                </a:solidFill>
              </a:rPr>
              <a:t>, 37/1</a:t>
            </a:r>
          </a:p>
          <a:p>
            <a:r>
              <a:rPr lang="de-DE" dirty="0">
                <a:solidFill>
                  <a:srgbClr val="000000"/>
                </a:solidFill>
              </a:rPr>
              <a:t>33100 Udine - </a:t>
            </a:r>
            <a:r>
              <a:rPr lang="de-DE" dirty="0" err="1">
                <a:solidFill>
                  <a:srgbClr val="000000"/>
                </a:solidFill>
              </a:rPr>
              <a:t>Italy</a:t>
            </a:r>
            <a:endParaRPr lang="de-DE" dirty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  <a:p>
            <a:r>
              <a:rPr lang="de-DE" dirty="0">
                <a:solidFill>
                  <a:srgbClr val="000000"/>
                </a:solidFill>
              </a:rPr>
              <a:t>Tel: +39 (0432) 546462</a:t>
            </a:r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</a:rPr>
              <a:t>Fax: +39 (0432) 425577</a:t>
            </a:r>
          </a:p>
          <a:p>
            <a:endParaRPr lang="de-DE" dirty="0">
              <a:solidFill>
                <a:srgbClr val="000000"/>
              </a:solidFill>
            </a:endParaRPr>
          </a:p>
          <a:p>
            <a:r>
              <a:rPr lang="de-DE" dirty="0">
                <a:solidFill>
                  <a:srgbClr val="000000"/>
                </a:solidFill>
              </a:rPr>
              <a:t>Web: </a:t>
            </a:r>
            <a:r>
              <a:rPr lang="de-DE" dirty="0">
                <a:solidFill>
                  <a:srgbClr val="000000"/>
                </a:solidFill>
                <a:hlinkClick r:id="rId3"/>
              </a:rPr>
              <a:t>www.estos.it</a:t>
            </a:r>
            <a:r>
              <a:rPr lang="de-DE" baseline="0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r>
              <a:rPr lang="de-DE" dirty="0">
                <a:solidFill>
                  <a:srgbClr val="000000"/>
                </a:solidFill>
              </a:rPr>
              <a:t>E-Mail: </a:t>
            </a:r>
            <a:r>
              <a:rPr lang="de-DE" dirty="0">
                <a:solidFill>
                  <a:srgbClr val="7DB928"/>
                </a:solidFill>
                <a:hlinkClick r:id="rId4"/>
              </a:rPr>
              <a:t>info@estos.it</a:t>
            </a:r>
            <a:endParaRPr lang="de-DE" dirty="0">
              <a:solidFill>
                <a:srgbClr val="7DB928"/>
              </a:solidFill>
            </a:endParaRPr>
          </a:p>
          <a:p>
            <a:endParaRPr lang="de-DE" dirty="0">
              <a:solidFill>
                <a:srgbClr val="7DB9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10516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ten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5" descr="impressu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Inhaltsplatzhalter 14"/>
          <p:cNvSpPr>
            <a:spLocks noGrp="1"/>
          </p:cNvSpPr>
          <p:nvPr>
            <p:ph sz="quarter" idx="14"/>
          </p:nvPr>
        </p:nvSpPr>
        <p:spPr>
          <a:xfrm>
            <a:off x="3374760" y="3728797"/>
            <a:ext cx="5352008" cy="24689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 sz="22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3374760" y="1785149"/>
            <a:ext cx="5352008" cy="1033571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algn="l">
              <a:defRPr lang="de-DE" b="0" dirty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3368620" y="2974501"/>
            <a:ext cx="5352008" cy="59851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>
                <a:solidFill>
                  <a:srgbClr val="4D4D4D"/>
                </a:solidFill>
                <a:latin typeface="+mn-lt"/>
              </a:defRPr>
            </a:lvl1pPr>
            <a:lvl2pPr marL="40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63352" y="1782461"/>
            <a:ext cx="2899726" cy="4415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7" name="Rechteck 26"/>
          <p:cNvSpPr/>
          <p:nvPr userDrawn="1"/>
        </p:nvSpPr>
        <p:spPr>
          <a:xfrm>
            <a:off x="0" y="6525345"/>
            <a:ext cx="12192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2119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Visitenkar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5" descr="impressu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hteck 26"/>
          <p:cNvSpPr/>
          <p:nvPr userDrawn="1"/>
        </p:nvSpPr>
        <p:spPr>
          <a:xfrm>
            <a:off x="0" y="6525345"/>
            <a:ext cx="12192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4"/>
          </p:nvPr>
        </p:nvSpPr>
        <p:spPr>
          <a:xfrm>
            <a:off x="6173246" y="2385072"/>
            <a:ext cx="5532184" cy="169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 sz="18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207354" y="1785148"/>
            <a:ext cx="3816638" cy="10800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algn="l">
              <a:defRPr lang="de-DE" sz="2800" b="0" dirty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2207354" y="2924944"/>
            <a:ext cx="3816638" cy="57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40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63352" y="1782462"/>
            <a:ext cx="1799103" cy="2293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Inhaltsplatzhalter 8"/>
          <p:cNvSpPr>
            <a:spLocks noGrp="1"/>
          </p:cNvSpPr>
          <p:nvPr>
            <p:ph sz="quarter" idx="15"/>
          </p:nvPr>
        </p:nvSpPr>
        <p:spPr>
          <a:xfrm>
            <a:off x="263352" y="4213084"/>
            <a:ext cx="1799103" cy="229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2207353" y="4213083"/>
            <a:ext cx="3816639" cy="10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buNone/>
              <a:defRPr sz="2800">
                <a:solidFill>
                  <a:srgbClr val="7DB928"/>
                </a:solidFill>
                <a:latin typeface="+mj-lt"/>
              </a:defRPr>
            </a:lvl1pPr>
            <a:lvl2pPr marL="457119" indent="0" algn="l">
              <a:buNone/>
              <a:defRPr sz="2800">
                <a:solidFill>
                  <a:srgbClr val="7DB928"/>
                </a:solidFill>
                <a:latin typeface="+mj-lt"/>
              </a:defRPr>
            </a:lvl2pPr>
            <a:lvl3pPr marL="914238" indent="0" algn="l">
              <a:buNone/>
              <a:defRPr sz="2800">
                <a:solidFill>
                  <a:srgbClr val="7DB928"/>
                </a:solidFill>
                <a:latin typeface="+mj-lt"/>
              </a:defRPr>
            </a:lvl3pPr>
            <a:lvl4pPr marL="1371358" indent="0" algn="l">
              <a:buNone/>
              <a:defRPr sz="2800">
                <a:solidFill>
                  <a:srgbClr val="7DB928"/>
                </a:solidFill>
                <a:latin typeface="+mj-lt"/>
              </a:defRPr>
            </a:lvl4pPr>
            <a:lvl5pPr marL="1828477" indent="0" algn="l">
              <a:buNone/>
              <a:defRPr sz="2800">
                <a:solidFill>
                  <a:srgbClr val="7DB928"/>
                </a:solidFill>
                <a:latin typeface="+mj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9" name="Inhaltsplatzhalter 14"/>
          <p:cNvSpPr>
            <a:spLocks noGrp="1"/>
          </p:cNvSpPr>
          <p:nvPr>
            <p:ph sz="quarter" idx="17"/>
          </p:nvPr>
        </p:nvSpPr>
        <p:spPr>
          <a:xfrm>
            <a:off x="6173246" y="4801017"/>
            <a:ext cx="5532184" cy="169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 sz="18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8"/>
          </p:nvPr>
        </p:nvSpPr>
        <p:spPr>
          <a:xfrm>
            <a:off x="2205749" y="5348911"/>
            <a:ext cx="3817441" cy="576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latin typeface="+mn-lt"/>
              </a:defRPr>
            </a:lvl1pPr>
            <a:lvl2pPr marL="457119" indent="0" algn="l">
              <a:buNone/>
              <a:defRPr sz="1800">
                <a:latin typeface="+mn-lt"/>
              </a:defRPr>
            </a:lvl2pPr>
            <a:lvl3pPr marL="914238" indent="0" algn="l">
              <a:buNone/>
              <a:defRPr sz="1800">
                <a:latin typeface="+mn-lt"/>
              </a:defRPr>
            </a:lvl3pPr>
            <a:lvl4pPr marL="1371358" indent="0" algn="l">
              <a:buNone/>
              <a:defRPr sz="1800">
                <a:latin typeface="+mn-lt"/>
              </a:defRPr>
            </a:lvl4pPr>
            <a:lvl5pPr marL="1828477" indent="0" algn="l">
              <a:buNone/>
              <a:defRPr sz="1800"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773359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Visitenkar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5" descr="impressu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hteck 26"/>
          <p:cNvSpPr/>
          <p:nvPr userDrawn="1"/>
        </p:nvSpPr>
        <p:spPr>
          <a:xfrm>
            <a:off x="0" y="6525345"/>
            <a:ext cx="12192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4"/>
          </p:nvPr>
        </p:nvSpPr>
        <p:spPr>
          <a:xfrm>
            <a:off x="2206551" y="3582661"/>
            <a:ext cx="3817441" cy="494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 sz="18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207354" y="1785148"/>
            <a:ext cx="3816638" cy="10800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algn="l">
              <a:defRPr lang="de-DE" sz="2800" b="0" dirty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2207354" y="2924944"/>
            <a:ext cx="3816638" cy="57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40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63352" y="1782462"/>
            <a:ext cx="1799103" cy="2293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488547"/>
            <a:ext cx="2801118" cy="652273"/>
          </a:xfrm>
          <a:prstGeom prst="rect">
            <a:avLst/>
          </a:prstGeom>
        </p:spPr>
      </p:pic>
      <p:sp>
        <p:nvSpPr>
          <p:cNvPr id="17" name="Inhaltsplatzhalter 8"/>
          <p:cNvSpPr>
            <a:spLocks noGrp="1"/>
          </p:cNvSpPr>
          <p:nvPr>
            <p:ph sz="quarter" idx="15"/>
          </p:nvPr>
        </p:nvSpPr>
        <p:spPr>
          <a:xfrm>
            <a:off x="263352" y="4213084"/>
            <a:ext cx="1799103" cy="229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2207353" y="4213083"/>
            <a:ext cx="3816639" cy="10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buNone/>
              <a:defRPr sz="2800">
                <a:solidFill>
                  <a:srgbClr val="7DB928"/>
                </a:solidFill>
                <a:latin typeface="+mj-lt"/>
              </a:defRPr>
            </a:lvl1pPr>
            <a:lvl2pPr marL="457119" indent="0" algn="l">
              <a:buNone/>
              <a:defRPr sz="2800">
                <a:solidFill>
                  <a:srgbClr val="7DB928"/>
                </a:solidFill>
                <a:latin typeface="+mj-lt"/>
              </a:defRPr>
            </a:lvl2pPr>
            <a:lvl3pPr marL="914238" indent="0" algn="l">
              <a:buNone/>
              <a:defRPr sz="2800">
                <a:solidFill>
                  <a:srgbClr val="7DB928"/>
                </a:solidFill>
                <a:latin typeface="+mj-lt"/>
              </a:defRPr>
            </a:lvl3pPr>
            <a:lvl4pPr marL="1371358" indent="0" algn="l">
              <a:buNone/>
              <a:defRPr sz="2800">
                <a:solidFill>
                  <a:srgbClr val="7DB928"/>
                </a:solidFill>
                <a:latin typeface="+mj-lt"/>
              </a:defRPr>
            </a:lvl4pPr>
            <a:lvl5pPr marL="1828477" indent="0" algn="l">
              <a:buNone/>
              <a:defRPr sz="2800">
                <a:solidFill>
                  <a:srgbClr val="7DB928"/>
                </a:solidFill>
                <a:latin typeface="+mj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9" name="Inhaltsplatzhalter 14"/>
          <p:cNvSpPr>
            <a:spLocks noGrp="1"/>
          </p:cNvSpPr>
          <p:nvPr>
            <p:ph sz="quarter" idx="17"/>
          </p:nvPr>
        </p:nvSpPr>
        <p:spPr>
          <a:xfrm>
            <a:off x="2205749" y="6019376"/>
            <a:ext cx="3817441" cy="493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 sz="18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8"/>
          </p:nvPr>
        </p:nvSpPr>
        <p:spPr>
          <a:xfrm>
            <a:off x="2205749" y="5348911"/>
            <a:ext cx="3817441" cy="576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latin typeface="+mn-lt"/>
              </a:defRPr>
            </a:lvl1pPr>
            <a:lvl2pPr marL="457119" indent="0" algn="l">
              <a:buNone/>
              <a:defRPr sz="1800">
                <a:latin typeface="+mn-lt"/>
              </a:defRPr>
            </a:lvl2pPr>
            <a:lvl3pPr marL="914238" indent="0" algn="l">
              <a:buNone/>
              <a:defRPr sz="1800">
                <a:latin typeface="+mn-lt"/>
              </a:defRPr>
            </a:lvl3pPr>
            <a:lvl4pPr marL="1371358" indent="0" algn="l">
              <a:buNone/>
              <a:defRPr sz="1800">
                <a:latin typeface="+mn-lt"/>
              </a:defRPr>
            </a:lvl4pPr>
            <a:lvl5pPr marL="1828477" indent="0" algn="l">
              <a:buNone/>
              <a:defRPr sz="1800"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8" name="Inhaltsplatzhalter 8"/>
          <p:cNvSpPr>
            <a:spLocks noGrp="1"/>
          </p:cNvSpPr>
          <p:nvPr>
            <p:ph sz="quarter" idx="19"/>
          </p:nvPr>
        </p:nvSpPr>
        <p:spPr>
          <a:xfrm>
            <a:off x="6168088" y="1793228"/>
            <a:ext cx="1799103" cy="229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8112089" y="1797917"/>
            <a:ext cx="3816639" cy="10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buNone/>
              <a:defRPr sz="2800">
                <a:solidFill>
                  <a:srgbClr val="7DB928"/>
                </a:solidFill>
                <a:latin typeface="+mj-lt"/>
              </a:defRPr>
            </a:lvl1pPr>
            <a:lvl2pPr marL="457119" indent="0" algn="l">
              <a:buNone/>
              <a:defRPr sz="2800">
                <a:solidFill>
                  <a:srgbClr val="7DB928"/>
                </a:solidFill>
                <a:latin typeface="+mj-lt"/>
              </a:defRPr>
            </a:lvl2pPr>
            <a:lvl3pPr marL="914238" indent="0" algn="l">
              <a:buNone/>
              <a:defRPr sz="2800">
                <a:solidFill>
                  <a:srgbClr val="7DB928"/>
                </a:solidFill>
                <a:latin typeface="+mj-lt"/>
              </a:defRPr>
            </a:lvl3pPr>
            <a:lvl4pPr marL="1371358" indent="0" algn="l">
              <a:buNone/>
              <a:defRPr sz="2800">
                <a:solidFill>
                  <a:srgbClr val="7DB928"/>
                </a:solidFill>
                <a:latin typeface="+mj-lt"/>
              </a:defRPr>
            </a:lvl4pPr>
            <a:lvl5pPr marL="1828477" indent="0" algn="l">
              <a:buNone/>
              <a:defRPr sz="2800">
                <a:solidFill>
                  <a:srgbClr val="7DB928"/>
                </a:solidFill>
                <a:latin typeface="+mj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4" name="Inhaltsplatzhalter 14"/>
          <p:cNvSpPr>
            <a:spLocks noGrp="1"/>
          </p:cNvSpPr>
          <p:nvPr>
            <p:ph sz="quarter" idx="21"/>
          </p:nvPr>
        </p:nvSpPr>
        <p:spPr>
          <a:xfrm>
            <a:off x="8111287" y="3593228"/>
            <a:ext cx="3817441" cy="493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 sz="18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8111287" y="2920990"/>
            <a:ext cx="3817441" cy="576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latin typeface="+mn-lt"/>
              </a:defRPr>
            </a:lvl1pPr>
            <a:lvl2pPr marL="457119" indent="0" algn="l">
              <a:buNone/>
              <a:defRPr sz="1800">
                <a:latin typeface="+mn-lt"/>
              </a:defRPr>
            </a:lvl2pPr>
            <a:lvl3pPr marL="914238" indent="0" algn="l">
              <a:buNone/>
              <a:defRPr sz="1800">
                <a:latin typeface="+mn-lt"/>
              </a:defRPr>
            </a:lvl3pPr>
            <a:lvl4pPr marL="1371358" indent="0" algn="l">
              <a:buNone/>
              <a:defRPr sz="1800">
                <a:latin typeface="+mn-lt"/>
              </a:defRPr>
            </a:lvl4pPr>
            <a:lvl5pPr marL="1828477" indent="0" algn="l">
              <a:buNone/>
              <a:defRPr sz="1800"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6" name="Inhaltsplatzhalter 8"/>
          <p:cNvSpPr>
            <a:spLocks noGrp="1"/>
          </p:cNvSpPr>
          <p:nvPr>
            <p:ph sz="quarter" idx="23"/>
          </p:nvPr>
        </p:nvSpPr>
        <p:spPr>
          <a:xfrm>
            <a:off x="6168088" y="4210939"/>
            <a:ext cx="1799103" cy="229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7" name="Textplatzhalter 2"/>
          <p:cNvSpPr>
            <a:spLocks noGrp="1"/>
          </p:cNvSpPr>
          <p:nvPr>
            <p:ph type="body" sz="quarter" idx="24"/>
          </p:nvPr>
        </p:nvSpPr>
        <p:spPr>
          <a:xfrm>
            <a:off x="8112089" y="4215628"/>
            <a:ext cx="3816639" cy="10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buNone/>
              <a:defRPr sz="2800">
                <a:solidFill>
                  <a:srgbClr val="7DB928"/>
                </a:solidFill>
                <a:latin typeface="+mj-lt"/>
              </a:defRPr>
            </a:lvl1pPr>
            <a:lvl2pPr marL="457119" indent="0" algn="l">
              <a:buNone/>
              <a:defRPr sz="2800">
                <a:solidFill>
                  <a:srgbClr val="7DB928"/>
                </a:solidFill>
                <a:latin typeface="+mj-lt"/>
              </a:defRPr>
            </a:lvl2pPr>
            <a:lvl3pPr marL="914238" indent="0" algn="l">
              <a:buNone/>
              <a:defRPr sz="2800">
                <a:solidFill>
                  <a:srgbClr val="7DB928"/>
                </a:solidFill>
                <a:latin typeface="+mj-lt"/>
              </a:defRPr>
            </a:lvl3pPr>
            <a:lvl4pPr marL="1371358" indent="0" algn="l">
              <a:buNone/>
              <a:defRPr sz="2800">
                <a:solidFill>
                  <a:srgbClr val="7DB928"/>
                </a:solidFill>
                <a:latin typeface="+mj-lt"/>
              </a:defRPr>
            </a:lvl4pPr>
            <a:lvl5pPr marL="1828477" indent="0" algn="l">
              <a:buNone/>
              <a:defRPr sz="2800">
                <a:solidFill>
                  <a:srgbClr val="7DB928"/>
                </a:solidFill>
                <a:latin typeface="+mj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8" name="Inhaltsplatzhalter 14"/>
          <p:cNvSpPr>
            <a:spLocks noGrp="1"/>
          </p:cNvSpPr>
          <p:nvPr>
            <p:ph sz="quarter" idx="25"/>
          </p:nvPr>
        </p:nvSpPr>
        <p:spPr>
          <a:xfrm>
            <a:off x="8111287" y="6003042"/>
            <a:ext cx="3817441" cy="493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 sz="18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9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8111287" y="5338701"/>
            <a:ext cx="3817441" cy="576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latin typeface="+mn-lt"/>
              </a:defRPr>
            </a:lvl1pPr>
            <a:lvl2pPr marL="457119" indent="0" algn="l">
              <a:buNone/>
              <a:defRPr sz="1800">
                <a:latin typeface="+mn-lt"/>
              </a:defRPr>
            </a:lvl2pPr>
            <a:lvl3pPr marL="914238" indent="0" algn="l">
              <a:buNone/>
              <a:defRPr sz="1800">
                <a:latin typeface="+mn-lt"/>
              </a:defRPr>
            </a:lvl3pPr>
            <a:lvl4pPr marL="1371358" indent="0" algn="l">
              <a:buNone/>
              <a:defRPr sz="1800">
                <a:latin typeface="+mn-lt"/>
              </a:defRPr>
            </a:lvl4pPr>
            <a:lvl5pPr marL="1828477" indent="0" algn="l">
              <a:buNone/>
              <a:defRPr sz="1800"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792495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bschnittsüberschrift mit Untertietel und Sprungmarken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12193200" cy="52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rgbClr val="7DB928"/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1398" y="476672"/>
            <a:ext cx="10849205" cy="165618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>
              <a:defRPr sz="4800" b="0" cap="none">
                <a:solidFill>
                  <a:srgbClr val="7DB928"/>
                </a:solidFill>
                <a:effectLst/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776000" y="3403841"/>
            <a:ext cx="8640000" cy="153732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  <a:effectLst/>
                <a:latin typeface="+mn-lt"/>
              </a:defRPr>
            </a:lvl1pPr>
            <a:lvl2pPr marL="4363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090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454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8180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61816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545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908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76000" y="2276227"/>
            <a:ext cx="8640000" cy="936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effectLst/>
                <a:latin typeface="+mn-lt"/>
              </a:defRPr>
            </a:lvl1pPr>
            <a:lvl2pPr marL="457119" indent="0" algn="ctr">
              <a:buNone/>
              <a:defRPr>
                <a:latin typeface="+mn-lt"/>
              </a:defRPr>
            </a:lvl2pPr>
            <a:lvl3pPr marL="914238" indent="0" algn="ctr">
              <a:buNone/>
              <a:defRPr>
                <a:latin typeface="+mn-lt"/>
              </a:defRPr>
            </a:lvl3pPr>
            <a:lvl4pPr marL="1371358" indent="0" algn="ctr">
              <a:buNone/>
              <a:defRPr>
                <a:latin typeface="+mn-lt"/>
              </a:defRPr>
            </a:lvl4pPr>
            <a:lvl5pPr marL="1828477" indent="0" algn="ctr">
              <a:buNone/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191344" y="5609973"/>
            <a:ext cx="2700000" cy="7200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3235015" y="5599128"/>
            <a:ext cx="270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6278686" y="5599128"/>
            <a:ext cx="2700000" cy="7200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1137726" y="6526800"/>
            <a:ext cx="288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8" name="Textplatzhalter 11"/>
          <p:cNvSpPr>
            <a:spLocks noGrp="1"/>
          </p:cNvSpPr>
          <p:nvPr>
            <p:ph type="body" sz="quarter" idx="21"/>
          </p:nvPr>
        </p:nvSpPr>
        <p:spPr>
          <a:xfrm>
            <a:off x="9322357" y="5605200"/>
            <a:ext cx="2700000" cy="7200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7DB928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Rechteck 15"/>
          <p:cNvSpPr/>
          <p:nvPr userDrawn="1"/>
        </p:nvSpPr>
        <p:spPr>
          <a:xfrm>
            <a:off x="0" y="6699600"/>
            <a:ext cx="12192000" cy="159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7" name="Rechteck 16"/>
          <p:cNvSpPr/>
          <p:nvPr userDrawn="1"/>
        </p:nvSpPr>
        <p:spPr>
          <a:xfrm>
            <a:off x="0" y="6526800"/>
            <a:ext cx="12192000" cy="16187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41349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1052737"/>
            <a:ext cx="10849205" cy="361238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3600" b="0" cap="none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0000" y="4665118"/>
            <a:ext cx="10849205" cy="150018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  <a:lvl2pPr marL="4363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090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454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8180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61816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545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908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PM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Raphael Bossek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5535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77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719667" y="1123200"/>
            <a:ext cx="7161600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8126400" y="1118240"/>
            <a:ext cx="3456000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836136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719667" y="1123200"/>
            <a:ext cx="3456000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4423200" y="1123200"/>
            <a:ext cx="3456000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6" name="Inhaltsplatzhalter 15"/>
          <p:cNvSpPr>
            <a:spLocks noGrp="1"/>
          </p:cNvSpPr>
          <p:nvPr>
            <p:ph sz="quarter" idx="15"/>
          </p:nvPr>
        </p:nvSpPr>
        <p:spPr>
          <a:xfrm>
            <a:off x="8113184" y="1123200"/>
            <a:ext cx="3456000" cy="5112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Abt.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873872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9" Type="http://schemas.openxmlformats.org/officeDocument/2006/relationships/slideLayout" Target="../slideLayouts/slideLayout75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720000" y="273599"/>
            <a:ext cx="10862400" cy="61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endParaRPr lang="de-DE" dirty="0"/>
          </a:p>
        </p:txBody>
      </p:sp>
      <p:sp>
        <p:nvSpPr>
          <p:cNvPr id="7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11028469" y="6540454"/>
            <a:ext cx="555131" cy="216000"/>
          </a:xfrm>
          <a:prstGeom prst="rect">
            <a:avLst/>
          </a:prstGeom>
        </p:spPr>
        <p:txBody>
          <a:bodyPr lIns="0" tIns="36000" rIns="0" anchor="ctr">
            <a:noAutofit/>
          </a:bodyPr>
          <a:lstStyle>
            <a:lvl1pPr algn="r">
              <a:defRPr sz="1000">
                <a:solidFill>
                  <a:srgbClr val="4D4D4D"/>
                </a:solidFill>
                <a:latin typeface="+mn-lt"/>
              </a:defRPr>
            </a:lvl1pPr>
          </a:lstStyle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Datumsplatzhalter 13"/>
          <p:cNvSpPr>
            <a:spLocks noGrp="1"/>
          </p:cNvSpPr>
          <p:nvPr>
            <p:ph type="dt" sz="half" idx="2"/>
          </p:nvPr>
        </p:nvSpPr>
        <p:spPr>
          <a:xfrm>
            <a:off x="269525" y="6554144"/>
            <a:ext cx="868201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>
                <a:solidFill>
                  <a:srgbClr val="4D4D4D"/>
                </a:solidFill>
                <a:latin typeface="+mn-lt"/>
              </a:defRPr>
            </a:lvl1pPr>
          </a:lstStyle>
          <a:p>
            <a:r>
              <a:rPr lang="de-DE"/>
              <a:t>Abt.</a:t>
            </a:r>
            <a:endParaRPr lang="de-DE" dirty="0"/>
          </a:p>
        </p:txBody>
      </p:sp>
      <p:sp>
        <p:nvSpPr>
          <p:cNvPr id="12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1427512" y="6555570"/>
            <a:ext cx="28800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rgbClr val="4D4D4D"/>
                </a:solidFill>
                <a:latin typeface="+mn-lt"/>
              </a:defRPr>
            </a:lvl1pPr>
          </a:lstStyle>
          <a:p>
            <a:r>
              <a:rPr lang="de-DE"/>
              <a:t>Person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137726" y="6525344"/>
            <a:ext cx="288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42984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42" r:id="rId2"/>
    <p:sldLayoutId id="2147483776" r:id="rId3"/>
    <p:sldLayoutId id="2147483743" r:id="rId4"/>
    <p:sldLayoutId id="2147483744" r:id="rId5"/>
    <p:sldLayoutId id="2147483745" r:id="rId6"/>
    <p:sldLayoutId id="2147483746" r:id="rId7"/>
    <p:sldLayoutId id="2147483758" r:id="rId8"/>
    <p:sldLayoutId id="2147483747" r:id="rId9"/>
    <p:sldLayoutId id="2147483773" r:id="rId10"/>
    <p:sldLayoutId id="2147483777" r:id="rId11"/>
    <p:sldLayoutId id="2147483774" r:id="rId12"/>
    <p:sldLayoutId id="2147483757" r:id="rId13"/>
    <p:sldLayoutId id="2147483748" r:id="rId14"/>
    <p:sldLayoutId id="2147483775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62" r:id="rId24"/>
    <p:sldLayoutId id="2147483763" r:id="rId25"/>
    <p:sldLayoutId id="2147483764" r:id="rId26"/>
    <p:sldLayoutId id="2147483771" r:id="rId27"/>
    <p:sldLayoutId id="2147483767" r:id="rId28"/>
    <p:sldLayoutId id="2147483770" r:id="rId29"/>
    <p:sldLayoutId id="2147483772" r:id="rId30"/>
    <p:sldLayoutId id="2147483781" r:id="rId31"/>
    <p:sldLayoutId id="2147483759" r:id="rId32"/>
    <p:sldLayoutId id="2147483784" r:id="rId33"/>
    <p:sldLayoutId id="2147483783" r:id="rId34"/>
    <p:sldLayoutId id="2147483780" r:id="rId35"/>
    <p:sldLayoutId id="2147483779" r:id="rId36"/>
  </p:sldLayoutIdLst>
  <p:hf hdr="0"/>
  <p:txStyles>
    <p:titleStyle>
      <a:lvl1pPr algn="l" defTabSz="914239" rtl="0" eaLnBrk="1" latinLnBrk="0" hangingPunct="1">
        <a:spcBef>
          <a:spcPct val="0"/>
        </a:spcBef>
        <a:buNone/>
        <a:defRPr sz="3600" b="0" i="0" kern="1200">
          <a:solidFill>
            <a:srgbClr val="7DB928"/>
          </a:solidFill>
          <a:latin typeface="+mj-lt"/>
          <a:ea typeface="+mj-ea"/>
          <a:cs typeface="Arial" pitchFamily="34" charset="0"/>
        </a:defRPr>
      </a:lvl1pPr>
    </p:titleStyle>
    <p:bodyStyle>
      <a:lvl1pPr marL="342839" indent="-342839" algn="l" defTabSz="914239" rtl="0" eaLnBrk="1" latinLnBrk="0" hangingPunct="1">
        <a:spcBef>
          <a:spcPct val="20000"/>
        </a:spcBef>
        <a:buClr>
          <a:srgbClr val="4D4D4D"/>
        </a:buClr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Frutiger 55 Roman" panose="02000503040000020004" pitchFamily="2" charset="0"/>
          <a:ea typeface="+mn-ea"/>
          <a:cs typeface="Arial" pitchFamily="34" charset="0"/>
        </a:defRPr>
      </a:lvl1pPr>
      <a:lvl2pPr marL="742819" indent="-285700" algn="l" defTabSz="914239" rtl="0" eaLnBrk="1" latinLnBrk="0" hangingPunct="1">
        <a:spcBef>
          <a:spcPct val="20000"/>
        </a:spcBef>
        <a:buClr>
          <a:srgbClr val="4D4D4D"/>
        </a:buClr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Frutiger 55 Roman" panose="02000503040000020004" pitchFamily="2" charset="0"/>
          <a:ea typeface="+mn-ea"/>
          <a:cs typeface="Arial" pitchFamily="34" charset="0"/>
        </a:defRPr>
      </a:lvl2pPr>
      <a:lvl3pPr marL="1142798" indent="-228560" algn="l" defTabSz="914239" rtl="0" eaLnBrk="1" latinLnBrk="0" hangingPunct="1">
        <a:spcBef>
          <a:spcPct val="20000"/>
        </a:spcBef>
        <a:buClr>
          <a:srgbClr val="4D4D4D"/>
        </a:buClr>
        <a:buFont typeface="Arial" panose="020B0604020202020204" pitchFamily="34" charset="0"/>
        <a:buChar char="●"/>
        <a:defRPr sz="1400" kern="1200">
          <a:solidFill>
            <a:schemeClr val="tx1"/>
          </a:solidFill>
          <a:latin typeface="Frutiger 55 Roman" panose="02000503040000020004" pitchFamily="2" charset="0"/>
          <a:ea typeface="+mn-ea"/>
          <a:cs typeface="Arial" pitchFamily="34" charset="0"/>
        </a:defRPr>
      </a:lvl3pPr>
      <a:lvl4pPr marL="1599918" indent="-228560" algn="l" defTabSz="914239" rtl="0" eaLnBrk="1" latinLnBrk="0" hangingPunct="1">
        <a:spcBef>
          <a:spcPct val="20000"/>
        </a:spcBef>
        <a:buClr>
          <a:srgbClr val="4D4D4D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Frutiger 55 Roman" panose="02000503040000020004" pitchFamily="2" charset="0"/>
          <a:ea typeface="+mn-ea"/>
          <a:cs typeface="+mn-cs"/>
        </a:defRPr>
      </a:lvl4pPr>
      <a:lvl5pPr marL="2057037" indent="-228560" algn="l" defTabSz="914239" rtl="0" eaLnBrk="1" latinLnBrk="0" hangingPunct="1">
        <a:spcBef>
          <a:spcPct val="20000"/>
        </a:spcBef>
        <a:buClr>
          <a:srgbClr val="4D4D4D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Frutiger 55 Roman" panose="02000503040000020004" pitchFamily="2" charset="0"/>
          <a:ea typeface="+mn-ea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720000" y="273599"/>
            <a:ext cx="10862400" cy="61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endParaRPr lang="de-DE" dirty="0"/>
          </a:p>
        </p:txBody>
      </p:sp>
      <p:sp>
        <p:nvSpPr>
          <p:cNvPr id="7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11028469" y="6540454"/>
            <a:ext cx="555131" cy="216000"/>
          </a:xfrm>
          <a:prstGeom prst="rect">
            <a:avLst/>
          </a:prstGeom>
        </p:spPr>
        <p:txBody>
          <a:bodyPr lIns="0" tIns="36000" rIns="0" anchor="ctr">
            <a:noAutofit/>
          </a:bodyPr>
          <a:lstStyle>
            <a:lvl1pPr algn="r">
              <a:defRPr sz="1000">
                <a:solidFill>
                  <a:srgbClr val="4D4D4D"/>
                </a:solidFill>
                <a:latin typeface="+mn-lt"/>
              </a:defRPr>
            </a:lvl1pPr>
          </a:lstStyle>
          <a:p>
            <a:fld id="{C7C905D0-24F0-4A5D-A8FD-F45F8E9F154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Datumsplatzhalter 13"/>
          <p:cNvSpPr>
            <a:spLocks noGrp="1"/>
          </p:cNvSpPr>
          <p:nvPr>
            <p:ph type="dt" sz="half" idx="2"/>
          </p:nvPr>
        </p:nvSpPr>
        <p:spPr>
          <a:xfrm>
            <a:off x="269525" y="6554144"/>
            <a:ext cx="868201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>
                <a:solidFill>
                  <a:srgbClr val="4D4D4D"/>
                </a:solidFill>
                <a:latin typeface="+mn-lt"/>
              </a:defRPr>
            </a:lvl1pPr>
          </a:lstStyle>
          <a:p>
            <a:r>
              <a:rPr lang="de-DE"/>
              <a:t>PM</a:t>
            </a:r>
            <a:endParaRPr lang="de-DE" dirty="0"/>
          </a:p>
        </p:txBody>
      </p:sp>
      <p:sp>
        <p:nvSpPr>
          <p:cNvPr id="12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1427512" y="6555570"/>
            <a:ext cx="28800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rgbClr val="4D4D4D"/>
                </a:solidFill>
                <a:latin typeface="+mn-lt"/>
              </a:defRPr>
            </a:lvl1pPr>
          </a:lstStyle>
          <a:p>
            <a:r>
              <a:rPr lang="de-DE"/>
              <a:t>Raphael Bossek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608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07" r:id="rId22"/>
    <p:sldLayoutId id="2147483808" r:id="rId23"/>
    <p:sldLayoutId id="2147483809" r:id="rId24"/>
    <p:sldLayoutId id="2147483810" r:id="rId25"/>
    <p:sldLayoutId id="2147483811" r:id="rId26"/>
    <p:sldLayoutId id="2147483812" r:id="rId27"/>
    <p:sldLayoutId id="2147483813" r:id="rId28"/>
    <p:sldLayoutId id="2147483814" r:id="rId29"/>
    <p:sldLayoutId id="2147483815" r:id="rId30"/>
    <p:sldLayoutId id="2147483816" r:id="rId31"/>
    <p:sldLayoutId id="2147483817" r:id="rId32"/>
    <p:sldLayoutId id="2147483818" r:id="rId33"/>
    <p:sldLayoutId id="2147483819" r:id="rId34"/>
    <p:sldLayoutId id="2147483820" r:id="rId35"/>
    <p:sldLayoutId id="2147483821" r:id="rId36"/>
    <p:sldLayoutId id="2147483822" r:id="rId37"/>
    <p:sldLayoutId id="2147483823" r:id="rId38"/>
    <p:sldLayoutId id="2147483824" r:id="rId39"/>
  </p:sldLayoutIdLst>
  <p:hf sldNum="0" hdr="0" ftr="0" dt="0"/>
  <p:txStyles>
    <p:titleStyle>
      <a:lvl1pPr algn="l" defTabSz="914239" rtl="0" eaLnBrk="1" latinLnBrk="0" hangingPunct="1">
        <a:spcBef>
          <a:spcPct val="0"/>
        </a:spcBef>
        <a:buNone/>
        <a:defRPr sz="3600" b="0" i="0" kern="1200">
          <a:solidFill>
            <a:srgbClr val="7DB928"/>
          </a:solidFill>
          <a:latin typeface="+mj-lt"/>
          <a:ea typeface="+mj-ea"/>
          <a:cs typeface="Source Sans Pro Light" pitchFamily="34" charset="0"/>
        </a:defRPr>
      </a:lvl1pPr>
    </p:titleStyle>
    <p:bodyStyle>
      <a:lvl1pPr marL="342839" indent="-342839" algn="l" defTabSz="914239" rtl="0" eaLnBrk="1" latinLnBrk="0" hangingPunct="1">
        <a:spcBef>
          <a:spcPct val="20000"/>
        </a:spcBef>
        <a:buClr>
          <a:srgbClr val="4D4D4D"/>
        </a:buClr>
        <a:buFont typeface="Source Sans Pro Light" panose="020B0604020202020204" pitchFamily="34" charset="0"/>
        <a:buChar char="●"/>
        <a:defRPr sz="1800" kern="1200">
          <a:solidFill>
            <a:schemeClr val="tx1"/>
          </a:solidFill>
          <a:latin typeface="Source Sans Pro Light" panose="02000503040000020004" pitchFamily="2" charset="0"/>
          <a:ea typeface="+mn-ea"/>
          <a:cs typeface="Source Sans Pro Light" pitchFamily="34" charset="0"/>
        </a:defRPr>
      </a:lvl1pPr>
      <a:lvl2pPr marL="742819" indent="-285700" algn="l" defTabSz="914239" rtl="0" eaLnBrk="1" latinLnBrk="0" hangingPunct="1">
        <a:spcBef>
          <a:spcPct val="20000"/>
        </a:spcBef>
        <a:buClr>
          <a:srgbClr val="4D4D4D"/>
        </a:buClr>
        <a:buFont typeface="Source Sans Pro Light" panose="020B0604020202020204" pitchFamily="34" charset="0"/>
        <a:buChar char="●"/>
        <a:defRPr sz="1800" kern="1200">
          <a:solidFill>
            <a:schemeClr val="tx1"/>
          </a:solidFill>
          <a:latin typeface="Source Sans Pro Light" panose="02000503040000020004" pitchFamily="2" charset="0"/>
          <a:ea typeface="+mn-ea"/>
          <a:cs typeface="Source Sans Pro Light" pitchFamily="34" charset="0"/>
        </a:defRPr>
      </a:lvl2pPr>
      <a:lvl3pPr marL="1142798" indent="-228560" algn="l" defTabSz="914239" rtl="0" eaLnBrk="1" latinLnBrk="0" hangingPunct="1">
        <a:spcBef>
          <a:spcPct val="20000"/>
        </a:spcBef>
        <a:buClr>
          <a:srgbClr val="4D4D4D"/>
        </a:buClr>
        <a:buFont typeface="Source Sans Pro Light" panose="020B0604020202020204" pitchFamily="34" charset="0"/>
        <a:buChar char="●"/>
        <a:defRPr sz="1400" kern="1200">
          <a:solidFill>
            <a:schemeClr val="tx1"/>
          </a:solidFill>
          <a:latin typeface="Source Sans Pro Light" panose="02000503040000020004" pitchFamily="2" charset="0"/>
          <a:ea typeface="+mn-ea"/>
          <a:cs typeface="Source Sans Pro Light" pitchFamily="34" charset="0"/>
        </a:defRPr>
      </a:lvl3pPr>
      <a:lvl4pPr marL="1599918" indent="-228560" algn="l" defTabSz="914239" rtl="0" eaLnBrk="1" latinLnBrk="0" hangingPunct="1">
        <a:spcBef>
          <a:spcPct val="20000"/>
        </a:spcBef>
        <a:buClr>
          <a:srgbClr val="4D4D4D"/>
        </a:buClr>
        <a:buFont typeface="Source Sans Pro Light" panose="05050102010706020507" pitchFamily="18" charset="2"/>
        <a:buChar char="-"/>
        <a:defRPr sz="1400" kern="1200">
          <a:solidFill>
            <a:schemeClr val="tx1"/>
          </a:solidFill>
          <a:latin typeface="Source Sans Pro Light" panose="02000503040000020004" pitchFamily="2" charset="0"/>
          <a:ea typeface="+mn-ea"/>
          <a:cs typeface="+mn-cs"/>
        </a:defRPr>
      </a:lvl4pPr>
      <a:lvl5pPr marL="2057037" indent="-228560" algn="l" defTabSz="914239" rtl="0" eaLnBrk="1" latinLnBrk="0" hangingPunct="1">
        <a:spcBef>
          <a:spcPct val="20000"/>
        </a:spcBef>
        <a:buClr>
          <a:srgbClr val="4D4D4D"/>
        </a:buClr>
        <a:buFont typeface="Source Sans Pro Light" panose="05050102010706020507" pitchFamily="18" charset="2"/>
        <a:buChar char="-"/>
        <a:defRPr sz="1400" kern="1200">
          <a:solidFill>
            <a:schemeClr val="tx1"/>
          </a:solidFill>
          <a:latin typeface="Source Sans Pro Light" panose="02000503040000020004" pitchFamily="2" charset="0"/>
          <a:ea typeface="+mn-ea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Source Sans Pro Light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Source Sans Pro Light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Source Sans Pro Light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Source Sans Pro Light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37.gif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mailto:stefano.chittaro@estos.it" TargetMode="External"/><Relationship Id="rId7" Type="http://schemas.openxmlformats.org/officeDocument/2006/relationships/hyperlink" Target="https://call.estos.it/stefano.chittaro" TargetMode="External"/><Relationship Id="rId2" Type="http://schemas.openxmlformats.org/officeDocument/2006/relationships/hyperlink" Target="https://call.estos.it/daniela.sepulcri" TargetMode="Externa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mailto:alessandro.parisi@estos.it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9611"/>
            <a:ext cx="12192000" cy="125838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5859473"/>
            <a:ext cx="12191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200" dirty="0">
                <a:solidFill>
                  <a:schemeClr val="bg1"/>
                </a:solidFill>
                <a:latin typeface="Source Sans Pro" panose="020B0503030403020204" pitchFamily="34" charset="0"/>
              </a:rPr>
              <a:t>estos UCC/UMS solutions – key features &amp; USPs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8173" cy="1368152"/>
          </a:xfrm>
          <a:prstGeom prst="rect">
            <a:avLst/>
          </a:prstGeom>
        </p:spPr>
      </p:pic>
      <p:sp>
        <p:nvSpPr>
          <p:cNvPr id="10" name="Segnaposto contenuto 9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5599611"/>
          </a:xfrm>
        </p:spPr>
        <p:txBody>
          <a:bodyPr/>
          <a:lstStyle/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59051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9840527" y="6576803"/>
            <a:ext cx="416348" cy="216000"/>
          </a:xfrm>
        </p:spPr>
        <p:txBody>
          <a:bodyPr/>
          <a:lstStyle/>
          <a:p>
            <a:fld id="{C7C905D0-24F0-4A5D-A8FD-F45F8E9F1544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767408" y="450470"/>
            <a:ext cx="8146800" cy="612000"/>
          </a:xfrm>
        </p:spPr>
        <p:txBody>
          <a:bodyPr>
            <a:normAutofit/>
          </a:bodyPr>
          <a:lstStyle/>
          <a:p>
            <a:r>
              <a:rPr lang="it-IT" sz="3200" dirty="0"/>
              <a:t>Lingue disponibili</a:t>
            </a:r>
          </a:p>
        </p:txBody>
      </p:sp>
      <p:pic>
        <p:nvPicPr>
          <p:cNvPr id="1026" name="Picture 2" descr="http://findicons.com/files/icons/656/rounded_world_flags/128/united_kingd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84" y="1613143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.freeflagicons.com/thumb/round_icon/italy/italy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92" y="1628800"/>
            <a:ext cx="1584176" cy="11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.freeflagicons.com/thumb/round_icon/france/france_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708" y="1585849"/>
            <a:ext cx="1656348" cy="124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.freeflagicons.com/thumb/round_icon/germany/germany_6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628800"/>
            <a:ext cx="1651248" cy="123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g.freeflagicons.com/thumb/round_icon/netherlands/netherlands_6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384" y="1585849"/>
            <a:ext cx="1803337" cy="135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http://icons.veryicon.com/ico/Flag/Rounded%20World%20Flags/Spain%20Flag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42" name="Picture 18" descr="http://cdn.countryflags.com/thumbs/spain/flag-3d-round-25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84" y="3562516"/>
            <a:ext cx="1162628" cy="116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img.freeflagicons.com/thumb/round_icon/portugal/portugal_64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92" y="3562516"/>
            <a:ext cx="1632179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33721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950592" y="476672"/>
            <a:ext cx="8146800" cy="612000"/>
          </a:xfrm>
        </p:spPr>
        <p:txBody>
          <a:bodyPr>
            <a:normAutofit/>
          </a:bodyPr>
          <a:lstStyle/>
          <a:p>
            <a:r>
              <a:rPr lang="de-DE" sz="3200" dirty="0" err="1"/>
              <a:t>Alcune</a:t>
            </a:r>
            <a:r>
              <a:rPr lang="de-DE" sz="3200" dirty="0"/>
              <a:t> delle </a:t>
            </a:r>
            <a:r>
              <a:rPr lang="de-DE" sz="3200" dirty="0" err="1"/>
              <a:t>nostre</a:t>
            </a:r>
            <a:r>
              <a:rPr lang="de-DE" sz="3200" dirty="0"/>
              <a:t> </a:t>
            </a:r>
            <a:r>
              <a:rPr lang="de-DE" sz="3200" dirty="0" err="1"/>
              <a:t>certificazioni</a:t>
            </a:r>
            <a:r>
              <a:rPr lang="de-DE" sz="3200" dirty="0"/>
              <a:t>…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7C905D0-24F0-4A5D-A8FD-F45F8E9F1544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3074" name="Picture 2" descr="http://www.estos.de/uploads/pics/citrix-partner-80-Ci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552" y="5605902"/>
            <a:ext cx="762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stos.de/uploads/pics/k-vmw-09q3-lgo-partner-tech-alli-k__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5219" y="5620674"/>
            <a:ext cx="762000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estos.de/uploads/pics/neu-8_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886" y="5605902"/>
            <a:ext cx="762000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estos.de/uploads/pics/uni_partner_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946" y="5620674"/>
            <a:ext cx="762000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estos.de/uploads/pics/a2p2logo-distri-a2_0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032" y="5605903"/>
            <a:ext cx="762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estos.de/typo3temp/pics/neu-3_02_8e35cfc2a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6688" y="5572549"/>
            <a:ext cx="95250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estos.de/typo3temp/pics/ms-logo-05-ms_02_0f97e1fc8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8846" y="5977376"/>
            <a:ext cx="14287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estos.de/typo3temp/pics/WinServer2012_0ca5960a8e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2308" y="4149080"/>
            <a:ext cx="609972" cy="77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stos.de/typo3temp/pics/win8_245339d9d1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5328" y="4193577"/>
            <a:ext cx="586307" cy="74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go der Fiducia IT A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2791" y="4364483"/>
            <a:ext cx="1340860" cy="33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6" y="4285068"/>
            <a:ext cx="14287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s://www.estos.com/fileadmin/user_upload/images/logos/Mini_MSA_Developer_HR_190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887" y="3862812"/>
            <a:ext cx="180975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34139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4760" y="1785149"/>
            <a:ext cx="2937264" cy="1033571"/>
          </a:xfrm>
        </p:spPr>
        <p:txBody>
          <a:bodyPr>
            <a:normAutofit/>
          </a:bodyPr>
          <a:lstStyle/>
          <a:p>
            <a:r>
              <a:rPr lang="de-DE" sz="2400" dirty="0"/>
              <a:t>Daniela Sepulcri</a:t>
            </a:r>
          </a:p>
        </p:txBody>
      </p:sp>
      <p:sp>
        <p:nvSpPr>
          <p:cNvPr id="3" name="Untertitel 2"/>
          <p:cNvSpPr>
            <a:spLocks noGrp="1" noChangeAspect="1"/>
          </p:cNvSpPr>
          <p:nvPr>
            <p:ph type="subTitle" idx="1"/>
          </p:nvPr>
        </p:nvSpPr>
        <p:spPr>
          <a:xfrm>
            <a:off x="3368619" y="2974501"/>
            <a:ext cx="2871397" cy="3334819"/>
          </a:xfrm>
        </p:spPr>
        <p:txBody>
          <a:bodyPr>
            <a:noAutofit/>
          </a:bodyPr>
          <a:lstStyle/>
          <a:p>
            <a:r>
              <a:rPr lang="en-US" sz="1200" dirty="0"/>
              <a:t>Channel &amp; Account Manager ITA/Intl</a:t>
            </a:r>
          </a:p>
          <a:p>
            <a:r>
              <a:rPr lang="de-DE" sz="1200" dirty="0"/>
              <a:t/>
            </a:r>
            <a:br>
              <a:rPr lang="de-DE" sz="1200" dirty="0"/>
            </a:br>
            <a:r>
              <a:rPr lang="de-DE" sz="1200" b="1" dirty="0"/>
              <a:t>estos - Italy</a:t>
            </a:r>
            <a:br>
              <a:rPr lang="de-DE" sz="1200" b="1" dirty="0"/>
            </a:br>
            <a:r>
              <a:rPr lang="de-DE" sz="1200" dirty="0"/>
              <a:t>Via Cotonificio, 37/1</a:t>
            </a:r>
            <a:br>
              <a:rPr lang="de-DE" sz="1200" dirty="0"/>
            </a:br>
            <a:r>
              <a:rPr lang="de-DE" sz="1200" dirty="0"/>
              <a:t>33100 Udine - Italy</a:t>
            </a:r>
          </a:p>
          <a:p>
            <a:endParaRPr lang="de-DE" sz="1200" dirty="0"/>
          </a:p>
          <a:p>
            <a:r>
              <a:rPr lang="de-DE" sz="1200" b="1" dirty="0"/>
              <a:t>estos - Germany</a:t>
            </a:r>
            <a:br>
              <a:rPr lang="de-DE" sz="1200" b="1" dirty="0"/>
            </a:br>
            <a:r>
              <a:rPr lang="de-DE" sz="1200" dirty="0"/>
              <a:t>Petersbrunner str. 3a</a:t>
            </a:r>
            <a:br>
              <a:rPr lang="de-DE" sz="1200" dirty="0"/>
            </a:br>
            <a:r>
              <a:rPr lang="de-DE" sz="1200" dirty="0"/>
              <a:t>82319 Starnberg – Germany</a:t>
            </a:r>
          </a:p>
          <a:p>
            <a:r>
              <a:rPr lang="de-DE" sz="1200" dirty="0"/>
              <a:t/>
            </a:r>
            <a:br>
              <a:rPr lang="de-DE" sz="1200" dirty="0"/>
            </a:br>
            <a:r>
              <a:rPr lang="de-DE" sz="1200" dirty="0"/>
              <a:t>VideoChat: </a:t>
            </a:r>
            <a:r>
              <a:rPr lang="de-DE" sz="1200" u="sng" dirty="0">
                <a:hlinkClick r:id="rId2"/>
              </a:rPr>
              <a:t>https://call.estos.it/daniela.sepulcri</a:t>
            </a:r>
            <a:endParaRPr lang="de-DE" sz="1200" u="sng" dirty="0"/>
          </a:p>
          <a:p>
            <a:r>
              <a:rPr lang="de-DE" sz="1200" dirty="0"/>
              <a:t>email: </a:t>
            </a:r>
            <a:r>
              <a:rPr lang="de-DE" sz="1200" dirty="0">
                <a:hlinkClick r:id="rId3"/>
              </a:rPr>
              <a:t>daniela.sepulcri</a:t>
            </a:r>
            <a:r>
              <a:rPr lang="de-DE" sz="1200" dirty="0">
                <a:hlinkClick r:id="rId4"/>
              </a:rPr>
              <a:t>@estos.it</a:t>
            </a:r>
            <a:r>
              <a:rPr lang="de-DE" sz="1200" dirty="0"/>
              <a:t>   </a:t>
            </a:r>
            <a:br>
              <a:rPr lang="de-DE" sz="1200" dirty="0"/>
            </a:br>
            <a:r>
              <a:rPr lang="de-DE" sz="1200" dirty="0"/>
              <a:t>Phone:  +39 (0432) 546462</a:t>
            </a:r>
            <a:br>
              <a:rPr lang="de-DE" sz="1200" dirty="0"/>
            </a:br>
            <a:r>
              <a:rPr lang="de-DE" sz="1200" dirty="0"/>
              <a:t>Direct:   +39 (0432) 425578</a:t>
            </a:r>
            <a:br>
              <a:rPr lang="de-DE" sz="1200" dirty="0"/>
            </a:br>
            <a:endParaRPr lang="de-DE" sz="1400" dirty="0"/>
          </a:p>
          <a:p>
            <a:endParaRPr lang="de-DE" sz="1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4120"/>
            <a:ext cx="12192000" cy="16434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5440" y="2492896"/>
            <a:ext cx="2548451" cy="3484394"/>
          </a:xfrm>
          <a:prstGeom prst="rect">
            <a:avLst/>
          </a:prstGeom>
        </p:spPr>
      </p:pic>
      <p:sp>
        <p:nvSpPr>
          <p:cNvPr id="7" name="Untertitel 2"/>
          <p:cNvSpPr txBox="1">
            <a:spLocks noChangeAspect="1"/>
          </p:cNvSpPr>
          <p:nvPr/>
        </p:nvSpPr>
        <p:spPr>
          <a:xfrm>
            <a:off x="9120336" y="3004800"/>
            <a:ext cx="2871397" cy="33348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239" rtl="0" eaLnBrk="1" latinLnBrk="0" hangingPunct="1">
              <a:spcBef>
                <a:spcPct val="20000"/>
              </a:spcBef>
              <a:buClr>
                <a:srgbClr val="4D4D4D"/>
              </a:buClr>
              <a:buFont typeface="Arial" panose="020B0604020202020204" pitchFamily="34" charset="0"/>
              <a:buNone/>
              <a:defRPr sz="1800" kern="1200">
                <a:solidFill>
                  <a:srgbClr val="4D4D4D"/>
                </a:solidFill>
                <a:latin typeface="+mn-lt"/>
                <a:ea typeface="+mn-ea"/>
                <a:cs typeface="Arial" pitchFamily="34" charset="0"/>
              </a:defRPr>
            </a:lvl1pPr>
            <a:lvl2pPr marL="400736" indent="0" algn="ctr" defTabSz="914239" rtl="0" eaLnBrk="1" latinLnBrk="0" hangingPunct="1">
              <a:spcBef>
                <a:spcPct val="20000"/>
              </a:spcBef>
              <a:buClr>
                <a:srgbClr val="4D4D4D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rutiger 55 Roman" panose="02000503040000020004" pitchFamily="2" charset="0"/>
                <a:ea typeface="+mn-ea"/>
                <a:cs typeface="Arial" pitchFamily="34" charset="0"/>
              </a:defRPr>
            </a:lvl2pPr>
            <a:lvl3pPr marL="801472" indent="0" algn="ctr" defTabSz="914239" rtl="0" eaLnBrk="1" latinLnBrk="0" hangingPunct="1">
              <a:spcBef>
                <a:spcPct val="20000"/>
              </a:spcBef>
              <a:buClr>
                <a:srgbClr val="4D4D4D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Frutiger 55 Roman" panose="02000503040000020004" pitchFamily="2" charset="0"/>
                <a:ea typeface="+mn-ea"/>
                <a:cs typeface="Arial" pitchFamily="34" charset="0"/>
              </a:defRPr>
            </a:lvl3pPr>
            <a:lvl4pPr marL="1202207" indent="0" algn="ctr" defTabSz="914239" rtl="0" eaLnBrk="1" latinLnBrk="0" hangingPunct="1">
              <a:spcBef>
                <a:spcPct val="20000"/>
              </a:spcBef>
              <a:buClr>
                <a:srgbClr val="4D4D4D"/>
              </a:buClr>
              <a:buFont typeface="Symbol" panose="050501020107060205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Frutiger 55 Roman" panose="02000503040000020004" pitchFamily="2" charset="0"/>
                <a:ea typeface="+mn-ea"/>
                <a:cs typeface="+mn-cs"/>
              </a:defRPr>
            </a:lvl4pPr>
            <a:lvl5pPr marL="1602943" indent="0" algn="ctr" defTabSz="914239" rtl="0" eaLnBrk="1" latinLnBrk="0" hangingPunct="1">
              <a:spcBef>
                <a:spcPct val="20000"/>
              </a:spcBef>
              <a:buClr>
                <a:srgbClr val="4D4D4D"/>
              </a:buClr>
              <a:buFont typeface="Symbol" panose="050501020107060205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Frutiger 55 Roman" panose="02000503040000020004" pitchFamily="2" charset="0"/>
                <a:ea typeface="+mn-ea"/>
                <a:cs typeface="+mn-cs"/>
              </a:defRPr>
            </a:lvl5pPr>
            <a:lvl6pPr marL="2003679" indent="0" algn="ctr" defTabSz="914239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914239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914239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914239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Account Director Expert Partner I</a:t>
            </a:r>
            <a:r>
              <a:rPr lang="it-IT" sz="1200" dirty="0" err="1"/>
              <a:t>nternational</a:t>
            </a:r>
            <a:endParaRPr lang="it-IT" sz="1200" dirty="0"/>
          </a:p>
          <a:p>
            <a:r>
              <a:rPr lang="de-DE" sz="1200" dirty="0"/>
              <a:t/>
            </a:r>
            <a:br>
              <a:rPr lang="de-DE" sz="1200" dirty="0"/>
            </a:br>
            <a:r>
              <a:rPr lang="de-DE" sz="1200" b="1" dirty="0" err="1"/>
              <a:t>estos</a:t>
            </a:r>
            <a:r>
              <a:rPr lang="de-DE" sz="1200" b="1" dirty="0"/>
              <a:t> - </a:t>
            </a:r>
            <a:r>
              <a:rPr lang="de-DE" sz="1200" b="1" dirty="0" err="1"/>
              <a:t>Italy</a:t>
            </a:r>
            <a:r>
              <a:rPr lang="de-DE" sz="1200" b="1" dirty="0"/>
              <a:t/>
            </a:r>
            <a:br>
              <a:rPr lang="de-DE" sz="1200" b="1" dirty="0"/>
            </a:br>
            <a:r>
              <a:rPr lang="de-DE" sz="1200" dirty="0"/>
              <a:t>Via </a:t>
            </a:r>
            <a:r>
              <a:rPr lang="de-DE" sz="1200" dirty="0" err="1"/>
              <a:t>Cotonificio</a:t>
            </a:r>
            <a:r>
              <a:rPr lang="de-DE" sz="1200" dirty="0"/>
              <a:t>, 37/1</a:t>
            </a:r>
            <a:br>
              <a:rPr lang="de-DE" sz="1200" dirty="0"/>
            </a:br>
            <a:r>
              <a:rPr lang="de-DE" sz="1200" dirty="0"/>
              <a:t>33100 Udine - </a:t>
            </a:r>
            <a:r>
              <a:rPr lang="de-DE" sz="1200" dirty="0" err="1"/>
              <a:t>Italy</a:t>
            </a:r>
            <a:endParaRPr lang="de-DE" sz="1200" dirty="0"/>
          </a:p>
          <a:p>
            <a:endParaRPr lang="de-DE" sz="1200" dirty="0"/>
          </a:p>
          <a:p>
            <a:r>
              <a:rPr lang="de-DE" sz="1200" b="1" dirty="0" err="1"/>
              <a:t>estos</a:t>
            </a:r>
            <a:r>
              <a:rPr lang="de-DE" sz="1200" b="1" dirty="0"/>
              <a:t> - Germany</a:t>
            </a:r>
            <a:br>
              <a:rPr lang="de-DE" sz="1200" b="1" dirty="0"/>
            </a:br>
            <a:r>
              <a:rPr lang="de-DE" sz="1200" dirty="0" err="1"/>
              <a:t>Petersbrunner</a:t>
            </a:r>
            <a:r>
              <a:rPr lang="de-DE" sz="1200" dirty="0"/>
              <a:t> </a:t>
            </a:r>
            <a:r>
              <a:rPr lang="de-DE" sz="1200" dirty="0" err="1"/>
              <a:t>str.</a:t>
            </a:r>
            <a:r>
              <a:rPr lang="de-DE" sz="1200" dirty="0"/>
              <a:t> 3a</a:t>
            </a:r>
            <a:br>
              <a:rPr lang="de-DE" sz="1200" dirty="0"/>
            </a:br>
            <a:r>
              <a:rPr lang="de-DE" sz="1200" dirty="0"/>
              <a:t>82319 Starnberg – Germany</a:t>
            </a:r>
          </a:p>
          <a:p>
            <a:r>
              <a:rPr lang="de-DE" sz="1200" dirty="0"/>
              <a:t/>
            </a:r>
            <a:br>
              <a:rPr lang="de-DE" sz="1200" dirty="0"/>
            </a:br>
            <a:r>
              <a:rPr lang="de-DE" sz="1200" dirty="0" err="1"/>
              <a:t>VideoChat</a:t>
            </a:r>
            <a:r>
              <a:rPr lang="de-DE" sz="1200" dirty="0"/>
              <a:t>: </a:t>
            </a:r>
            <a:r>
              <a:rPr lang="de-DE" sz="1200" u="sng" dirty="0">
                <a:hlinkClick r:id="rId7"/>
              </a:rPr>
              <a:t>https://call.estos.it/stefano.chittaro</a:t>
            </a:r>
            <a:r>
              <a:rPr lang="de-DE" sz="1200" dirty="0"/>
              <a:t> </a:t>
            </a:r>
          </a:p>
          <a:p>
            <a:r>
              <a:rPr lang="de-DE" sz="1200" dirty="0"/>
              <a:t>email: </a:t>
            </a:r>
            <a:r>
              <a:rPr lang="de-DE" sz="1200" dirty="0">
                <a:hlinkClick r:id="rId3"/>
              </a:rPr>
              <a:t>stefano.chittaro@estos.it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/>
              <a:t>Phone:  +39 (0432) 546462</a:t>
            </a:r>
            <a:br>
              <a:rPr lang="de-DE" sz="1200" dirty="0"/>
            </a:br>
            <a:r>
              <a:rPr lang="de-DE" sz="1200" dirty="0" err="1"/>
              <a:t>Direct</a:t>
            </a:r>
            <a:r>
              <a:rPr lang="de-DE" sz="1200" dirty="0"/>
              <a:t>:   +39 (0432) 425580</a:t>
            </a:r>
            <a:br>
              <a:rPr lang="de-DE" sz="1200" dirty="0"/>
            </a:br>
            <a:r>
              <a:rPr lang="de-DE" sz="1200" dirty="0"/>
              <a:t>Mobile:  +39 (393) 9199997</a:t>
            </a:r>
            <a:endParaRPr lang="it-IT" sz="1200" dirty="0"/>
          </a:p>
          <a:p>
            <a:endParaRPr lang="de-DE" sz="1400" dirty="0"/>
          </a:p>
          <a:p>
            <a:endParaRPr lang="de-DE" sz="1400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9115368" y="1804084"/>
            <a:ext cx="2937264" cy="103357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239" rtl="0" eaLnBrk="1" latinLnBrk="0" hangingPunct="1">
              <a:spcBef>
                <a:spcPct val="0"/>
              </a:spcBef>
              <a:buNone/>
              <a:defRPr lang="de-DE" sz="3600" b="0" i="0" kern="1200" dirty="0">
                <a:solidFill>
                  <a:srgbClr val="7DB928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it-IT" sz="2400" dirty="0"/>
              <a:t>Stefano </a:t>
            </a:r>
            <a:r>
              <a:rPr lang="it-IT" sz="2400" dirty="0" err="1"/>
              <a:t>Chittaro</a:t>
            </a:r>
            <a:endParaRPr lang="it-IT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578" y="2400153"/>
            <a:ext cx="3010333" cy="357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6286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More information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23392" y="2636912"/>
            <a:ext cx="99845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500" dirty="0"/>
              <a:t>www.estos.com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312" y="399824"/>
            <a:ext cx="25146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0273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Portfolio estos 2017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5949277"/>
            <a:ext cx="5544616" cy="2633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7868" y="393305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ProCall 6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196752"/>
            <a:ext cx="324036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5136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47658" y="1412776"/>
            <a:ext cx="5376334" cy="316989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Informazioni di presence affidabili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Disponibile su molteplici interfacce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Influenzato da:</a:t>
            </a:r>
          </a:p>
          <a:p>
            <a:pPr marL="1085719" lvl="1" indent="-342900">
              <a:buFont typeface="Arial" panose="020B0604020202020204" pitchFamily="34" charset="0"/>
              <a:buChar char="•"/>
            </a:pPr>
            <a:r>
              <a:rPr lang="it-IT" dirty="0">
                <a:latin typeface="Source Sans Pro" panose="020B0503030403020204" pitchFamily="34" charset="0"/>
              </a:rPr>
              <a:t>Status interno (occupato)</a:t>
            </a:r>
          </a:p>
          <a:p>
            <a:pPr marL="1085719" lvl="1" indent="-342900">
              <a:buFont typeface="Arial" panose="020B0604020202020204" pitchFamily="34" charset="0"/>
              <a:buChar char="•"/>
            </a:pPr>
            <a:r>
              <a:rPr lang="it-IT" dirty="0">
                <a:latin typeface="Source Sans Pro" panose="020B0503030403020204" pitchFamily="34" charset="0"/>
              </a:rPr>
              <a:t>Status </a:t>
            </a:r>
            <a:r>
              <a:rPr lang="it-IT" dirty="0" err="1">
                <a:latin typeface="Source Sans Pro" panose="020B0503030403020204" pitchFamily="34" charset="0"/>
              </a:rPr>
              <a:t>smartphone</a:t>
            </a:r>
            <a:endParaRPr lang="it-IT" dirty="0">
              <a:latin typeface="Source Sans Pro" panose="020B0503030403020204" pitchFamily="34" charset="0"/>
            </a:endParaRPr>
          </a:p>
          <a:p>
            <a:pPr marL="1085719" lvl="1" indent="-342900">
              <a:buFont typeface="Arial" panose="020B0604020202020204" pitchFamily="34" charset="0"/>
              <a:buChar char="•"/>
            </a:pPr>
            <a:r>
              <a:rPr lang="it-IT" dirty="0">
                <a:latin typeface="Source Sans Pro" panose="020B0503030403020204" pitchFamily="34" charset="0"/>
              </a:rPr>
              <a:t>Calendari Outlook/Exchange/Google</a:t>
            </a:r>
          </a:p>
          <a:p>
            <a:pPr marL="1085719" lvl="1" indent="-342900">
              <a:buFont typeface="Arial" panose="020B0604020202020204" pitchFamily="34" charset="0"/>
              <a:buChar char="•"/>
            </a:pPr>
            <a:r>
              <a:rPr lang="it-IT" dirty="0">
                <a:latin typeface="Source Sans Pro" panose="020B0503030403020204" pitchFamily="34" charset="0"/>
              </a:rPr>
              <a:t>Scelta utente</a:t>
            </a:r>
          </a:p>
          <a:p>
            <a:pPr marL="1085719" lvl="1" indent="-342900">
              <a:buFont typeface="Arial" panose="020B0604020202020204" pitchFamily="34" charset="0"/>
              <a:buChar char="•"/>
            </a:pPr>
            <a:r>
              <a:rPr lang="it-IT" dirty="0">
                <a:latin typeface="Source Sans Pro" panose="020B0503030403020204" pitchFamily="34" charset="0"/>
              </a:rPr>
              <a:t>Inattività utente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PC6 	client- unico e completo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5949277"/>
            <a:ext cx="5544616" cy="263369"/>
          </a:xfrm>
          <a:prstGeom prst="rect">
            <a:avLst/>
          </a:prstGeom>
        </p:spPr>
      </p:pic>
      <p:pic>
        <p:nvPicPr>
          <p:cNvPr id="8" name="Inhaltsplatzhalter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726116"/>
            <a:ext cx="3672408" cy="5223161"/>
          </a:xfrm>
        </p:spPr>
      </p:pic>
    </p:spTree>
    <p:extLst>
      <p:ext uri="{BB962C8B-B14F-4D97-AF65-F5344CB8AC3E}">
        <p14:creationId xmlns:p14="http://schemas.microsoft.com/office/powerpoint/2010/main" val="176718720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47658" y="1052736"/>
            <a:ext cx="6456454" cy="4392488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Supporto Multivendor su PBX tradizionali, VoIP e Cloud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Topologia semplificata grazie alla registrazione SIP multi-identità da un unico punto rete (UCServer)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Connessione Client &lt;-&gt; Server gestita tramite la rinomata tecnologia WebRTC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Squillo multi dispositivo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Supporto piattaforme SIP Cloud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Uso estensione PBX tramite mobile apps (iOS, Android)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Testato e certificato sulle piattaforme:</a:t>
            </a:r>
          </a:p>
          <a:p>
            <a:pPr marL="1085719" lvl="1" indent="-342900">
              <a:buFont typeface="Arial" panose="020B0604020202020204" pitchFamily="34" charset="0"/>
              <a:buChar char="•"/>
            </a:pPr>
            <a:r>
              <a:rPr lang="en-US" dirty="0"/>
              <a:t>Unify </a:t>
            </a:r>
            <a:r>
              <a:rPr lang="en-US" dirty="0" err="1"/>
              <a:t>OpenScape</a:t>
            </a:r>
            <a:r>
              <a:rPr lang="en-US" dirty="0"/>
              <a:t> Business</a:t>
            </a:r>
          </a:p>
          <a:p>
            <a:pPr marL="1085719" lvl="1" indent="-342900">
              <a:buFont typeface="Arial" panose="020B0604020202020204" pitchFamily="34" charset="0"/>
              <a:buChar char="•"/>
            </a:pPr>
            <a:r>
              <a:rPr lang="en-US" dirty="0"/>
              <a:t>Mitel </a:t>
            </a:r>
            <a:r>
              <a:rPr lang="en-US" dirty="0" err="1"/>
              <a:t>MiVoice</a:t>
            </a:r>
            <a:r>
              <a:rPr lang="en-US" dirty="0"/>
              <a:t> 400, </a:t>
            </a:r>
          </a:p>
          <a:p>
            <a:pPr marL="1085719" lvl="1" indent="-342900">
              <a:buFont typeface="Arial" panose="020B0604020202020204" pitchFamily="34" charset="0"/>
              <a:buChar char="•"/>
            </a:pPr>
            <a:r>
              <a:rPr lang="en-US" dirty="0"/>
              <a:t>Mitel MX-ONE, </a:t>
            </a:r>
          </a:p>
          <a:p>
            <a:pPr marL="1085719" lvl="1" indent="-342900">
              <a:buFont typeface="Arial" panose="020B0604020202020204" pitchFamily="34" charset="0"/>
              <a:buChar char="•"/>
            </a:pPr>
            <a:r>
              <a:rPr lang="en-US" dirty="0"/>
              <a:t>Panasonic KX-NS/NSX</a:t>
            </a:r>
          </a:p>
          <a:p>
            <a:pPr marL="1085719" lvl="1" indent="-342900">
              <a:buFont typeface="Arial" panose="020B0604020202020204" pitchFamily="34" charset="0"/>
              <a:buChar char="•"/>
            </a:pPr>
            <a:r>
              <a:rPr lang="en-US" dirty="0"/>
              <a:t>Generic SIP</a:t>
            </a:r>
          </a:p>
          <a:p>
            <a:pPr marL="1085719" lvl="1" indent="-342900">
              <a:buFont typeface="Arial" panose="020B0604020202020204" pitchFamily="34" charset="0"/>
              <a:buChar char="•"/>
            </a:pPr>
            <a:r>
              <a:rPr lang="en-US" dirty="0" err="1"/>
              <a:t>altre</a:t>
            </a:r>
            <a:r>
              <a:rPr lang="en-US" dirty="0"/>
              <a:t> </a:t>
            </a:r>
            <a:r>
              <a:rPr lang="en-US" dirty="0" err="1"/>
              <a:t>ancora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corso</a:t>
            </a:r>
            <a:r>
              <a:rPr lang="en-US" dirty="0"/>
              <a:t> del 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Smartphone Call Control e Audio via Bluetooth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Una cuffia per tutte le comunicazioni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Telefono su PC/mobile (SIP Softphone)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5949277"/>
            <a:ext cx="5544616" cy="263369"/>
          </a:xfrm>
          <a:prstGeom prst="rect">
            <a:avLst/>
          </a:prstGeom>
        </p:spPr>
      </p:pic>
      <p:pic>
        <p:nvPicPr>
          <p:cNvPr id="6" name="Segnaposto contenuto 10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1412776"/>
            <a:ext cx="3455987" cy="3176778"/>
          </a:xfrm>
        </p:spPr>
      </p:pic>
    </p:spTree>
    <p:extLst>
      <p:ext uri="{BB962C8B-B14F-4D97-AF65-F5344CB8AC3E}">
        <p14:creationId xmlns:p14="http://schemas.microsoft.com/office/powerpoint/2010/main" val="350745513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47658" y="1412776"/>
            <a:ext cx="5376334" cy="316989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Chat avviate da molteplici interfacce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Integrata ad Outlook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1:1, 1 a molteplici conversazioni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Centralizzata/esportabile Chat 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ym typeface="Wingdings" panose="05000000000000000000" pitchFamily="2" charset="2"/>
              </a:rPr>
              <a:t>Facile da convertire in una sessione Audio/Video Chat o Audio/Desktop </a:t>
            </a:r>
            <a:r>
              <a:rPr lang="it-IT" dirty="0" err="1">
                <a:sym typeface="Wingdings" panose="05000000000000000000" pitchFamily="2" charset="2"/>
              </a:rPr>
              <a:t>sharing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Chat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5949277"/>
            <a:ext cx="5544616" cy="2633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2420888"/>
            <a:ext cx="2644303" cy="2692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320" y="699278"/>
            <a:ext cx="3105583" cy="847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992" y="355568"/>
            <a:ext cx="2335917" cy="182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0879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47658" y="1412776"/>
            <a:ext cx="5376334" cy="316989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Qualità Audio/Video senza paragoni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Protocollo </a:t>
            </a:r>
            <a:r>
              <a:rPr lang="it-IT" dirty="0" err="1"/>
              <a:t>WebRTC</a:t>
            </a: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Disponibile su Windows, macOS, </a:t>
            </a:r>
            <a:r>
              <a:rPr lang="it-IT" dirty="0" err="1"/>
              <a:t>iOS</a:t>
            </a:r>
            <a:r>
              <a:rPr lang="it-IT" dirty="0"/>
              <a:t> e </a:t>
            </a:r>
            <a:r>
              <a:rPr lang="it-IT" dirty="0" err="1"/>
              <a:t>Android</a:t>
            </a:r>
            <a:r>
              <a:rPr lang="it-IT" dirty="0"/>
              <a:t> apps.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Portale di comunicazione web-</a:t>
            </a:r>
            <a:r>
              <a:rPr lang="it-IT" dirty="0" err="1"/>
              <a:t>based</a:t>
            </a:r>
            <a:endParaRPr lang="it-IT" dirty="0"/>
          </a:p>
          <a:p>
            <a:r>
              <a:rPr lang="it-IT" dirty="0"/>
              <a:t>      (i.e. https://call.estos.it)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Audio/</a:t>
            </a:r>
            <a:r>
              <a:rPr lang="it-IT" dirty="0" err="1"/>
              <a:t>VideoChat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5949277"/>
            <a:ext cx="5544616" cy="263369"/>
          </a:xfrm>
          <a:prstGeom prst="rect">
            <a:avLst/>
          </a:prstGeom>
        </p:spPr>
      </p:pic>
      <p:pic>
        <p:nvPicPr>
          <p:cNvPr id="1028" name="Picture 4" descr="https://www.estos.it/fileadmin/_processed_/csm_pe5_avchat_fenster_d71a60c7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412776"/>
            <a:ext cx="4352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nhaltsplatzhalter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1433349"/>
            <a:ext cx="2917105" cy="5111750"/>
          </a:xfrm>
          <a:prstGeom prst="rect">
            <a:avLst/>
          </a:prstGeom>
        </p:spPr>
      </p:pic>
      <p:pic>
        <p:nvPicPr>
          <p:cNvPr id="11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54" y="2358782"/>
            <a:ext cx="1877884" cy="326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6929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47658" y="1412776"/>
            <a:ext cx="5376334" cy="316989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Integrata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Bidirezionale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Protocollo </a:t>
            </a:r>
            <a:r>
              <a:rPr lang="it-IT" dirty="0" err="1"/>
              <a:t>WebRTC</a:t>
            </a: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Condivisione e controllo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Sessioni di lavoro «a 4 mani»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Desktop Sharing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5949277"/>
            <a:ext cx="5544616" cy="2633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80" y="1052736"/>
            <a:ext cx="5914430" cy="3108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407" y="4563797"/>
            <a:ext cx="261937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8867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47658" y="1412776"/>
            <a:ext cx="5376334" cy="316989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Archiviazione lato server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Accesso condiviso in base a </a:t>
            </a:r>
            <a:r>
              <a:rPr lang="it-IT" dirty="0" err="1"/>
              <a:t>policies</a:t>
            </a: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Accesso facilitato da ogni piattaforma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Eventi registrati:</a:t>
            </a:r>
          </a:p>
          <a:p>
            <a:pPr marL="1085719" lvl="1" indent="-342900">
              <a:buFont typeface="Arial" panose="020B0604020202020204" pitchFamily="34" charset="0"/>
              <a:buChar char="•"/>
            </a:pPr>
            <a:r>
              <a:rPr lang="it-IT" dirty="0">
                <a:latin typeface="Source Sans Pro" panose="020B0503030403020204" pitchFamily="34" charset="0"/>
              </a:rPr>
              <a:t>Chiamate</a:t>
            </a:r>
          </a:p>
          <a:p>
            <a:pPr marL="1085719" lvl="1" indent="-342900">
              <a:buFont typeface="Arial" panose="020B0604020202020204" pitchFamily="34" charset="0"/>
              <a:buChar char="•"/>
            </a:pPr>
            <a:r>
              <a:rPr lang="it-IT" dirty="0">
                <a:latin typeface="Source Sans Pro" panose="020B0503030403020204" pitchFamily="34" charset="0"/>
              </a:rPr>
              <a:t>Chat</a:t>
            </a:r>
          </a:p>
          <a:p>
            <a:pPr marL="1085719" lvl="1" indent="-342900">
              <a:buFont typeface="Arial" panose="020B0604020202020204" pitchFamily="34" charset="0"/>
              <a:buChar char="•"/>
            </a:pPr>
            <a:r>
              <a:rPr lang="it-IT" dirty="0">
                <a:latin typeface="Source Sans Pro" panose="020B0503030403020204" pitchFamily="34" charset="0"/>
              </a:rPr>
              <a:t>VideoChat</a:t>
            </a:r>
          </a:p>
          <a:p>
            <a:pPr marL="1085719" lvl="1" indent="-342900">
              <a:buFont typeface="Arial" panose="020B0604020202020204" pitchFamily="34" charset="0"/>
              <a:buChar char="•"/>
            </a:pPr>
            <a:r>
              <a:rPr lang="it-IT" dirty="0">
                <a:latin typeface="Source Sans Pro" panose="020B0503030403020204" pitchFamily="34" charset="0"/>
              </a:rPr>
              <a:t>Condivisione Desktop</a:t>
            </a:r>
          </a:p>
          <a:p>
            <a:pPr marL="1085719" lvl="1" indent="-342900">
              <a:buFont typeface="Arial" panose="020B0604020202020204" pitchFamily="34" charset="0"/>
              <a:buChar char="•"/>
            </a:pPr>
            <a:endParaRPr lang="it-IT" dirty="0">
              <a:latin typeface="Source Sans Pro" panose="020B0503030403020204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Journal: registrazione eventi personali o di gruppo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5949277"/>
            <a:ext cx="5544616" cy="263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508" y="1563620"/>
            <a:ext cx="1800200" cy="241554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7241620" y="2548066"/>
            <a:ext cx="792088" cy="288032"/>
          </a:xfrm>
          <a:prstGeom prst="rightArrow">
            <a:avLst/>
          </a:prstGeom>
          <a:solidFill>
            <a:srgbClr val="4DBBB5"/>
          </a:solidFill>
          <a:ln>
            <a:solidFill>
              <a:srgbClr val="4DBB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532" y="1595124"/>
            <a:ext cx="3683536" cy="21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3047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9840527" y="6576803"/>
            <a:ext cx="416348" cy="216000"/>
          </a:xfrm>
        </p:spPr>
        <p:txBody>
          <a:bodyPr/>
          <a:lstStyle/>
          <a:p>
            <a:fld id="{C7C905D0-24F0-4A5D-A8FD-F45F8E9F1544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623392" y="476672"/>
            <a:ext cx="10873208" cy="6120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Finestra di conversazione personalizzabile(HTML/JavaScript) </a:t>
            </a:r>
            <a:br>
              <a:rPr lang="it-IT" dirty="0"/>
            </a:br>
            <a:r>
              <a:rPr lang="it-IT"/>
              <a:t>No API proprietarie</a:t>
            </a:r>
            <a:r>
              <a:rPr lang="it-IT" dirty="0"/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1772816"/>
            <a:ext cx="2619375" cy="3514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8" y="2132856"/>
            <a:ext cx="2619375" cy="22860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511824" y="2924944"/>
            <a:ext cx="2016224" cy="720080"/>
          </a:xfrm>
          <a:prstGeom prst="rightArrow">
            <a:avLst/>
          </a:prstGeom>
          <a:solidFill>
            <a:srgbClr val="4AB9A9"/>
          </a:solidFill>
          <a:ln>
            <a:solidFill>
              <a:srgbClr val="4DBB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85624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ESTOS_Master_2015">
  <a:themeElements>
    <a:clrScheme name="estos 2015">
      <a:dk1>
        <a:srgbClr val="000000"/>
      </a:dk1>
      <a:lt1>
        <a:srgbClr val="FFFFFF"/>
      </a:lt1>
      <a:dk2>
        <a:srgbClr val="4DBBB5"/>
      </a:dk2>
      <a:lt2>
        <a:srgbClr val="EAEAEA"/>
      </a:lt2>
      <a:accent1>
        <a:srgbClr val="C5D431"/>
      </a:accent1>
      <a:accent2>
        <a:srgbClr val="7DB928"/>
      </a:accent2>
      <a:accent3>
        <a:srgbClr val="4DBBB5"/>
      </a:accent3>
      <a:accent4>
        <a:srgbClr val="FCEA10"/>
      </a:accent4>
      <a:accent5>
        <a:srgbClr val="4BACC6"/>
      </a:accent5>
      <a:accent6>
        <a:srgbClr val="F79646"/>
      </a:accent6>
      <a:hlink>
        <a:srgbClr val="7DB928"/>
      </a:hlink>
      <a:folHlink>
        <a:srgbClr val="7DB928"/>
      </a:folHlink>
    </a:clrScheme>
    <a:fontScheme name="estos 2015.8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TOS_Master_2015_10.potx" id="{548BD235-F98F-4E64-997C-BBF310085780}" vid="{09DC1EE8-EEF7-471A-AD3A-6C8212EE64A0}"/>
    </a:ext>
  </a:extLst>
</a:theme>
</file>

<file path=ppt/theme/theme2.xml><?xml version="1.0" encoding="utf-8"?>
<a:theme xmlns:a="http://schemas.openxmlformats.org/drawingml/2006/main" name="estos 2015.16 Vorlage">
  <a:themeElements>
    <a:clrScheme name="estos 2015">
      <a:dk1>
        <a:srgbClr val="000000"/>
      </a:dk1>
      <a:lt1>
        <a:srgbClr val="FFFFFF"/>
      </a:lt1>
      <a:dk2>
        <a:srgbClr val="4DBBB5"/>
      </a:dk2>
      <a:lt2>
        <a:srgbClr val="EAEAEA"/>
      </a:lt2>
      <a:accent1>
        <a:srgbClr val="C5D431"/>
      </a:accent1>
      <a:accent2>
        <a:srgbClr val="7DB928"/>
      </a:accent2>
      <a:accent3>
        <a:srgbClr val="4DBBB5"/>
      </a:accent3>
      <a:accent4>
        <a:srgbClr val="FCEA10"/>
      </a:accent4>
      <a:accent5>
        <a:srgbClr val="4BACC6"/>
      </a:accent5>
      <a:accent6>
        <a:srgbClr val="F79646"/>
      </a:accent6>
      <a:hlink>
        <a:srgbClr val="7DB928"/>
      </a:hlink>
      <a:folHlink>
        <a:srgbClr val="7DB928"/>
      </a:folHlink>
    </a:clrScheme>
    <a:fontScheme name="estos 2015.8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6C9C65C-4DE3-4C28-B9E0-A7E5AB258229}" vid="{4D2C30E4-8154-4409-8910-3C2CA3961FBD}"/>
    </a:ext>
  </a:ext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tos 2015.8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estos 2015">
      <a:dk1>
        <a:srgbClr val="000000"/>
      </a:dk1>
      <a:lt1>
        <a:srgbClr val="FFFFFF"/>
      </a:lt1>
      <a:dk2>
        <a:srgbClr val="4DBBB5"/>
      </a:dk2>
      <a:lt2>
        <a:srgbClr val="EAEAEA"/>
      </a:lt2>
      <a:accent1>
        <a:srgbClr val="C5D431"/>
      </a:accent1>
      <a:accent2>
        <a:srgbClr val="7DB928"/>
      </a:accent2>
      <a:accent3>
        <a:srgbClr val="4DBBB5"/>
      </a:accent3>
      <a:accent4>
        <a:srgbClr val="FCEA10"/>
      </a:accent4>
      <a:accent5>
        <a:srgbClr val="4BACC6"/>
      </a:accent5>
      <a:accent6>
        <a:srgbClr val="F79646"/>
      </a:accent6>
      <a:hlink>
        <a:srgbClr val="7DB928"/>
      </a:hlink>
      <a:folHlink>
        <a:srgbClr val="7DB928"/>
      </a:folHlink>
    </a:clrScheme>
    <a:fontScheme name="estos 2015.8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ESTOS_Master_2015</Template>
  <TotalTime>0</TotalTime>
  <Words>282</Words>
  <Application>Microsoft Office PowerPoint</Application>
  <PresentationFormat>Widescreen</PresentationFormat>
  <Paragraphs>80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FontAwesome</vt:lpstr>
      <vt:lpstr>Frutiger 55 Roman</vt:lpstr>
      <vt:lpstr>Source Sans Pro</vt:lpstr>
      <vt:lpstr>Source Sans Pro ExtraLight</vt:lpstr>
      <vt:lpstr>Source Sans Pro Light</vt:lpstr>
      <vt:lpstr>Symbol</vt:lpstr>
      <vt:lpstr>Wingdings</vt:lpstr>
      <vt:lpstr>ESTOS_Master_2015</vt:lpstr>
      <vt:lpstr>estos 2015.16 Vorlage</vt:lpstr>
      <vt:lpstr>PowerPoint Presentation</vt:lpstr>
      <vt:lpstr>Portfolio estos 2017</vt:lpstr>
      <vt:lpstr>PC6  client- unico e completo </vt:lpstr>
      <vt:lpstr>Telefono su PC/mobile (SIP Softphone)</vt:lpstr>
      <vt:lpstr>Chat</vt:lpstr>
      <vt:lpstr>Audio/VideoChat</vt:lpstr>
      <vt:lpstr>Desktop Sharing</vt:lpstr>
      <vt:lpstr>Journal: registrazione eventi personali o di gruppo</vt:lpstr>
      <vt:lpstr>Finestra di conversazione personalizzabile(HTML/JavaScript)  No API proprietarie!</vt:lpstr>
      <vt:lpstr>Lingue disponibili</vt:lpstr>
      <vt:lpstr>Alcune delle nostre certificazioni…</vt:lpstr>
      <vt:lpstr>Daniela Sepulcri</vt:lpstr>
      <vt:lpstr>More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2015-01-16T13:54:23Z</dcterms:created>
  <dcterms:modified xsi:type="dcterms:W3CDTF">2018-02-16T15:10:18Z</dcterms:modified>
</cp:coreProperties>
</file>