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740" r:id="rId1"/>
  </p:sldMasterIdLst>
  <p:notesMasterIdLst>
    <p:notesMasterId r:id="rId44"/>
  </p:notesMasterIdLst>
  <p:handoutMasterIdLst>
    <p:handoutMasterId r:id="rId45"/>
  </p:handoutMasterIdLst>
  <p:sldIdLst>
    <p:sldId id="451" r:id="rId2"/>
    <p:sldId id="460" r:id="rId3"/>
    <p:sldId id="465" r:id="rId4"/>
    <p:sldId id="462" r:id="rId5"/>
    <p:sldId id="463" r:id="rId6"/>
    <p:sldId id="466" r:id="rId7"/>
    <p:sldId id="467" r:id="rId8"/>
    <p:sldId id="468" r:id="rId9"/>
    <p:sldId id="470" r:id="rId10"/>
    <p:sldId id="471" r:id="rId11"/>
    <p:sldId id="472" r:id="rId12"/>
    <p:sldId id="473" r:id="rId13"/>
    <p:sldId id="475" r:id="rId14"/>
    <p:sldId id="476" r:id="rId15"/>
    <p:sldId id="505" r:id="rId16"/>
    <p:sldId id="478" r:id="rId17"/>
    <p:sldId id="479" r:id="rId18"/>
    <p:sldId id="480" r:id="rId19"/>
    <p:sldId id="507" r:id="rId20"/>
    <p:sldId id="482" r:id="rId21"/>
    <p:sldId id="483" r:id="rId22"/>
    <p:sldId id="514" r:id="rId23"/>
    <p:sldId id="506" r:id="rId24"/>
    <p:sldId id="494" r:id="rId25"/>
    <p:sldId id="515" r:id="rId26"/>
    <p:sldId id="497" r:id="rId27"/>
    <p:sldId id="498" r:id="rId28"/>
    <p:sldId id="499" r:id="rId29"/>
    <p:sldId id="500" r:id="rId30"/>
    <p:sldId id="501" r:id="rId31"/>
    <p:sldId id="517" r:id="rId32"/>
    <p:sldId id="502" r:id="rId33"/>
    <p:sldId id="503" r:id="rId34"/>
    <p:sldId id="504" r:id="rId35"/>
    <p:sldId id="513" r:id="rId36"/>
    <p:sldId id="509" r:id="rId37"/>
    <p:sldId id="511" r:id="rId38"/>
    <p:sldId id="484" r:id="rId39"/>
    <p:sldId id="516" r:id="rId40"/>
    <p:sldId id="489" r:id="rId41"/>
    <p:sldId id="490" r:id="rId42"/>
    <p:sldId id="512" r:id="rId43"/>
  </p:sldIdLst>
  <p:sldSz cx="12192000" cy="6858000"/>
  <p:notesSz cx="6797675" cy="9929813"/>
  <p:embeddedFontLst>
    <p:embeddedFont>
      <p:font typeface="Source Sans Pro ExtraLight" panose="020B0303030403020204" pitchFamily="34" charset="0"/>
      <p:regular r:id="rId46"/>
      <p:italic r:id="rId47"/>
    </p:embeddedFont>
    <p:embeddedFont>
      <p:font typeface="Source Sans Pro" panose="020B0503030403020204" pitchFamily="34" charset="0"/>
      <p:regular r:id="rId48"/>
      <p:bold r:id="rId49"/>
      <p:italic r:id="rId50"/>
      <p:boldItalic r:id="rId51"/>
    </p:embeddedFont>
    <p:embeddedFont>
      <p:font typeface="Source Sans Pro Light" panose="020B0403030403020204" pitchFamily="34" charset="0"/>
      <p:regular r:id="rId52"/>
      <p:italic r:id="rId53"/>
    </p:embeddedFont>
  </p:embeddedFontLst>
  <p:defaultTextStyle>
    <a:defPPr>
      <a:defRPr lang="de-DE"/>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4DBBB5"/>
    <a:srgbClr val="2B2B2B"/>
    <a:srgbClr val="FCEA10"/>
    <a:srgbClr val="EAEAEA"/>
    <a:srgbClr val="7EB928"/>
    <a:srgbClr val="7DB928"/>
    <a:srgbClr val="C5D431"/>
    <a:srgbClr val="C9E725"/>
    <a:srgbClr val="032C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autoAdjust="0"/>
    <p:restoredTop sz="92389" autoAdjust="0"/>
  </p:normalViewPr>
  <p:slideViewPr>
    <p:cSldViewPr>
      <p:cViewPr varScale="1">
        <p:scale>
          <a:sx n="107" d="100"/>
          <a:sy n="107" d="100"/>
        </p:scale>
        <p:origin x="1080" y="114"/>
      </p:cViewPr>
      <p:guideLst>
        <p:guide orient="horz" pos="2160"/>
        <p:guide pos="3840"/>
      </p:guideLst>
    </p:cSldViewPr>
  </p:slideViewPr>
  <p:outlineViewPr>
    <p:cViewPr>
      <p:scale>
        <a:sx n="33" d="100"/>
        <a:sy n="33" d="100"/>
      </p:scale>
      <p:origin x="0" y="-31416"/>
    </p:cViewPr>
  </p:outlineViewPr>
  <p:notesTextViewPr>
    <p:cViewPr>
      <p:scale>
        <a:sx n="3" d="2"/>
        <a:sy n="3" d="2"/>
      </p:scale>
      <p:origin x="0" y="0"/>
    </p:cViewPr>
  </p:notesTextViewPr>
  <p:sorterViewPr>
    <p:cViewPr>
      <p:scale>
        <a:sx n="80" d="100"/>
        <a:sy n="80" d="100"/>
      </p:scale>
      <p:origin x="0" y="-7002"/>
    </p:cViewPr>
  </p:sorterViewPr>
  <p:notesViewPr>
    <p:cSldViewPr>
      <p:cViewPr>
        <p:scale>
          <a:sx n="70" d="100"/>
          <a:sy n="70" d="100"/>
        </p:scale>
        <p:origin x="3240"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viewProps" Target="viewProps.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font" Target="fonts/font8.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p:nvSpPr>
        <p:spPr>
          <a:xfrm>
            <a:off x="0" y="0"/>
            <a:ext cx="6797675" cy="1055097"/>
          </a:xfrm>
          <a:prstGeom prst="rect">
            <a:avLst/>
          </a:prstGeom>
          <a:gradFill>
            <a:gsLst>
              <a:gs pos="0">
                <a:srgbClr val="FCEA10">
                  <a:alpha val="80000"/>
                </a:srgbClr>
              </a:gs>
              <a:gs pos="35000">
                <a:srgbClr val="C5D431">
                  <a:lumMod val="100000"/>
                  <a:alpha val="80000"/>
                </a:srgbClr>
              </a:gs>
              <a:gs pos="66000">
                <a:srgbClr val="7DB928">
                  <a:alpha val="80000"/>
                </a:srgbClr>
              </a:gs>
              <a:gs pos="100000">
                <a:srgbClr val="4DBBB5">
                  <a:alpha val="8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Kopfzeilenplatzhalter 9"/>
          <p:cNvSpPr>
            <a:spLocks noGrp="1"/>
          </p:cNvSpPr>
          <p:nvPr>
            <p:ph type="hdr" sz="quarter"/>
          </p:nvPr>
        </p:nvSpPr>
        <p:spPr>
          <a:xfrm>
            <a:off x="543854" y="295653"/>
            <a:ext cx="5709968" cy="498790"/>
          </a:xfrm>
          <a:prstGeom prst="rect">
            <a:avLst/>
          </a:prstGeom>
        </p:spPr>
        <p:txBody>
          <a:bodyPr vert="horz" lIns="0" tIns="0" rIns="0" bIns="0" rtlCol="0"/>
          <a:lstStyle>
            <a:lvl1pPr algn="l">
              <a:defRPr sz="1200"/>
            </a:lvl1pPr>
          </a:lstStyle>
          <a:p>
            <a:endParaRPr lang="de-DE" sz="2400" dirty="0">
              <a:solidFill>
                <a:schemeClr val="bg1"/>
              </a:solidFill>
              <a:latin typeface="+mj-lt"/>
            </a:endParaRPr>
          </a:p>
        </p:txBody>
      </p:sp>
      <p:sp>
        <p:nvSpPr>
          <p:cNvPr id="19" name="Datumsplatzhalter 18"/>
          <p:cNvSpPr>
            <a:spLocks noGrp="1"/>
          </p:cNvSpPr>
          <p:nvPr>
            <p:ph type="dt" sz="quarter" idx="1"/>
          </p:nvPr>
        </p:nvSpPr>
        <p:spPr>
          <a:xfrm>
            <a:off x="153937" y="9279842"/>
            <a:ext cx="1032288" cy="312751"/>
          </a:xfrm>
          <a:prstGeom prst="rect">
            <a:avLst/>
          </a:prstGeom>
        </p:spPr>
        <p:txBody>
          <a:bodyPr vert="horz" lIns="0" tIns="0" rIns="0" bIns="0" rtlCol="0" anchor="ctr"/>
          <a:lstStyle>
            <a:lvl1pPr algn="r">
              <a:defRPr sz="1200"/>
            </a:lvl1pPr>
          </a:lstStyle>
          <a:p>
            <a:endParaRPr lang="de-DE" sz="1000" dirty="0">
              <a:solidFill>
                <a:srgbClr val="4D4D4D"/>
              </a:solidFill>
            </a:endParaRPr>
          </a:p>
        </p:txBody>
      </p:sp>
      <p:sp>
        <p:nvSpPr>
          <p:cNvPr id="20" name="Foliennummernplatzhalter 19"/>
          <p:cNvSpPr>
            <a:spLocks noGrp="1"/>
          </p:cNvSpPr>
          <p:nvPr>
            <p:ph type="sldNum" sz="quarter" idx="3"/>
          </p:nvPr>
        </p:nvSpPr>
        <p:spPr>
          <a:xfrm>
            <a:off x="5951199" y="9308869"/>
            <a:ext cx="374717" cy="283724"/>
          </a:xfrm>
          <a:prstGeom prst="rect">
            <a:avLst/>
          </a:prstGeom>
        </p:spPr>
        <p:txBody>
          <a:bodyPr vert="horz" lIns="0" tIns="0" rIns="0" bIns="0" rtlCol="0" anchor="ctr"/>
          <a:lstStyle>
            <a:lvl1pPr algn="r">
              <a:defRPr sz="1200"/>
            </a:lvl1pPr>
          </a:lstStyle>
          <a:p>
            <a:pPr algn="l"/>
            <a:fld id="{696429D2-D6DE-4168-B118-B6DE597E9EEE}" type="slidenum">
              <a:rPr lang="de-DE" sz="1000" smtClean="0">
                <a:solidFill>
                  <a:srgbClr val="4D4D4D"/>
                </a:solidFill>
              </a:rPr>
              <a:pPr algn="l"/>
              <a:t>‹N›</a:t>
            </a:fld>
            <a:endParaRPr lang="de-DE" sz="1000" dirty="0">
              <a:solidFill>
                <a:srgbClr val="4D4D4D"/>
              </a:solidFill>
            </a:endParaRPr>
          </a:p>
        </p:txBody>
      </p:sp>
      <p:sp>
        <p:nvSpPr>
          <p:cNvPr id="21" name="Fußzeilenplatzhalter 20"/>
          <p:cNvSpPr>
            <a:spLocks noGrp="1"/>
          </p:cNvSpPr>
          <p:nvPr>
            <p:ph type="ftr" sz="quarter" idx="2"/>
          </p:nvPr>
        </p:nvSpPr>
        <p:spPr>
          <a:xfrm>
            <a:off x="1264713" y="9279842"/>
            <a:ext cx="1574315" cy="312750"/>
          </a:xfrm>
          <a:prstGeom prst="rect">
            <a:avLst/>
          </a:prstGeom>
        </p:spPr>
        <p:txBody>
          <a:bodyPr vert="horz" lIns="36000" tIns="0" rIns="0" bIns="0" rtlCol="0" anchor="ctr"/>
          <a:lstStyle>
            <a:lvl1pPr algn="l">
              <a:defRPr sz="1200"/>
            </a:lvl1pPr>
          </a:lstStyle>
          <a:p>
            <a:endParaRPr lang="de-DE" sz="1000" dirty="0">
              <a:solidFill>
                <a:srgbClr val="4D4D4D"/>
              </a:solidFill>
            </a:endParaRPr>
          </a:p>
        </p:txBody>
      </p:sp>
    </p:spTree>
    <p:extLst>
      <p:ext uri="{BB962C8B-B14F-4D97-AF65-F5344CB8AC3E}">
        <p14:creationId xmlns:p14="http://schemas.microsoft.com/office/powerpoint/2010/main" val="379471575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hteck 5"/>
          <p:cNvSpPr/>
          <p:nvPr/>
        </p:nvSpPr>
        <p:spPr>
          <a:xfrm>
            <a:off x="0" y="1"/>
            <a:ext cx="6797675" cy="4339338"/>
          </a:xfrm>
          <a:prstGeom prst="rect">
            <a:avLst/>
          </a:prstGeom>
          <a:gradFill>
            <a:gsLst>
              <a:gs pos="0">
                <a:srgbClr val="FCEA10">
                  <a:alpha val="80000"/>
                </a:srgbClr>
              </a:gs>
              <a:gs pos="35000">
                <a:srgbClr val="C5D431">
                  <a:lumMod val="100000"/>
                  <a:alpha val="80000"/>
                </a:srgbClr>
              </a:gs>
              <a:gs pos="66000">
                <a:srgbClr val="7DB928">
                  <a:alpha val="80000"/>
                </a:srgbClr>
              </a:gs>
              <a:gs pos="100000">
                <a:srgbClr val="4DBBB5">
                  <a:alpha val="8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bildplatzhalter 3"/>
          <p:cNvSpPr>
            <a:spLocks noGrp="1" noRot="1" noChangeAspect="1"/>
          </p:cNvSpPr>
          <p:nvPr>
            <p:ph type="sldImg" idx="2"/>
          </p:nvPr>
        </p:nvSpPr>
        <p:spPr>
          <a:xfrm>
            <a:off x="152400" y="350838"/>
            <a:ext cx="6492875" cy="365283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133450" y="4339338"/>
            <a:ext cx="6530776" cy="5421604"/>
          </a:xfrm>
          <a:prstGeom prst="rect">
            <a:avLst/>
          </a:prstGeom>
        </p:spPr>
        <p:txBody>
          <a:bodyPr vert="horz" lIns="91440" tIns="45720" rIns="91440" bIns="45720" rtlCol="0">
            <a:normAutofit/>
          </a:bodyPr>
          <a:lstStyle/>
          <a:p>
            <a:pPr lvl="0"/>
            <a:endParaRPr lang="de-DE" dirty="0"/>
          </a:p>
        </p:txBody>
      </p:sp>
    </p:spTree>
    <p:extLst>
      <p:ext uri="{BB962C8B-B14F-4D97-AF65-F5344CB8AC3E}">
        <p14:creationId xmlns:p14="http://schemas.microsoft.com/office/powerpoint/2010/main" val="223296059"/>
      </p:ext>
    </p:extLst>
  </p:cSld>
  <p:clrMap bg1="lt1" tx1="dk1" bg2="lt2" tx2="dk2" accent1="accent1" accent2="accent2" accent3="accent3" accent4="accent4" accent5="accent5" accent6="accent6" hlink="hlink" folHlink="folHlink"/>
  <p:hf hdr="0" dt="0"/>
  <p:notesStyle>
    <a:lvl1pPr marL="0" algn="l" defTabSz="801472" rtl="0" eaLnBrk="1" latinLnBrk="0" hangingPunct="1">
      <a:defRPr sz="1400" kern="1200">
        <a:solidFill>
          <a:schemeClr val="tx1"/>
        </a:solidFill>
        <a:latin typeface="+mn-lt"/>
        <a:ea typeface="+mn-ea"/>
        <a:cs typeface="+mn-cs"/>
      </a:defRPr>
    </a:lvl1pPr>
    <a:lvl2pPr marL="400736" algn="l" defTabSz="801472" rtl="0" eaLnBrk="1" latinLnBrk="0" hangingPunct="1">
      <a:defRPr sz="1100" kern="1200">
        <a:solidFill>
          <a:schemeClr val="tx1"/>
        </a:solidFill>
        <a:latin typeface="Source Sans Pro Light"/>
        <a:ea typeface="+mn-ea"/>
        <a:cs typeface="+mn-cs"/>
      </a:defRPr>
    </a:lvl2pPr>
    <a:lvl3pPr marL="801472" algn="l" defTabSz="801472" rtl="0" eaLnBrk="1" latinLnBrk="0" hangingPunct="1">
      <a:defRPr sz="1100" kern="1200">
        <a:solidFill>
          <a:schemeClr val="tx1"/>
        </a:solidFill>
        <a:latin typeface="Source Sans Pro Light"/>
        <a:ea typeface="+mn-ea"/>
        <a:cs typeface="+mn-cs"/>
      </a:defRPr>
    </a:lvl3pPr>
    <a:lvl4pPr marL="1202207" algn="l" defTabSz="801472" rtl="0" eaLnBrk="1" latinLnBrk="0" hangingPunct="1">
      <a:defRPr sz="1100" kern="1200">
        <a:solidFill>
          <a:schemeClr val="tx1"/>
        </a:solidFill>
        <a:latin typeface="Source Sans Pro Light"/>
        <a:ea typeface="+mn-ea"/>
        <a:cs typeface="+mn-cs"/>
      </a:defRPr>
    </a:lvl4pPr>
    <a:lvl5pPr marL="1602943" algn="l" defTabSz="801472" rtl="0" eaLnBrk="1" latinLnBrk="0" hangingPunct="1">
      <a:defRPr sz="1100" kern="1200">
        <a:solidFill>
          <a:schemeClr val="tx1"/>
        </a:solidFill>
        <a:latin typeface="Source Sans Pro Light"/>
        <a:ea typeface="+mn-ea"/>
        <a:cs typeface="+mn-cs"/>
      </a:defRPr>
    </a:lvl5pPr>
    <a:lvl6pPr marL="2003679" algn="l" defTabSz="801472" rtl="0" eaLnBrk="1" latinLnBrk="0" hangingPunct="1">
      <a:defRPr sz="1100" kern="1200">
        <a:solidFill>
          <a:schemeClr val="tx1"/>
        </a:solidFill>
        <a:latin typeface="+mn-lt"/>
        <a:ea typeface="+mn-ea"/>
        <a:cs typeface="+mn-cs"/>
      </a:defRPr>
    </a:lvl6pPr>
    <a:lvl7pPr marL="2404415" algn="l" defTabSz="801472" rtl="0" eaLnBrk="1" latinLnBrk="0" hangingPunct="1">
      <a:defRPr sz="1100" kern="1200">
        <a:solidFill>
          <a:schemeClr val="tx1"/>
        </a:solidFill>
        <a:latin typeface="+mn-lt"/>
        <a:ea typeface="+mn-ea"/>
        <a:cs typeface="+mn-cs"/>
      </a:defRPr>
    </a:lvl7pPr>
    <a:lvl8pPr marL="2805151" algn="l" defTabSz="801472" rtl="0" eaLnBrk="1" latinLnBrk="0" hangingPunct="1">
      <a:defRPr sz="1100" kern="1200">
        <a:solidFill>
          <a:schemeClr val="tx1"/>
        </a:solidFill>
        <a:latin typeface="+mn-lt"/>
        <a:ea typeface="+mn-ea"/>
        <a:cs typeface="+mn-cs"/>
      </a:defRPr>
    </a:lvl8pPr>
    <a:lvl9pPr marL="3205886" algn="l" defTabSz="80147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sz="1000" dirty="0"/>
              <a:t>We will inform you about the topic of Unified Communications with estos in this lecture, which is scheduled for 45 minutes.</a:t>
            </a:r>
            <a:r>
              <a:rPr lang="en-US" sz="1000" dirty="0"/>
              <a:t> We will concentrate on the latest version of the Unified Communications &amp; CTI software suite ProCall 6 Enterprise, as well as the middleware series ECSTA, which can be combined with the PC. </a:t>
            </a:r>
            <a:r>
              <a:rPr lang="en-GB" sz="1000" dirty="0"/>
              <a:t>In addition, we will also present the new hybrid cloud building blocks that estos has added to their portfolio this year, enabling companies to put certain functions of ProCall Enterprise, such as communications across the company’s website, much more easily</a:t>
            </a:r>
            <a:r>
              <a:rPr lang="en-GB" sz="1000" dirty="0">
                <a:solidFill>
                  <a:srgbClr val="FF0000"/>
                </a:solidFill>
              </a:rPr>
              <a:t>. We will also provide you, if appropriate, the context of possible marketing approaches in some places</a:t>
            </a:r>
            <a:r>
              <a:rPr lang="en-GB" sz="1000" dirty="0"/>
              <a:t>, so that you can communicate directly with your customers.</a:t>
            </a:r>
            <a:endParaRPr lang="de-DE" sz="1000" dirty="0"/>
          </a:p>
        </p:txBody>
      </p:sp>
    </p:spTree>
    <p:extLst>
      <p:ext uri="{BB962C8B-B14F-4D97-AF65-F5344CB8AC3E}">
        <p14:creationId xmlns:p14="http://schemas.microsoft.com/office/powerpoint/2010/main" val="3797862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The major innovations in ProCall 6 Enterprise include:</a:t>
            </a:r>
          </a:p>
          <a:p>
            <a:pPr marL="342900" indent="-342900">
              <a:buAutoNum type="arabicParenBoth"/>
            </a:pPr>
            <a:r>
              <a:rPr lang="en-GB" dirty="0"/>
              <a:t>The </a:t>
            </a:r>
            <a:r>
              <a:rPr lang="en-GB" b="1" dirty="0"/>
              <a:t>contact portal and multimedia business card </a:t>
            </a:r>
            <a:r>
              <a:rPr lang="en-GB" dirty="0"/>
              <a:t>for websites</a:t>
            </a:r>
          </a:p>
          <a:p>
            <a:pPr marL="342900" indent="-342900">
              <a:buAutoNum type="arabicParenBoth"/>
            </a:pPr>
            <a:r>
              <a:rPr lang="en-GB" dirty="0"/>
              <a:t>Softphone functions for selected PBXs as an SIP subscriber connection</a:t>
            </a:r>
          </a:p>
          <a:p>
            <a:pPr marL="342900" indent="-342900">
              <a:buAutoNum type="arabicParenBoth"/>
            </a:pPr>
            <a:r>
              <a:rPr lang="en-GB" dirty="0"/>
              <a:t>The </a:t>
            </a:r>
            <a:r>
              <a:rPr lang="en-GB" b="1" dirty="0"/>
              <a:t>softphone functions </a:t>
            </a:r>
            <a:r>
              <a:rPr lang="en-GB" dirty="0"/>
              <a:t>are available in the Windows desktop client and smartphone apps. The Mac client has not integrated any softphone functions, and will not in the foreseeable future</a:t>
            </a:r>
          </a:p>
          <a:p>
            <a:pPr marL="342900" indent="-342900">
              <a:buAutoNum type="arabicParenBoth"/>
            </a:pPr>
            <a:r>
              <a:rPr lang="en-GB" dirty="0"/>
              <a:t>With the </a:t>
            </a:r>
            <a:r>
              <a:rPr lang="en-GB" b="1" dirty="0"/>
              <a:t>agent function</a:t>
            </a:r>
            <a:r>
              <a:rPr lang="en-GB" dirty="0"/>
              <a:t>, users can log into the call group of selected PBXs or switch to ‘post processing’ (call wrap-up). The equipment is installed in the PBX. We are currently supporting the Panasonic NS-NS(X) PBX telephone systems</a:t>
            </a:r>
          </a:p>
          <a:p>
            <a:pPr marL="342900" indent="-342900">
              <a:buAutoNum type="arabicParenBoth"/>
            </a:pPr>
            <a:r>
              <a:rPr lang="en-GB" dirty="0"/>
              <a:t>Also new, is the support of </a:t>
            </a:r>
            <a:r>
              <a:rPr lang="en-GB" b="1" dirty="0"/>
              <a:t>Google G Suite contact data and calendar</a:t>
            </a:r>
            <a:endParaRPr lang="en-GB" b="0" dirty="0"/>
          </a:p>
          <a:p>
            <a:pPr marL="342900" indent="-342900">
              <a:buAutoNum type="arabicParenBoth"/>
            </a:pPr>
            <a:r>
              <a:rPr lang="en-GB" b="0" dirty="0"/>
              <a:t>ixi-UMS Business/Enterprise </a:t>
            </a:r>
            <a:r>
              <a:rPr lang="en-GB" dirty="0"/>
              <a:t>can be </a:t>
            </a:r>
            <a:r>
              <a:rPr lang="en-GB" b="1" dirty="0"/>
              <a:t>optionally</a:t>
            </a:r>
            <a:r>
              <a:rPr lang="en-GB" dirty="0"/>
              <a:t> integrated into ProCall Enterprise. Integration takes place via the Custom tab in the ProCall Windows desktop client. Single-sign-on is supported. Of course, you can also integrate any other UMS solution of your choice with ProCall Enterprise</a:t>
            </a:r>
          </a:p>
          <a:p>
            <a:pPr marL="342900" indent="-342900">
              <a:buAutoNum type="arabicParenBoth"/>
            </a:pPr>
            <a:endParaRPr lang="de-DE" b="0" dirty="0"/>
          </a:p>
        </p:txBody>
      </p:sp>
    </p:spTree>
    <p:extLst>
      <p:ext uri="{BB962C8B-B14F-4D97-AF65-F5344CB8AC3E}">
        <p14:creationId xmlns:p14="http://schemas.microsoft.com/office/powerpoint/2010/main" val="1692798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ProCall 6 Enterprise has also implemented numerous improvements:</a:t>
            </a:r>
          </a:p>
          <a:p>
            <a:pPr marL="342900" indent="-342900">
              <a:buAutoNum type="arabicParenBoth"/>
            </a:pPr>
            <a:r>
              <a:rPr lang="en-GB" dirty="0"/>
              <a:t>The smartphone apps have been completely redesigned and are available for </a:t>
            </a:r>
            <a:r>
              <a:rPr lang="en-GB" b="1" dirty="0"/>
              <a:t>installation under the new name "ProCall6 Mobile" </a:t>
            </a:r>
            <a:r>
              <a:rPr lang="en-GB" dirty="0"/>
              <a:t>in the Apple iTunes App Store and Google Play Store. The requirements have been revised. Changes to the system architecture have also significantly improved the reliability and response speed of the apps</a:t>
            </a:r>
          </a:p>
          <a:p>
            <a:pPr marL="342900" indent="-342900">
              <a:buAutoNum type="arabicParenBoth"/>
            </a:pPr>
            <a:r>
              <a:rPr lang="en-GB" dirty="0"/>
              <a:t>The </a:t>
            </a:r>
            <a:r>
              <a:rPr lang="en-GB" b="1" dirty="0"/>
              <a:t>Mac client has also been completely revised</a:t>
            </a:r>
            <a:r>
              <a:rPr lang="en-GB" dirty="0"/>
              <a:t>. Here, too, the technology was put on a new basis</a:t>
            </a:r>
          </a:p>
          <a:p>
            <a:pPr marL="342900" indent="-342900">
              <a:buAutoNum type="arabicParenBoth"/>
            </a:pPr>
            <a:r>
              <a:rPr lang="en-GB" dirty="0"/>
              <a:t>A </a:t>
            </a:r>
            <a:r>
              <a:rPr lang="en-GB" b="1" dirty="0"/>
              <a:t>Bluetooth link </a:t>
            </a:r>
            <a:r>
              <a:rPr lang="en-GB" dirty="0"/>
              <a:t>between a mobile phone and the Windows workstation has been enhanced by </a:t>
            </a:r>
            <a:r>
              <a:rPr lang="en-GB" b="1" dirty="0"/>
              <a:t>audio support</a:t>
            </a:r>
            <a:r>
              <a:rPr lang="en-GB" dirty="0"/>
              <a:t>, i.e. for telephone calls which are routed via the GSM mobile phone, a USB headset connected to the Windows workstation can be used. The CTI control of the mobile phone and the integration of particular telephone books remain</a:t>
            </a:r>
          </a:p>
          <a:p>
            <a:pPr marL="342900" indent="-342900">
              <a:buAutoNum type="arabicParenBoth"/>
            </a:pPr>
            <a:r>
              <a:rPr lang="en-GB" dirty="0"/>
              <a:t>The </a:t>
            </a:r>
            <a:r>
              <a:rPr lang="en-GB" b="1" dirty="0"/>
              <a:t>chat function has now gained send and receive confirmation</a:t>
            </a:r>
            <a:r>
              <a:rPr lang="en-GB" dirty="0"/>
              <a:t> in the form of checkmarks. The chat can now also be extended for additional participants. The visual look has been updated</a:t>
            </a:r>
          </a:p>
          <a:p>
            <a:pPr marL="342900" indent="-342900">
              <a:buAutoNum type="arabicParenBoth"/>
            </a:pPr>
            <a:r>
              <a:rPr lang="en-GB" dirty="0"/>
              <a:t>The </a:t>
            </a:r>
            <a:r>
              <a:rPr lang="en-GB" b="1" dirty="0"/>
              <a:t>telephone and chat journal </a:t>
            </a:r>
            <a:r>
              <a:rPr lang="en-GB" dirty="0"/>
              <a:t>can now be separated between chronological (default) and user-centered sorting. User-centered sorting improves productivity by enhancing the overview in the journal</a:t>
            </a:r>
          </a:p>
          <a:p>
            <a:pPr marL="342900" indent="-342900">
              <a:buAutoNum type="arabicParenBoth"/>
            </a:pPr>
            <a:r>
              <a:rPr lang="en-GB" dirty="0"/>
              <a:t>The UCS server from ProCall 6 Enterprise is now only available in a 64-bit version, since support for all Microsoft 32-bit operating systems has been discontinued</a:t>
            </a:r>
            <a:endParaRPr lang="de-DE" dirty="0"/>
          </a:p>
        </p:txBody>
      </p:sp>
    </p:spTree>
    <p:extLst>
      <p:ext uri="{BB962C8B-B14F-4D97-AF65-F5344CB8AC3E}">
        <p14:creationId xmlns:p14="http://schemas.microsoft.com/office/powerpoint/2010/main" val="928007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We have also removed features from ProCall 6 Enterprise, which were available in earlier versions. These are:</a:t>
            </a:r>
          </a:p>
          <a:p>
            <a:pPr marL="342900" indent="-342900">
              <a:buAutoNum type="arabicParenBoth"/>
            </a:pPr>
            <a:r>
              <a:rPr lang="en-GB" dirty="0"/>
              <a:t>Integration of the SPEXBOX fax solution from SPEECH EXPERTS has been removed</a:t>
            </a:r>
          </a:p>
          <a:p>
            <a:pPr marL="342900" indent="-342900">
              <a:buAutoNum type="arabicParenBoth"/>
            </a:pPr>
            <a:r>
              <a:rPr lang="en-GB" dirty="0"/>
              <a:t>Tobit David support is no longer available</a:t>
            </a:r>
          </a:p>
          <a:p>
            <a:pPr marL="342900" indent="-342900">
              <a:buAutoNum type="arabicParenBoth"/>
            </a:pPr>
            <a:r>
              <a:rPr lang="en-GB" dirty="0"/>
              <a:t>Call scheduling was removed in the apps</a:t>
            </a:r>
          </a:p>
          <a:p>
            <a:pPr marL="342900" indent="-342900">
              <a:buAutoNum type="arabicParenBoth"/>
            </a:pPr>
            <a:r>
              <a:rPr lang="en-GB" dirty="0"/>
              <a:t>In addition, the iPad variant was replaced by the iPhone variant, which now automatically adapts to the device size</a:t>
            </a:r>
          </a:p>
        </p:txBody>
      </p:sp>
    </p:spTree>
    <p:extLst>
      <p:ext uri="{BB962C8B-B14F-4D97-AF65-F5344CB8AC3E}">
        <p14:creationId xmlns:p14="http://schemas.microsoft.com/office/powerpoint/2010/main" val="4170319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normAutofit/>
          </a:bodyPr>
          <a:lstStyle/>
          <a:p>
            <a:r>
              <a:rPr lang="en-GB" dirty="0"/>
              <a:t>Let's take a closer look at the </a:t>
            </a:r>
            <a:r>
              <a:rPr lang="en-GB" b="1" dirty="0"/>
              <a:t>ProCall</a:t>
            </a:r>
            <a:r>
              <a:rPr lang="en-GB" dirty="0"/>
              <a:t> Enterprise Client. What can the user see?</a:t>
            </a:r>
          </a:p>
          <a:p>
            <a:pPr marL="342900" indent="-342900">
              <a:buAutoNum type="arabicParenBoth"/>
            </a:pPr>
            <a:r>
              <a:rPr lang="en-GB" dirty="0"/>
              <a:t>First, you will see the ProCall client in the large central screenshot. We see the example from Nadine Neumann</a:t>
            </a:r>
          </a:p>
          <a:p>
            <a:pPr marL="342900" indent="-342900">
              <a:buAutoNum type="arabicParenBoth"/>
            </a:pPr>
            <a:r>
              <a:rPr lang="en-GB" dirty="0"/>
              <a:t>In addition to the classical telephone line, a mobile phone is also connected via </a:t>
            </a:r>
            <a:r>
              <a:rPr lang="en-GB" b="1" dirty="0"/>
              <a:t>Bluetooth</a:t>
            </a:r>
            <a:r>
              <a:rPr lang="en-GB" dirty="0"/>
              <a:t>. This is how the mobile phone journal and contact details are integrated into ProCall</a:t>
            </a:r>
          </a:p>
          <a:p>
            <a:pPr marL="342900" indent="-342900">
              <a:buAutoNum type="arabicParenBoth"/>
            </a:pPr>
            <a:r>
              <a:rPr lang="en-GB" dirty="0"/>
              <a:t>Below, the favorites are displayed, sorted by departments and with various additional information</a:t>
            </a:r>
          </a:p>
          <a:p>
            <a:pPr marL="342900" indent="-342900">
              <a:buAutoNum type="arabicParenBoth"/>
            </a:pPr>
            <a:r>
              <a:rPr lang="en-GB" dirty="0"/>
              <a:t>For the contact Dirk Bohm, you can see, for example, that he is on the road and is connected via his app</a:t>
            </a:r>
          </a:p>
          <a:p>
            <a:pPr marL="342900" indent="-342900">
              <a:buAutoNum type="arabicParenBoth"/>
            </a:pPr>
            <a:r>
              <a:rPr lang="en-GB" dirty="0"/>
              <a:t>Christine Lang is currently talking via the integrated </a:t>
            </a:r>
            <a:r>
              <a:rPr lang="en-GB" b="1" dirty="0"/>
              <a:t>softphone function (SIP</a:t>
            </a:r>
            <a:r>
              <a:rPr lang="en-GB" dirty="0"/>
              <a:t>) with Stefan Frey. That is why, alongside Christine Lang, the small </a:t>
            </a:r>
            <a:r>
              <a:rPr lang="en-GB" b="1" dirty="0"/>
              <a:t>red telephone handset</a:t>
            </a:r>
            <a:r>
              <a:rPr lang="en-GB" dirty="0"/>
              <a:t> appears</a:t>
            </a:r>
          </a:p>
          <a:p>
            <a:pPr marL="342900" indent="-342900">
              <a:buAutoNum type="arabicParenBoth"/>
            </a:pPr>
            <a:r>
              <a:rPr lang="en-GB" dirty="0"/>
              <a:t>Whether you are calling for by telephone or audio/video chat: in the call window you can find information about the call partner depending on the </a:t>
            </a:r>
            <a:r>
              <a:rPr lang="en-GB" b="1" dirty="0"/>
              <a:t>individual design of the business process integration on your CRM, ERP or industry programs</a:t>
            </a:r>
            <a:r>
              <a:rPr lang="en-GB" dirty="0"/>
              <a:t>. Here is the example of a </a:t>
            </a:r>
            <a:r>
              <a:rPr lang="en-GB" b="1" dirty="0"/>
              <a:t>call window (CTI) </a:t>
            </a:r>
            <a:r>
              <a:rPr lang="en-GB" dirty="0"/>
              <a:t>for a telephone call. From the call window, you can also trigger actions in your CRM/ERP or industry solution, or automatically save information from the note (memo) field</a:t>
            </a:r>
          </a:p>
          <a:p>
            <a:pPr marL="342900" indent="-342900">
              <a:buAutoNum type="arabicParenBoth"/>
            </a:pPr>
            <a:r>
              <a:rPr lang="en-GB" dirty="0"/>
              <a:t>If an </a:t>
            </a:r>
            <a:r>
              <a:rPr lang="en-GB" b="1" dirty="0"/>
              <a:t>employee uses the ProCall Mobile smartphone app for iOS &amp; Android on the road, </a:t>
            </a:r>
            <a:r>
              <a:rPr lang="en-GB" dirty="0"/>
              <a:t>the smartphone symbol appears, as shown by the example of Dirk Bohm</a:t>
            </a:r>
          </a:p>
          <a:p>
            <a:pPr marL="342900" indent="-342900">
              <a:buAutoNum type="arabicParenBoth"/>
            </a:pPr>
            <a:r>
              <a:rPr lang="en-GB" dirty="0"/>
              <a:t>An additional display option is the </a:t>
            </a:r>
            <a:r>
              <a:rPr lang="en-GB" b="1" dirty="0"/>
              <a:t>ProCall Monitor</a:t>
            </a:r>
            <a:r>
              <a:rPr lang="en-GB" dirty="0"/>
              <a:t>, which you see at the bottom. It can be pinned to any position on the PC screen and always shows contact availability at a glance. The monitor can be set up in addition to the client</a:t>
            </a:r>
            <a:endParaRPr lang="de-DE" dirty="0"/>
          </a:p>
        </p:txBody>
      </p:sp>
    </p:spTree>
    <p:extLst>
      <p:ext uri="{BB962C8B-B14F-4D97-AF65-F5344CB8AC3E}">
        <p14:creationId xmlns:p14="http://schemas.microsoft.com/office/powerpoint/2010/main" val="3153228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Here you can see selected SIP softphone functions. You can see all functionalities which already work smoothly on the left under "Current“. On the right, you will see the planned functionalities, which will also be supported in the future. Please note: Planned functionalities means that estos is still carrying out comprehensive tests.</a:t>
            </a:r>
            <a:endParaRPr lang="de-DE" dirty="0"/>
          </a:p>
        </p:txBody>
      </p:sp>
    </p:spTree>
    <p:extLst>
      <p:ext uri="{BB962C8B-B14F-4D97-AF65-F5344CB8AC3E}">
        <p14:creationId xmlns:p14="http://schemas.microsoft.com/office/powerpoint/2010/main" val="3427026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The same breakdown is shown here for selected telephone systems. The connection is made in SIP subscriber interface (SIP TN). On the left are those that have been successfully tested previously, and on the right all the telephone systems which are planned to be supported in the future, but are currently still in the test phase.</a:t>
            </a:r>
            <a:endParaRPr lang="de-DE" dirty="0"/>
          </a:p>
        </p:txBody>
      </p:sp>
    </p:spTree>
    <p:extLst>
      <p:ext uri="{BB962C8B-B14F-4D97-AF65-F5344CB8AC3E}">
        <p14:creationId xmlns:p14="http://schemas.microsoft.com/office/powerpoint/2010/main" val="95882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Here we see again the current client:</a:t>
            </a:r>
          </a:p>
          <a:p>
            <a:pPr marL="342900" indent="-342900">
              <a:buAutoNum type="arabicParenBoth"/>
            </a:pPr>
            <a:r>
              <a:rPr lang="en-GB" dirty="0"/>
              <a:t>In the upper left corner, you can see the screen shot of a new chat (</a:t>
            </a:r>
            <a:r>
              <a:rPr lang="en-GB" b="1" dirty="0"/>
              <a:t>instant messaging</a:t>
            </a:r>
            <a:r>
              <a:rPr lang="en-GB" dirty="0"/>
              <a:t>), with receipt &amp; read confirmation shown with two green checkmarks. The smiley selection was also expanded</a:t>
            </a:r>
          </a:p>
          <a:p>
            <a:pPr marL="342900" indent="-342900">
              <a:buAutoNum type="arabicParenBoth"/>
            </a:pPr>
            <a:r>
              <a:rPr lang="en-GB" dirty="0"/>
              <a:t>A </a:t>
            </a:r>
            <a:r>
              <a:rPr lang="en-GB" b="1" dirty="0"/>
              <a:t>video chat (WebRTC)</a:t>
            </a:r>
            <a:r>
              <a:rPr lang="en-GB" dirty="0"/>
              <a:t> or </a:t>
            </a:r>
            <a:r>
              <a:rPr lang="en-GB" b="1" dirty="0"/>
              <a:t>collaboration (desktop sharing) </a:t>
            </a:r>
            <a:r>
              <a:rPr lang="en-GB" dirty="0"/>
              <a:t>can be started from the chat window as well as directly from the "quick start bar" to the contact</a:t>
            </a:r>
          </a:p>
          <a:p>
            <a:pPr marL="342900" indent="-342900">
              <a:buAutoNum type="arabicParenBoth"/>
            </a:pPr>
            <a:r>
              <a:rPr lang="en-GB" dirty="0"/>
              <a:t>Video chat is also supported in the smartphone apps for iOS and Android</a:t>
            </a:r>
            <a:endParaRPr lang="de-DE" dirty="0"/>
          </a:p>
        </p:txBody>
      </p:sp>
    </p:spTree>
    <p:extLst>
      <p:ext uri="{BB962C8B-B14F-4D97-AF65-F5344CB8AC3E}">
        <p14:creationId xmlns:p14="http://schemas.microsoft.com/office/powerpoint/2010/main" val="39307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Two other components of the client are the possibilities for an </a:t>
            </a:r>
            <a:r>
              <a:rPr lang="en-GB" b="1" dirty="0"/>
              <a:t>integration for business processes (CEBP)</a:t>
            </a:r>
            <a:r>
              <a:rPr lang="en-GB" dirty="0"/>
              <a:t>, and networking beyond the company’s borders via federation.</a:t>
            </a:r>
          </a:p>
          <a:p>
            <a:pPr marL="342900" indent="-342900">
              <a:buAutoNum type="arabicParenBoth"/>
            </a:pPr>
            <a:r>
              <a:rPr lang="en-GB" dirty="0"/>
              <a:t>As already mentioned in the call window (CTI) to Stefan Frey, additional valuable information about the contact is displayed, depending on the integration</a:t>
            </a:r>
          </a:p>
          <a:p>
            <a:pPr marL="342900" indent="-342900">
              <a:buAutoNum type="arabicParenBoth"/>
            </a:pPr>
            <a:r>
              <a:rPr lang="en-GB" dirty="0"/>
              <a:t>This can be, for example, information from any connected </a:t>
            </a:r>
            <a:r>
              <a:rPr lang="en-GB" b="1" dirty="0"/>
              <a:t>telephone book</a:t>
            </a:r>
            <a:r>
              <a:rPr lang="en-GB" dirty="0"/>
              <a:t>, so at least the name and place is displayed from an unknown caller </a:t>
            </a:r>
          </a:p>
          <a:p>
            <a:pPr marL="342900" indent="-342900">
              <a:buAutoNum type="arabicParenBoth"/>
            </a:pPr>
            <a:r>
              <a:rPr lang="en-GB" dirty="0"/>
              <a:t>If, in addition, CRM, ERP or other industry programs (e.g. </a:t>
            </a:r>
            <a:r>
              <a:rPr lang="en-GB" b="1" dirty="0"/>
              <a:t>DATEV pro workplace</a:t>
            </a:r>
            <a:r>
              <a:rPr lang="en-GB" dirty="0"/>
              <a:t>) are connected, you can also see the number of open orders, for example, when the customer/client was last in the garage with his car for inspection or what products he has not bought yet. The displayed information can be customized according to the company’s industry/business processes</a:t>
            </a:r>
          </a:p>
          <a:p>
            <a:pPr marL="342900" indent="-342900">
              <a:buAutoNum type="arabicParenBoth"/>
            </a:pPr>
            <a:r>
              <a:rPr lang="en-GB" dirty="0"/>
              <a:t>In the case of a federated contact, as shown below in the example of Eva Gwendt, this is indicated by a corresponding symbol. Therefore, you receive defined presence information and contact possibilities for this "friendly" company employee</a:t>
            </a:r>
            <a:endParaRPr lang="de-DE" dirty="0"/>
          </a:p>
        </p:txBody>
      </p:sp>
    </p:spTree>
    <p:extLst>
      <p:ext uri="{BB962C8B-B14F-4D97-AF65-F5344CB8AC3E}">
        <p14:creationId xmlns:p14="http://schemas.microsoft.com/office/powerpoint/2010/main" val="1690563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Here we see (on the right) the two most important innovations in ProCall 6 Enterprise for real-time communication over the internet:</a:t>
            </a:r>
          </a:p>
          <a:p>
            <a:r>
              <a:rPr lang="en-GB" dirty="0"/>
              <a:t>-Contact portal</a:t>
            </a:r>
          </a:p>
          <a:p>
            <a:r>
              <a:rPr lang="de-DE" dirty="0"/>
              <a:t>-</a:t>
            </a:r>
            <a:r>
              <a:rPr lang="en-GB" dirty="0"/>
              <a:t>Multimedia business card</a:t>
            </a:r>
          </a:p>
          <a:p>
            <a:pPr marL="342900" indent="-342900">
              <a:buAutoNum type="arabicParenBoth"/>
            </a:pPr>
            <a:r>
              <a:rPr lang="en-GB" dirty="0"/>
              <a:t>Contact portal: Here, a website visitor sees all the employees of a company that are accessible to people "outside“, with their current contact and presence information</a:t>
            </a:r>
          </a:p>
          <a:p>
            <a:pPr marL="342900" indent="-342900">
              <a:buAutoNum type="arabicParenBoth"/>
            </a:pPr>
            <a:r>
              <a:rPr lang="en-GB" dirty="0"/>
              <a:t>Multimedia business card: Below is an example of the multimedia business card. As well as a picture of the "owner", the respective contact options and the availability status are displayed here</a:t>
            </a:r>
            <a:endParaRPr lang="de-DE" dirty="0"/>
          </a:p>
        </p:txBody>
      </p:sp>
    </p:spTree>
    <p:extLst>
      <p:ext uri="{BB962C8B-B14F-4D97-AF65-F5344CB8AC3E}">
        <p14:creationId xmlns:p14="http://schemas.microsoft.com/office/powerpoint/2010/main" val="1520159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In summary, estos offers two products that companies can use to communicate over the internet:</a:t>
            </a:r>
          </a:p>
          <a:p>
            <a:r>
              <a:rPr lang="en-GB" b="1" dirty="0"/>
              <a:t>ProCall Enterprise </a:t>
            </a:r>
            <a:r>
              <a:rPr lang="en-GB" dirty="0"/>
              <a:t>includes the possibilities of the contact portal and the multimedia business card. If a company also wants to offer the possibility to directly contact an employee, for example, on a specific product page of the website, then the product </a:t>
            </a:r>
            <a:r>
              <a:rPr lang="en-GB" b="1" dirty="0" err="1"/>
              <a:t>LiveChat</a:t>
            </a:r>
            <a:r>
              <a:rPr lang="en-GB" b="1" dirty="0"/>
              <a:t> 2</a:t>
            </a:r>
            <a:r>
              <a:rPr lang="en-GB" dirty="0"/>
              <a:t> offers this. In this case, a suitable contact person with availability and contact possibilities is displayed as a widget on the product page. </a:t>
            </a:r>
            <a:r>
              <a:rPr lang="en-GB" dirty="0" err="1"/>
              <a:t>LiveChat</a:t>
            </a:r>
            <a:r>
              <a:rPr lang="en-GB" dirty="0"/>
              <a:t> 2 is currently still in the test phase. If you know a company interested in the widget function or if you have any further questions, just contact us personally. The contact information can be found on the last slide of this presentation.</a:t>
            </a:r>
            <a:endParaRPr lang="de-DE" dirty="0"/>
          </a:p>
        </p:txBody>
      </p:sp>
    </p:spTree>
    <p:extLst>
      <p:ext uri="{BB962C8B-B14F-4D97-AF65-F5344CB8AC3E}">
        <p14:creationId xmlns:p14="http://schemas.microsoft.com/office/powerpoint/2010/main" val="22538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First, briefly some information about estos, for those who do not know the company. estos GmbH is an independent software producer, and has existed since 1997, </a:t>
            </a:r>
            <a:r>
              <a:rPr lang="en-GB" dirty="0">
                <a:solidFill>
                  <a:srgbClr val="FF0000"/>
                </a:solidFill>
              </a:rPr>
              <a:t>becoming  a major player in the area of CTI. </a:t>
            </a:r>
            <a:r>
              <a:rPr lang="en-GB" dirty="0"/>
              <a:t>Today, the company develops professional unified communications software and offers a broad portfolio of products to help small and medium-sized companies, as well as international corporations, improve their communication and collaboration with partners, suppliers and customers internally and across company boundaries. In 2016, estos acquired the company serVonic, with whom they had a close co-operation for years. That is why estos can now cover the topic of Unified Messaging, i.e. software for fax, voice and SMS, optimally in-house, since serVonic has been active in this area since 1994. Companies that choose estos do not only opt for long-term know-how, but also for a development location in Germany, i.e. for software ‘Made in Germany’, which is safe and oriented for the future.</a:t>
            </a:r>
            <a:endParaRPr lang="de-DE" dirty="0">
              <a:solidFill>
                <a:srgbClr val="FF0000"/>
              </a:solidFill>
            </a:endParaRPr>
          </a:p>
        </p:txBody>
      </p:sp>
    </p:spTree>
    <p:extLst>
      <p:ext uri="{BB962C8B-B14F-4D97-AF65-F5344CB8AC3E}">
        <p14:creationId xmlns:p14="http://schemas.microsoft.com/office/powerpoint/2010/main" val="1189319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normAutofit lnSpcReduction="10000"/>
          </a:bodyPr>
          <a:lstStyle/>
          <a:p>
            <a:r>
              <a:rPr lang="en-GB" dirty="0"/>
              <a:t>The previous app from ProCall 5 Enterprise has been completely revised:</a:t>
            </a:r>
          </a:p>
          <a:p>
            <a:pPr marL="342900" indent="-342900">
              <a:buAutoNum type="arabicParenBoth"/>
            </a:pPr>
            <a:r>
              <a:rPr lang="en-GB" dirty="0"/>
              <a:t>The new native smartphone app is called ProCall6 Mobile and can be installed from the Apple iTunes and Google Play Store</a:t>
            </a:r>
          </a:p>
          <a:p>
            <a:pPr marL="342900" indent="-342900">
              <a:buAutoNum type="arabicParenBoth"/>
            </a:pPr>
            <a:r>
              <a:rPr lang="en-GB" dirty="0"/>
              <a:t>The extensions include the </a:t>
            </a:r>
            <a:r>
              <a:rPr lang="en-GB" b="1" dirty="0"/>
              <a:t>softphone function (SIP)</a:t>
            </a:r>
            <a:r>
              <a:rPr lang="en-GB" dirty="0"/>
              <a:t>, which can also be used in the smartphone app</a:t>
            </a:r>
          </a:p>
          <a:p>
            <a:pPr marL="342900" indent="-342900">
              <a:buAutoNum type="arabicParenBoth"/>
            </a:pPr>
            <a:r>
              <a:rPr lang="en-GB" dirty="0"/>
              <a:t>You are connected to the smartphone app as a SIP/VoIP or CTI extension to your telephone system</a:t>
            </a:r>
          </a:p>
          <a:p>
            <a:pPr marL="342900" indent="-342900">
              <a:buAutoNum type="arabicParenBoth"/>
            </a:pPr>
            <a:r>
              <a:rPr lang="en-GB" dirty="0"/>
              <a:t>The </a:t>
            </a:r>
            <a:r>
              <a:rPr lang="en-GB" b="1" dirty="0"/>
              <a:t>SIP/VoIP/CTI telephone journal extension</a:t>
            </a:r>
            <a:r>
              <a:rPr lang="en-GB" dirty="0"/>
              <a:t> is also on the app. The journal of your smartphone is not synchronized, since this is technically inhibited on the smartphone platforms. If you wish, however, you can synchronize the mobile journal via the Bluetooth connection with your PC/laptop and the Windows desktop client, comparable to the hands-free system in a car</a:t>
            </a:r>
          </a:p>
          <a:p>
            <a:pPr marL="342900" indent="-342900">
              <a:buAutoNum type="arabicParenBoth"/>
            </a:pPr>
            <a:r>
              <a:rPr lang="en-GB" dirty="0"/>
              <a:t>Access to contact information sources in the company also allows you to access the contact details from the outside, without having to synchronize/copy them to the smartphone</a:t>
            </a:r>
          </a:p>
          <a:p>
            <a:pPr marL="342900" indent="-342900">
              <a:buAutoNum type="arabicParenBoth"/>
            </a:pPr>
            <a:r>
              <a:rPr lang="en-GB" b="1" dirty="0"/>
              <a:t>Instant messaging </a:t>
            </a:r>
            <a:r>
              <a:rPr lang="en-GB" dirty="0"/>
              <a:t>and </a:t>
            </a:r>
            <a:r>
              <a:rPr lang="en-GB" b="1" dirty="0"/>
              <a:t>presence management also functions </a:t>
            </a:r>
            <a:r>
              <a:rPr lang="en-GB" dirty="0"/>
              <a:t>across the company's borders via federation with customers and partners. This allows you to easily exchange text messages and presence information</a:t>
            </a:r>
          </a:p>
          <a:p>
            <a:pPr marL="342900" indent="-342900">
              <a:buAutoNum type="arabicParenBoth"/>
            </a:pPr>
            <a:r>
              <a:rPr lang="en-GB" dirty="0"/>
              <a:t>An audio/video chat to ProCall Enterprise Clients is possible</a:t>
            </a:r>
          </a:p>
          <a:p>
            <a:pPr marL="342900" indent="-342900">
              <a:buAutoNum type="arabicParenBoth"/>
            </a:pPr>
            <a:r>
              <a:rPr lang="en-GB" dirty="0"/>
              <a:t>To use the smartphone apps, you need to set up the company's IT infrastructure so that the apps can connect to the UCServer of ProCall Enterprise (HTTPS reverse proxy in the DMZ). If you do not want this or if you can not change the IT infrastructure, the ProCall Mobility Services is a hybrid cloud module. This significantly reduces, among other things, the need for changes in the IT infrastructure and normally works immediately. ProCall Mobility Services can also be tested for a period of 45 days, free of charge and with a shortened registration</a:t>
            </a:r>
          </a:p>
          <a:p>
            <a:pPr marL="342900" indent="-342900">
              <a:buAutoNum type="arabicParenBoth"/>
            </a:pPr>
            <a:endParaRPr lang="de-DE" dirty="0"/>
          </a:p>
        </p:txBody>
      </p:sp>
    </p:spTree>
    <p:extLst>
      <p:ext uri="{BB962C8B-B14F-4D97-AF65-F5344CB8AC3E}">
        <p14:creationId xmlns:p14="http://schemas.microsoft.com/office/powerpoint/2010/main" val="1769225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The Mac client from ProCall 5 Enterprise has also been completely revised:</a:t>
            </a:r>
          </a:p>
          <a:p>
            <a:pPr marL="342900" indent="-342900">
              <a:buAutoNum type="arabicParenBoth"/>
            </a:pPr>
            <a:r>
              <a:rPr lang="en-GB" dirty="0"/>
              <a:t>The main focus of the Mac client are </a:t>
            </a:r>
            <a:r>
              <a:rPr lang="en-GB" b="1" dirty="0"/>
              <a:t>CTI functions</a:t>
            </a:r>
          </a:p>
          <a:p>
            <a:pPr marL="342900" marR="0" lvl="0" indent="-342900" algn="l" defTabSz="801472" rtl="0" eaLnBrk="1" fontAlgn="auto" latinLnBrk="0" hangingPunct="1">
              <a:lnSpc>
                <a:spcPct val="100000"/>
              </a:lnSpc>
              <a:spcBef>
                <a:spcPts val="0"/>
              </a:spcBef>
              <a:spcAft>
                <a:spcPts val="0"/>
              </a:spcAft>
              <a:buClrTx/>
              <a:buSzTx/>
              <a:buFontTx/>
              <a:buAutoNum type="arabicParenBoth"/>
              <a:tabLst/>
              <a:defRPr/>
            </a:pPr>
            <a:r>
              <a:rPr lang="en-GB" dirty="0"/>
              <a:t>You can also have </a:t>
            </a:r>
            <a:r>
              <a:rPr lang="en-GB" b="1" dirty="0"/>
              <a:t>integration of contact data sources with the phone number </a:t>
            </a:r>
            <a:r>
              <a:rPr lang="en-GB" b="0" dirty="0"/>
              <a:t>or</a:t>
            </a:r>
            <a:r>
              <a:rPr lang="en-GB" b="1" dirty="0"/>
              <a:t> search </a:t>
            </a:r>
          </a:p>
          <a:p>
            <a:pPr marL="342900" marR="0" lvl="0" indent="-342900" algn="l" defTabSz="801472" rtl="0" eaLnBrk="1" fontAlgn="auto" latinLnBrk="0" hangingPunct="1">
              <a:lnSpc>
                <a:spcPct val="100000"/>
              </a:lnSpc>
              <a:spcBef>
                <a:spcPts val="0"/>
              </a:spcBef>
              <a:spcAft>
                <a:spcPts val="0"/>
              </a:spcAft>
              <a:buClrTx/>
              <a:buSzTx/>
              <a:buFontTx/>
              <a:buAutoNum type="arabicParenBoth"/>
              <a:tabLst/>
              <a:defRPr/>
            </a:pPr>
            <a:r>
              <a:rPr lang="en-GB" dirty="0"/>
              <a:t>Of course, you also have a </a:t>
            </a:r>
            <a:r>
              <a:rPr lang="en-GB" b="1" dirty="0"/>
              <a:t>journal</a:t>
            </a:r>
            <a:r>
              <a:rPr lang="en-GB" dirty="0"/>
              <a:t> and a </a:t>
            </a:r>
            <a:r>
              <a:rPr lang="en-GB" b="1" dirty="0"/>
              <a:t>chat</a:t>
            </a:r>
            <a:r>
              <a:rPr lang="en-GB" dirty="0"/>
              <a:t> function</a:t>
            </a:r>
          </a:p>
          <a:p>
            <a:pPr marL="342900" marR="0" lvl="0" indent="-342900" algn="l" defTabSz="801472" rtl="0" eaLnBrk="1" fontAlgn="auto" latinLnBrk="0" hangingPunct="1">
              <a:lnSpc>
                <a:spcPct val="100000"/>
              </a:lnSpc>
              <a:spcBef>
                <a:spcPts val="0"/>
              </a:spcBef>
              <a:spcAft>
                <a:spcPts val="0"/>
              </a:spcAft>
              <a:buClrTx/>
              <a:buSzTx/>
              <a:buFontTx/>
              <a:buAutoNum type="arabicParenBoth"/>
              <a:tabLst/>
              <a:defRPr/>
            </a:pPr>
            <a:r>
              <a:rPr lang="en-GB" dirty="0"/>
              <a:t>The </a:t>
            </a:r>
            <a:r>
              <a:rPr lang="en-GB" b="1" dirty="0"/>
              <a:t>completely revised user interface </a:t>
            </a:r>
            <a:r>
              <a:rPr lang="en-GB" dirty="0"/>
              <a:t>is new</a:t>
            </a:r>
            <a:endParaRPr lang="en-GB" b="0" dirty="0"/>
          </a:p>
          <a:p>
            <a:pPr marL="342900" indent="-342900">
              <a:buAutoNum type="arabicParenBoth"/>
            </a:pPr>
            <a:endParaRPr lang="en-GB" b="1" dirty="0"/>
          </a:p>
          <a:p>
            <a:endParaRPr lang="de-DE" b="1" dirty="0"/>
          </a:p>
        </p:txBody>
      </p:sp>
    </p:spTree>
    <p:extLst>
      <p:ext uri="{BB962C8B-B14F-4D97-AF65-F5344CB8AC3E}">
        <p14:creationId xmlns:p14="http://schemas.microsoft.com/office/powerpoint/2010/main" val="2336337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pPr marL="342900" indent="-342900">
              <a:buAutoNum type="arabicParenBoth"/>
            </a:pPr>
            <a:r>
              <a:rPr lang="en-GB" dirty="0"/>
              <a:t>New for ProCall6 Enterprise is the </a:t>
            </a:r>
            <a:r>
              <a:rPr lang="en-GB" b="1" dirty="0"/>
              <a:t>Windows Server 2016 support</a:t>
            </a:r>
          </a:p>
          <a:p>
            <a:pPr marL="342900" indent="-342900">
              <a:buAutoNum type="arabicParenBoth"/>
            </a:pPr>
            <a:r>
              <a:rPr lang="en-GB" dirty="0"/>
              <a:t>For more details on supported systems, see the product release notes</a:t>
            </a:r>
            <a:endParaRPr lang="de-DE" dirty="0"/>
          </a:p>
        </p:txBody>
      </p:sp>
    </p:spTree>
    <p:extLst>
      <p:ext uri="{BB962C8B-B14F-4D97-AF65-F5344CB8AC3E}">
        <p14:creationId xmlns:p14="http://schemas.microsoft.com/office/powerpoint/2010/main" val="219394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This recommendation for system requirements is for installations where 50 users are active at the same time. For example, if they are conducting telephone conversations, using audio/video chats or searching for contact information sources, the installation can then be larger.</a:t>
            </a:r>
            <a:endParaRPr lang="de-DE" dirty="0"/>
          </a:p>
        </p:txBody>
      </p:sp>
    </p:spTree>
    <p:extLst>
      <p:ext uri="{BB962C8B-B14F-4D97-AF65-F5344CB8AC3E}">
        <p14:creationId xmlns:p14="http://schemas.microsoft.com/office/powerpoint/2010/main" val="1553857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Let's go to the next topic – UCConnect. What is this? UCConnect is the umbrella term for different building blocks that estos offers for a hybrid cloud. These bundled services are intended to facilitate the commissioning of various functions of estos software products, such as the use of the ProCall mobile app or communication via the company website.</a:t>
            </a:r>
            <a:endParaRPr lang="de-DE" dirty="0"/>
          </a:p>
        </p:txBody>
      </p:sp>
    </p:spTree>
    <p:extLst>
      <p:ext uri="{BB962C8B-B14F-4D97-AF65-F5344CB8AC3E}">
        <p14:creationId xmlns:p14="http://schemas.microsoft.com/office/powerpoint/2010/main" val="370869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The supplementary online services are an alternative for companies that do not have the staff resources or the technical know-how to set up more complex functions, such as the use of ProCall Mobile from the i</a:t>
            </a:r>
            <a:r>
              <a:rPr lang="en-GB" dirty="0">
                <a:solidFill>
                  <a:srgbClr val="FF0000"/>
                </a:solidFill>
              </a:rPr>
              <a:t>ntern</a:t>
            </a:r>
            <a:r>
              <a:rPr lang="en-GB" dirty="0"/>
              <a:t>et, or set up communication possibilities via their website. The supplementary online services significantly simplify the commissioning of some functionalities and the customer does not have to worry about anything else. In essence, see the list below.</a:t>
            </a:r>
            <a:endParaRPr lang="de-DE" dirty="0"/>
          </a:p>
        </p:txBody>
      </p:sp>
    </p:spTree>
    <p:extLst>
      <p:ext uri="{BB962C8B-B14F-4D97-AF65-F5344CB8AC3E}">
        <p14:creationId xmlns:p14="http://schemas.microsoft.com/office/powerpoint/2010/main" val="4093651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Basically, estos distinguishes between </a:t>
            </a:r>
            <a:r>
              <a:rPr lang="en-GB" b="1" dirty="0"/>
              <a:t>ProCall Web Communication Services</a:t>
            </a:r>
            <a:r>
              <a:rPr lang="en-GB" dirty="0"/>
              <a:t> and </a:t>
            </a:r>
            <a:r>
              <a:rPr lang="en-GB" b="1" dirty="0"/>
              <a:t>ProCall Mobility Services.</a:t>
            </a:r>
          </a:p>
          <a:p>
            <a:endParaRPr lang="de-DE" dirty="0"/>
          </a:p>
          <a:p>
            <a:r>
              <a:rPr lang="en-GB" dirty="0"/>
              <a:t>This includes the user profile on the website, i.e. the multimedia business card, the availability via the website, i.e. the contact portal, are made visible to selected ‘external’ company employees as well as the respective audio/video chat function. </a:t>
            </a:r>
          </a:p>
          <a:p>
            <a:endParaRPr lang="en-GB" dirty="0"/>
          </a:p>
          <a:p>
            <a:r>
              <a:rPr lang="en-GB" dirty="0"/>
              <a:t>The ProCall Mobility Services facilitate the external use of the ProCall client so that a user can be reached optimally via ProCall Mobile, even when working from home or on the road, and has, for example, access to valuable contact data.</a:t>
            </a:r>
            <a:endParaRPr lang="de-DE" dirty="0"/>
          </a:p>
        </p:txBody>
      </p:sp>
    </p:spTree>
    <p:extLst>
      <p:ext uri="{BB962C8B-B14F-4D97-AF65-F5344CB8AC3E}">
        <p14:creationId xmlns:p14="http://schemas.microsoft.com/office/powerpoint/2010/main" val="1533535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Let us take a closer look at the ProCall Web Communication Services. They are aimed at companies that want to use the multimedia business card and the contact portal.</a:t>
            </a:r>
            <a:endParaRPr lang="de-DE" dirty="0"/>
          </a:p>
        </p:txBody>
      </p:sp>
    </p:spTree>
    <p:extLst>
      <p:ext uri="{BB962C8B-B14F-4D97-AF65-F5344CB8AC3E}">
        <p14:creationId xmlns:p14="http://schemas.microsoft.com/office/powerpoint/2010/main" val="1551316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There are two ways to use the contact portal or the multimedia business card.</a:t>
            </a:r>
          </a:p>
          <a:p>
            <a:endParaRPr lang="de-DE" dirty="0"/>
          </a:p>
          <a:p>
            <a:r>
              <a:rPr lang="en-GB" dirty="0"/>
              <a:t>On the one hand, through estos cloud via call.ucconnect.de or via your own company website with your own https URL. Licensing is package-based. estos currently offers three selectable packages S/M/L, each valid for 12 months. The package scope depends on the number of unique website calls. These figures can usually supply the marketing, the online marketing or the agency of a company, if the company web page is maintained. What remains to be considered is the fact that a company acquires a certain total quota that is shared among all ProCall Enterprise users. You can use the quota of audio/video hours until it is depleted.</a:t>
            </a:r>
            <a:endParaRPr lang="de-DE" dirty="0"/>
          </a:p>
        </p:txBody>
      </p:sp>
    </p:spTree>
    <p:extLst>
      <p:ext uri="{BB962C8B-B14F-4D97-AF65-F5344CB8AC3E}">
        <p14:creationId xmlns:p14="http://schemas.microsoft.com/office/powerpoint/2010/main" val="1029569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There are two types of services. On the one hand, the services can be tested free of charge for 45 days. The test operation includes 25 users and applies to the L package. For testing, only a shortened registration is necessary with details of company, name and e-mail. There is no binding contract. </a:t>
            </a:r>
          </a:p>
          <a:p>
            <a:r>
              <a:rPr lang="en-GB" dirty="0"/>
              <a:t>An activation key is then required. This is valid for 12 months from the time of activation and covers the selected users or the selected package. It is important that there is no automatic extension of the runtime. An extension is only valid in conjunction with the current product version.</a:t>
            </a:r>
            <a:endParaRPr lang="de-DE" dirty="0"/>
          </a:p>
        </p:txBody>
      </p:sp>
    </p:spTree>
    <p:extLst>
      <p:ext uri="{BB962C8B-B14F-4D97-AF65-F5344CB8AC3E}">
        <p14:creationId xmlns:p14="http://schemas.microsoft.com/office/powerpoint/2010/main" val="340564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The most important new innovation at ProCall 6 Enterprise is the softphone functionality. Users can decide whether they want to use a </a:t>
            </a:r>
            <a:r>
              <a:rPr lang="en-GB" dirty="0">
                <a:solidFill>
                  <a:srgbClr val="FF0000"/>
                </a:solidFill>
              </a:rPr>
              <a:t>normal ‘classic</a:t>
            </a:r>
            <a:r>
              <a:rPr lang="en-GB" dirty="0"/>
              <a:t>’ telephone or a headset directly from the PC. We supply two lines, the customer has the choice. Two SIP lines, a SIP line and a classic, or two classic telephone lines, if they want to do without the softphone function. Currently the softphone functionality has already been tested on a number of PBX telephone systems, such as OpenScapeBusiness, MitelMiVoice400, MitelMX-ONE, Panasonic KX-NS and the Panasonic NSX series. Further PBX systems are currently being tested. An overview of the successfully tested telephone systems can be found in the latest release notes.</a:t>
            </a:r>
            <a:endParaRPr lang="de-DE" dirty="0"/>
          </a:p>
        </p:txBody>
      </p:sp>
    </p:spTree>
    <p:extLst>
      <p:ext uri="{BB962C8B-B14F-4D97-AF65-F5344CB8AC3E}">
        <p14:creationId xmlns:p14="http://schemas.microsoft.com/office/powerpoint/2010/main" val="983381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Here you can see an example of the price range as a company. Important: We are talking about end-consumer prices. As mentioned, the site's unique web page calls are available to the department or agency that manages the company's website. estos recommends the M package due to experience gained so far. A downgrade or upgrade is possible at any time after expiry of the 12 months.</a:t>
            </a:r>
            <a:endParaRPr lang="de-DE" dirty="0"/>
          </a:p>
        </p:txBody>
      </p:sp>
    </p:spTree>
    <p:extLst>
      <p:ext uri="{BB962C8B-B14F-4D97-AF65-F5344CB8AC3E}">
        <p14:creationId xmlns:p14="http://schemas.microsoft.com/office/powerpoint/2010/main" val="3431232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Let's take a closer look at ProCall Mobility Services.</a:t>
            </a:r>
            <a:endParaRPr lang="de-DE" dirty="0"/>
          </a:p>
        </p:txBody>
      </p:sp>
    </p:spTree>
    <p:extLst>
      <p:ext uri="{BB962C8B-B14F-4D97-AF65-F5344CB8AC3E}">
        <p14:creationId xmlns:p14="http://schemas.microsoft.com/office/powerpoint/2010/main" val="246220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The ProCall Mobility Services are intended for company employees who do not want to dispense with their ProCall functions even when they are on the move, and therefore decide to use the ProCall mobile app. ProCall 6 Mobile gives users the ability to run audio/video chats even when they're on the move. The ProCall Mobility Services require user-based licensing, meaning a company needs exactly as many licenses as users of the app. The contract runs for 12 months again. The quota for audio/video communication is distributed among the users, as in ProCall Communication Services.</a:t>
            </a:r>
            <a:endParaRPr lang="de-DE" dirty="0"/>
          </a:p>
        </p:txBody>
      </p:sp>
    </p:spTree>
    <p:extLst>
      <p:ext uri="{BB962C8B-B14F-4D97-AF65-F5344CB8AC3E}">
        <p14:creationId xmlns:p14="http://schemas.microsoft.com/office/powerpoint/2010/main" val="20397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There are two types of services. On the one hand, the services can be tested free of charge for 45 days. The test operation includes 25 users and applies to the L package. For testing, only a shortened registration is necessary with details of company, name and e-mail. There is no binding contract. </a:t>
            </a:r>
          </a:p>
          <a:p>
            <a:r>
              <a:rPr lang="en-GB" dirty="0"/>
              <a:t>An activation key is then required. This is valid for 12 months from the time of activation and covers the selected users or the selected package. It is important that there is no automatic extension of the runtime. An extension is only valid in conjunction with the current product version.</a:t>
            </a:r>
            <a:endParaRPr lang="de-DE" dirty="0"/>
          </a:p>
        </p:txBody>
      </p:sp>
    </p:spTree>
    <p:extLst>
      <p:ext uri="{BB962C8B-B14F-4D97-AF65-F5344CB8AC3E}">
        <p14:creationId xmlns:p14="http://schemas.microsoft.com/office/powerpoint/2010/main" val="854846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US" dirty="0"/>
              <a:t>As mentioned above, an </a:t>
            </a:r>
            <a:r>
              <a:rPr lang="en-US" b="1" dirty="0"/>
              <a:t>activation key </a:t>
            </a:r>
            <a:r>
              <a:rPr lang="en-US" dirty="0"/>
              <a:t>is required for productive operation. </a:t>
            </a:r>
            <a:r>
              <a:rPr lang="en-GB" dirty="0"/>
              <a:t>Ordering the </a:t>
            </a:r>
            <a:r>
              <a:rPr lang="en-GB" b="1" dirty="0"/>
              <a:t>activation key </a:t>
            </a:r>
            <a:r>
              <a:rPr lang="en-GB" dirty="0"/>
              <a:t>for</a:t>
            </a:r>
            <a:r>
              <a:rPr lang="en-US" dirty="0"/>
              <a:t> online services works basically just like the purchase of software licenses</a:t>
            </a:r>
            <a:r>
              <a:rPr lang="de-DE" baseline="0" dirty="0"/>
              <a:t>. </a:t>
            </a:r>
            <a:r>
              <a:rPr lang="en-US" baseline="0" dirty="0"/>
              <a:t>The </a:t>
            </a:r>
            <a:r>
              <a:rPr lang="en-US" b="1" baseline="0" dirty="0"/>
              <a:t>activation key </a:t>
            </a:r>
            <a:r>
              <a:rPr lang="en-US" baseline="0" dirty="0"/>
              <a:t>can be ordered either directly through </a:t>
            </a:r>
            <a:r>
              <a:rPr lang="en-US" b="1" baseline="0" dirty="0"/>
              <a:t>estos</a:t>
            </a:r>
            <a:r>
              <a:rPr lang="en-US" baseline="0" dirty="0"/>
              <a:t> or via the usual </a:t>
            </a:r>
            <a:r>
              <a:rPr lang="en-US" b="1" baseline="0" dirty="0"/>
              <a:t>distribution channels</a:t>
            </a:r>
            <a:r>
              <a:rPr lang="de-DE" baseline="0" dirty="0"/>
              <a:t>. </a:t>
            </a:r>
            <a:r>
              <a:rPr lang="en-US" baseline="0" dirty="0"/>
              <a:t>Upon receipt of the </a:t>
            </a:r>
            <a:r>
              <a:rPr lang="en-US" b="1" baseline="0" dirty="0"/>
              <a:t>activation key</a:t>
            </a:r>
            <a:r>
              <a:rPr lang="en-US" baseline="0" dirty="0"/>
              <a:t>, the latter must be activated either by the </a:t>
            </a:r>
            <a:r>
              <a:rPr lang="en-US" b="1" baseline="0" dirty="0"/>
              <a:t>end-user company </a:t>
            </a:r>
            <a:r>
              <a:rPr lang="en-US" baseline="0" dirty="0"/>
              <a:t>or by the </a:t>
            </a:r>
            <a:r>
              <a:rPr lang="en-US" b="1" baseline="0" dirty="0"/>
              <a:t>retailer</a:t>
            </a:r>
            <a:r>
              <a:rPr lang="en-US" baseline="0" dirty="0"/>
              <a:t> on behalf of the </a:t>
            </a:r>
            <a:r>
              <a:rPr lang="en-US" b="1" baseline="0" dirty="0"/>
              <a:t>end-user company </a:t>
            </a:r>
            <a:r>
              <a:rPr lang="en-US" baseline="0" dirty="0"/>
              <a:t>(</a:t>
            </a:r>
            <a:r>
              <a:rPr lang="en-US" b="1" baseline="0" dirty="0"/>
              <a:t>service activation</a:t>
            </a:r>
            <a:r>
              <a:rPr lang="en-US" baseline="0" dirty="0"/>
              <a:t>). This requires </a:t>
            </a:r>
            <a:r>
              <a:rPr lang="en-US" b="1" baseline="0" dirty="0"/>
              <a:t>registration</a:t>
            </a:r>
            <a:r>
              <a:rPr lang="en-US" baseline="0" dirty="0"/>
              <a:t> and thus an account in the estos </a:t>
            </a:r>
            <a:r>
              <a:rPr lang="en-US" b="1" baseline="0" dirty="0"/>
              <a:t>UCConnect portal</a:t>
            </a:r>
            <a:r>
              <a:rPr lang="en-US" baseline="0" dirty="0"/>
              <a:t>.</a:t>
            </a:r>
            <a:r>
              <a:rPr lang="de-DE" baseline="0" dirty="0"/>
              <a:t> </a:t>
            </a:r>
            <a:endParaRPr lang="de-DE" dirty="0"/>
          </a:p>
        </p:txBody>
      </p:sp>
    </p:spTree>
    <p:extLst>
      <p:ext uri="{BB962C8B-B14F-4D97-AF65-F5344CB8AC3E}">
        <p14:creationId xmlns:p14="http://schemas.microsoft.com/office/powerpoint/2010/main" val="1325730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pPr marL="0" marR="0" lvl="0" indent="0" algn="l" defTabSz="801472" rtl="0" eaLnBrk="1" fontAlgn="auto" latinLnBrk="0" hangingPunct="1">
              <a:lnSpc>
                <a:spcPct val="100000"/>
              </a:lnSpc>
              <a:spcBef>
                <a:spcPts val="0"/>
              </a:spcBef>
              <a:spcAft>
                <a:spcPts val="0"/>
              </a:spcAft>
              <a:buClrTx/>
              <a:buSzTx/>
              <a:buFontTx/>
              <a:buNone/>
              <a:tabLst/>
              <a:defRPr/>
            </a:pPr>
            <a:r>
              <a:rPr lang="en-US" dirty="0"/>
              <a:t>Of course, the topic of data protection is also important for hybrid cloud modules</a:t>
            </a:r>
            <a:r>
              <a:rPr lang="de-DE" baseline="0" dirty="0"/>
              <a:t>. Therefore, all</a:t>
            </a:r>
            <a:r>
              <a:rPr lang="en-US" baseline="0" dirty="0"/>
              <a:t> servers used have a location within the European Union, which means there is no data export</a:t>
            </a:r>
            <a:r>
              <a:rPr lang="de-DE" baseline="0" dirty="0"/>
              <a:t>. </a:t>
            </a:r>
            <a:r>
              <a:rPr lang="en-US" baseline="0" dirty="0"/>
              <a:t>The legal framework for data protection is already in line with the provisions of the German Data Protection Act (EU-DSGVO) and thus provides </a:t>
            </a:r>
            <a:r>
              <a:rPr lang="en-US" b="1" baseline="0" dirty="0"/>
              <a:t>legal certainty</a:t>
            </a:r>
            <a:r>
              <a:rPr lang="de-DE" baseline="0" dirty="0"/>
              <a:t>. </a:t>
            </a:r>
            <a:r>
              <a:rPr lang="en-US" baseline="0" dirty="0"/>
              <a:t>Since the services (personal data) are exchanged, order data processing agreements must be concluded between the end user companies and estos. This is done when activating the services</a:t>
            </a:r>
            <a:r>
              <a:rPr lang="de-DE" baseline="0" dirty="0"/>
              <a:t>.</a:t>
            </a:r>
            <a:endParaRPr lang="de-DE" dirty="0"/>
          </a:p>
          <a:p>
            <a:endParaRPr lang="de-DE" dirty="0"/>
          </a:p>
        </p:txBody>
      </p:sp>
    </p:spTree>
    <p:extLst>
      <p:ext uri="{BB962C8B-B14F-4D97-AF65-F5344CB8AC3E}">
        <p14:creationId xmlns:p14="http://schemas.microsoft.com/office/powerpoint/2010/main" val="1214991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Here again is an example of the price range. Here, too, we speak of end-consumer prices.</a:t>
            </a:r>
            <a:endParaRPr lang="de-DE" dirty="0"/>
          </a:p>
        </p:txBody>
      </p:sp>
    </p:spTree>
    <p:extLst>
      <p:ext uri="{BB962C8B-B14F-4D97-AF65-F5344CB8AC3E}">
        <p14:creationId xmlns:p14="http://schemas.microsoft.com/office/powerpoint/2010/main" val="2661201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There are two types of services. On the one hand, the services can be tested free of charge for 45 days. The test operation includes 25 users and applies to the L package. For testing, only a shortened registration is necessary with details of company, name and e-mail. There is no binding contract. </a:t>
            </a:r>
          </a:p>
          <a:p>
            <a:r>
              <a:rPr lang="en-GB" dirty="0"/>
              <a:t>An activation key is then required. This is valid for 12 months from the time of activation and covers the selected users or the selected package. It is important that there is no automatic extension of the runtime. An extension is only valid in conjunction with the current product version.</a:t>
            </a:r>
            <a:endParaRPr lang="de-DE" dirty="0"/>
          </a:p>
        </p:txBody>
      </p:sp>
    </p:spTree>
    <p:extLst>
      <p:ext uri="{BB962C8B-B14F-4D97-AF65-F5344CB8AC3E}">
        <p14:creationId xmlns:p14="http://schemas.microsoft.com/office/powerpoint/2010/main" val="2094563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Let's take a look at the new features of the fifth generation ECSTA series, the professional CTI and TAPI middleware from estos.</a:t>
            </a:r>
            <a:endParaRPr lang="de-DE" dirty="0"/>
          </a:p>
        </p:txBody>
      </p:sp>
    </p:spTree>
    <p:extLst>
      <p:ext uri="{BB962C8B-B14F-4D97-AF65-F5344CB8AC3E}">
        <p14:creationId xmlns:p14="http://schemas.microsoft.com/office/powerpoint/2010/main" val="1656212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The ECSTA series supports in version 5:</a:t>
            </a:r>
          </a:p>
          <a:p>
            <a:pPr marL="342900" indent="-342900">
              <a:buAutoNum type="arabicParenBoth"/>
            </a:pPr>
            <a:r>
              <a:rPr lang="de-DE" dirty="0"/>
              <a:t>New platforms</a:t>
            </a:r>
          </a:p>
          <a:p>
            <a:pPr marL="342900" indent="-342900">
              <a:buAutoNum type="arabicParenBoth"/>
            </a:pPr>
            <a:r>
              <a:rPr lang="en-GB" dirty="0"/>
              <a:t>The latest Microsoft operating systems</a:t>
            </a:r>
            <a:r>
              <a:rPr lang="de-DE" dirty="0"/>
              <a:t> </a:t>
            </a:r>
          </a:p>
          <a:p>
            <a:pPr marL="342900" indent="-342900">
              <a:buAutoNum type="arabicParenBoth"/>
            </a:pPr>
            <a:r>
              <a:rPr lang="en-GB" dirty="0"/>
              <a:t>In addition to improved performance and an optimized user interface, it is simpler to set-up and launch</a:t>
            </a:r>
            <a:endParaRPr lang="de-DE" dirty="0"/>
          </a:p>
        </p:txBody>
      </p:sp>
    </p:spTree>
    <p:extLst>
      <p:ext uri="{BB962C8B-B14F-4D97-AF65-F5344CB8AC3E}">
        <p14:creationId xmlns:p14="http://schemas.microsoft.com/office/powerpoint/2010/main" val="734731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Here you can see, for example, the so-called "quick start bar“. If you activate a contact with the mouse in your favorites, this short menu will open automatically. You can see by the color of the contact to the left of the image – as in this case green – their respective availability, which estos calls presence management. You can also perform an action on this contact. Depending on the order displayed, you can call the contact directly, send them a text chat, start a pure audio chat or an audio/video chat. In addition, ProCall Enterprise also offers the possibility to view and work with documents together via screen sharing. Depending on the present situation, a user can always choose the communication channel that appears appropriate to them.</a:t>
            </a:r>
            <a:endParaRPr lang="de-DE" dirty="0"/>
          </a:p>
        </p:txBody>
      </p:sp>
    </p:spTree>
    <p:extLst>
      <p:ext uri="{BB962C8B-B14F-4D97-AF65-F5344CB8AC3E}">
        <p14:creationId xmlns:p14="http://schemas.microsoft.com/office/powerpoint/2010/main" val="2393764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b="1" dirty="0"/>
              <a:t>Contact us now</a:t>
            </a:r>
            <a:r>
              <a:rPr lang="de-DE" b="1" dirty="0"/>
              <a:t>!</a:t>
            </a:r>
          </a:p>
          <a:p>
            <a:r>
              <a:rPr lang="en-US" dirty="0"/>
              <a:t>Do you want Unified Communications, Softphone, Contact Portal or Apps?</a:t>
            </a:r>
            <a:r>
              <a:rPr lang="de-DE" dirty="0"/>
              <a:t> </a:t>
            </a:r>
            <a:r>
              <a:rPr lang="en-US" dirty="0"/>
              <a:t>We would be pleased to inform you in more detail about our products and to discuss which options are suitable for you.</a:t>
            </a:r>
            <a:endParaRPr lang="de-DE" dirty="0"/>
          </a:p>
        </p:txBody>
      </p:sp>
    </p:spTree>
    <p:extLst>
      <p:ext uri="{BB962C8B-B14F-4D97-AF65-F5344CB8AC3E}">
        <p14:creationId xmlns:p14="http://schemas.microsoft.com/office/powerpoint/2010/main" val="405992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An interesting and often underestimated opportunity for companies is the topic of business process integration. But what lies behind this term? It is about linking a communication solution with CRM, ERP or special industry programs already being used by the customer. Instead of bringing another solution "into the house" with the communication solution, the leading application, such as an SAP or DATEV pro, is linked to the communication application. What are the advantages for a company? An employee sees, for example, directly at the start of the call, who the caller is and already has additional valuable information that might be relevant to the call . There are different stages of business process integration. In the left screenshot you see the so-called "entry option", if only an address book, for example, the Phone Book Germany. On the right you can see how a comprehensive business-process integration can look. As an employee, I can see important information relevant to my conversation and can initiate further action with just one click. For example, I can decide to make a new order immediately at the request of the customer.</a:t>
            </a:r>
            <a:endParaRPr lang="de-DE" dirty="0"/>
          </a:p>
        </p:txBody>
      </p:sp>
    </p:spTree>
    <p:extLst>
      <p:ext uri="{BB962C8B-B14F-4D97-AF65-F5344CB8AC3E}">
        <p14:creationId xmlns:p14="http://schemas.microsoft.com/office/powerpoint/2010/main" val="3714757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Three other essential advantages are offered by the estos software: Multi-vendor, multi-site and multi-device. Thanks to multi-vendor technology, lines of different communication systems – either the same or different types – can be used in one application. Thus, a company can maintain its own various telephone systems. The telephone systems are connected to one and the same UCServer via the professional CTI &amp; TAPI middleware ECSTA. Multi-site technology allows multiple sites to be linked to the same UCServer. For example, presence and contact information can be viewed across different company locations. In this way, employees working at various sites are better informed about the best way to contact other colleagues. Multi-device means, ProCall Enterprise can be platform-independent and device-spanning, and also provides native clients for macOS, iOS and Android. ProCall Enterprise takes account of the demands of today's mobile workers. Users can use ProCall Enterprise at a classic PC workstation as well as on a mobile via the app.</a:t>
            </a:r>
            <a:endParaRPr lang="de-DE" dirty="0"/>
          </a:p>
        </p:txBody>
      </p:sp>
    </p:spTree>
    <p:extLst>
      <p:ext uri="{BB962C8B-B14F-4D97-AF65-F5344CB8AC3E}">
        <p14:creationId xmlns:p14="http://schemas.microsoft.com/office/powerpoint/2010/main" val="802364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Federation offers an opportunity for companies to network with their partners, suppliers and customers, beyond their own company’s boundaries. Federation is a modern Internet networking concept for organizations based on open standards and secure protocols. Within the framework of a "trusted network" in a federation, employees of "friendly" companies can then exchange relevant data easily. The decision as to which information to share with the other company can be made on an individual basis. Through federation, companies have the advantage that they can see presence information easily and, if necessary, can quickly exchange text chats.</a:t>
            </a:r>
            <a:endParaRPr lang="de-DE" dirty="0"/>
          </a:p>
        </p:txBody>
      </p:sp>
    </p:spTree>
    <p:extLst>
      <p:ext uri="{BB962C8B-B14F-4D97-AF65-F5344CB8AC3E}">
        <p14:creationId xmlns:p14="http://schemas.microsoft.com/office/powerpoint/2010/main" val="4191410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In addition to the softphone functionality of ProCall 6 Enterprise, the contact portal and multimedia business card components are also new. What does this mean? With ProCall Enterprise, companies get the technical principles to offer real-time communication through their company website for prospective clients and customers. </a:t>
            </a:r>
            <a:r>
              <a:rPr lang="en-GB" b="1" dirty="0"/>
              <a:t>With the contact portal</a:t>
            </a:r>
            <a:r>
              <a:rPr lang="en-GB" dirty="0"/>
              <a:t>, for example, companies can make selected employees visible and "contactable" from "outside“. In the case of a bank, it would therefore be conceivable to make consultants’ availability known with presence management and visible via the contact portal of their own website, so that a customer can reach his personal advisor easily via text, audio or audio/video chat. </a:t>
            </a:r>
            <a:r>
              <a:rPr lang="en-GB" b="1" dirty="0"/>
              <a:t>The multimedia business card </a:t>
            </a:r>
            <a:r>
              <a:rPr lang="en-GB" dirty="0"/>
              <a:t>works similarly. Every employee with a multimedia business card can insert it as a link directly into an e-mail. Thus, appointments between the consultant and the customer can be made comparatively easy. The multimedia business card works like a web page. In addition to the image of the contact person, his presence, as well as the different contact options are listed. Both options – contact portal and multimedia business cards – offer companies in all industries a comparatively simple way to allow visitors to their website a direct, uncomplicated means of contact. Therefore, the website changes from a pure information medium to a platform for communication and interaction.</a:t>
            </a:r>
            <a:endParaRPr lang="de-DE" dirty="0"/>
          </a:p>
        </p:txBody>
      </p:sp>
    </p:spTree>
    <p:extLst>
      <p:ext uri="{BB962C8B-B14F-4D97-AF65-F5344CB8AC3E}">
        <p14:creationId xmlns:p14="http://schemas.microsoft.com/office/powerpoint/2010/main" val="1238165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352425"/>
            <a:ext cx="6489700" cy="3651250"/>
          </a:xfrm>
        </p:spPr>
      </p:sp>
      <p:sp>
        <p:nvSpPr>
          <p:cNvPr id="3" name="Notizenplatzhalter 2"/>
          <p:cNvSpPr>
            <a:spLocks noGrp="1"/>
          </p:cNvSpPr>
          <p:nvPr>
            <p:ph type="body" idx="1"/>
          </p:nvPr>
        </p:nvSpPr>
        <p:spPr/>
        <p:txBody>
          <a:bodyPr/>
          <a:lstStyle/>
          <a:p>
            <a:r>
              <a:rPr lang="en-GB" dirty="0"/>
              <a:t>So now we come to the most important innovations around ProCall 6 Enterprise, the Unified Communications &amp; CTI Software Suite. With ProCall Enterprise, companies are able to improve their communication and collaboration internally as well as externally. By the way, UC stands for Unified Communication, which means that the originally separate communication worlds of PC and telephone now flow together in a single application. This makes communication-intensive processes easier for companies. Employees’ daily work steps are simplified, for example, by eliminating the manual inputting of telephone numbers. Thereby, sources of error are simultaneously minimized.</a:t>
            </a:r>
            <a:endParaRPr lang="de-DE" dirty="0"/>
          </a:p>
        </p:txBody>
      </p:sp>
    </p:spTree>
    <p:extLst>
      <p:ext uri="{BB962C8B-B14F-4D97-AF65-F5344CB8AC3E}">
        <p14:creationId xmlns:p14="http://schemas.microsoft.com/office/powerpoint/2010/main" val="1734368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www.estos.it/" TargetMode="External"/><Relationship Id="rId3" Type="http://schemas.openxmlformats.org/officeDocument/2006/relationships/hyperlink" Target="mailto:sales@estos.nl" TargetMode="External"/><Relationship Id="rId7" Type="http://schemas.openxmlformats.org/officeDocument/2006/relationships/hyperlink" Target="mailto:info@estos.it"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www.estos.de/saleskampagne" TargetMode="External"/><Relationship Id="rId5" Type="http://schemas.openxmlformats.org/officeDocument/2006/relationships/hyperlink" Target="mailto:info@estos.de" TargetMode="External"/><Relationship Id="rId4" Type="http://schemas.openxmlformats.org/officeDocument/2006/relationships/hyperlink" Target="http://www.estos.nl/"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info@estos.de"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www.estos.de/saleskampagn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mailto:info@estos.it"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www.estos.it/"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mailto:info@estos.de"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www.estos.de/saleskampagne"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estos Logo groß">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219" y="0"/>
            <a:ext cx="13092439" cy="5605200"/>
          </a:xfrm>
          <a:prstGeom prst="rect">
            <a:avLst/>
          </a:prstGeom>
        </p:spPr>
      </p:pic>
      <p:sp>
        <p:nvSpPr>
          <p:cNvPr id="14" name="Rechteck 13"/>
          <p:cNvSpPr/>
          <p:nvPr userDrawn="1"/>
        </p:nvSpPr>
        <p:spPr>
          <a:xfrm>
            <a:off x="0" y="6699600"/>
            <a:ext cx="12192000" cy="1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userDrawn="1"/>
        </p:nvSpPr>
        <p:spPr>
          <a:xfrm>
            <a:off x="0" y="5605200"/>
            <a:ext cx="12192000" cy="113616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21"/>
          <p:cNvSpPr/>
          <p:nvPr userDrawn="1"/>
        </p:nvSpPr>
        <p:spPr>
          <a:xfrm>
            <a:off x="0" y="6732000"/>
            <a:ext cx="12192000" cy="12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5"/>
          <p:cNvSpPr>
            <a:spLocks noGrp="1"/>
          </p:cNvSpPr>
          <p:nvPr>
            <p:ph type="body" sz="quarter" idx="11"/>
          </p:nvPr>
        </p:nvSpPr>
        <p:spPr>
          <a:xfrm>
            <a:off x="720000" y="5806800"/>
            <a:ext cx="3168000" cy="720000"/>
          </a:xfrm>
          <a:prstGeom prst="rect">
            <a:avLst/>
          </a:prstGeom>
          <a:noFill/>
        </p:spPr>
        <p:txBody>
          <a:bodyPr anchor="t">
            <a:noAutofit/>
          </a:bodyPr>
          <a:lstStyle>
            <a:lvl1pPr marL="0" indent="0" algn="ctr">
              <a:buNone/>
              <a:defRPr lang="de-DE" sz="1800" smtClean="0">
                <a:solidFill>
                  <a:srgbClr val="7DB928"/>
                </a:solidFill>
                <a:latin typeface="+mn-lt"/>
              </a:defRPr>
            </a:lvl1pPr>
            <a:lvl2pPr marL="457119" indent="0" algn="ctr">
              <a:buNone/>
              <a:defRPr lang="de-DE" sz="1800" smtClean="0">
                <a:solidFill>
                  <a:srgbClr val="7DB928"/>
                </a:solidFill>
                <a:latin typeface="+mn-lt"/>
              </a:defRPr>
            </a:lvl2pPr>
            <a:lvl3pPr marL="914238" indent="0" algn="ctr">
              <a:buNone/>
              <a:defRPr lang="de-DE" sz="1800" smtClean="0">
                <a:solidFill>
                  <a:srgbClr val="7DB928"/>
                </a:solidFill>
                <a:latin typeface="+mn-lt"/>
              </a:defRPr>
            </a:lvl3pPr>
            <a:lvl4pPr marL="1371358" indent="0" algn="ctr">
              <a:buNone/>
              <a:defRPr lang="de-DE" sz="1800" smtClean="0">
                <a:solidFill>
                  <a:srgbClr val="7DB928"/>
                </a:solidFill>
                <a:latin typeface="+mn-lt"/>
              </a:defRPr>
            </a:lvl4pPr>
            <a:lvl5pPr marL="1828477" indent="0" algn="ctr">
              <a:buNone/>
              <a:defRPr lang="de-DE" sz="1800" dirty="0">
                <a:solidFill>
                  <a:srgbClr val="7DB928"/>
                </a:solidFill>
                <a:latin typeface="+mn-lt"/>
              </a:defRPr>
            </a:lvl5pPr>
          </a:lstStyle>
          <a:p>
            <a:pPr lvl="0"/>
            <a:r>
              <a:rPr lang="de-DE"/>
              <a:t>Textmasterformat bearbeiten</a:t>
            </a:r>
          </a:p>
        </p:txBody>
      </p:sp>
      <p:sp>
        <p:nvSpPr>
          <p:cNvPr id="11" name="Textplatzhalter 11"/>
          <p:cNvSpPr>
            <a:spLocks noGrp="1"/>
          </p:cNvSpPr>
          <p:nvPr>
            <p:ph type="body" sz="quarter" idx="15"/>
          </p:nvPr>
        </p:nvSpPr>
        <p:spPr>
          <a:xfrm>
            <a:off x="4512000" y="5806800"/>
            <a:ext cx="3168000" cy="720080"/>
          </a:xfrm>
          <a:prstGeom prst="rect">
            <a:avLst/>
          </a:prstGeom>
        </p:spPr>
        <p:txBody>
          <a:bodyPr anchor="t"/>
          <a:lstStyle>
            <a:lvl1pPr marL="0" indent="0" algn="ctr">
              <a:buNone/>
              <a:defRPr>
                <a:solidFill>
                  <a:srgbClr val="7DB928"/>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Textmasterformat bearbeiten</a:t>
            </a:r>
          </a:p>
        </p:txBody>
      </p:sp>
      <p:sp>
        <p:nvSpPr>
          <p:cNvPr id="12" name="Textplatzhalter 11"/>
          <p:cNvSpPr>
            <a:spLocks noGrp="1"/>
          </p:cNvSpPr>
          <p:nvPr>
            <p:ph type="body" sz="quarter" idx="16"/>
          </p:nvPr>
        </p:nvSpPr>
        <p:spPr>
          <a:xfrm>
            <a:off x="8400255" y="5806800"/>
            <a:ext cx="3168949" cy="720080"/>
          </a:xfrm>
          <a:prstGeom prst="rect">
            <a:avLst/>
          </a:prstGeom>
        </p:spPr>
        <p:txBody>
          <a:bodyPr anchor="t"/>
          <a:lstStyle>
            <a:lvl1pPr marL="0" indent="0" algn="ctr">
              <a:buNone/>
              <a:defRPr>
                <a:solidFill>
                  <a:srgbClr val="7DB928"/>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Textmasterformat bearbeiten</a:t>
            </a:r>
          </a:p>
        </p:txBody>
      </p:sp>
    </p:spTree>
    <p:extLst>
      <p:ext uri="{BB962C8B-B14F-4D97-AF65-F5344CB8AC3E}">
        <p14:creationId xmlns:p14="http://schemas.microsoft.com/office/powerpoint/2010/main" val="1702921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Inhalte 77 33">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719667" y="1123200"/>
            <a:ext cx="7161600" cy="5112000"/>
          </a:xfrm>
          <a:prstGeom prst="rect">
            <a:avLst/>
          </a:prstGeom>
        </p:spPr>
        <p:txBody>
          <a:bodyPr lIns="0" tIns="0" rIns="0" bIns="0">
            <a:normAutofit/>
          </a:bodyPr>
          <a:lstStyle>
            <a:lvl1pPr marL="0" indent="0">
              <a:lnSpc>
                <a:spcPct val="150000"/>
              </a:lnSpc>
              <a:buNone/>
              <a:defRPr sz="2000">
                <a:latin typeface="+mn-lt"/>
              </a:defRPr>
            </a:lvl1pPr>
          </a:lstStyle>
          <a:p>
            <a:pPr lvl="0"/>
            <a:r>
              <a:rPr lang="de-DE"/>
              <a:t>Textmasterformat bearbeiten</a:t>
            </a:r>
          </a:p>
        </p:txBody>
      </p:sp>
      <p:sp>
        <p:nvSpPr>
          <p:cNvPr id="14" name="Inhaltsplatzhalter 13"/>
          <p:cNvSpPr>
            <a:spLocks noGrp="1"/>
          </p:cNvSpPr>
          <p:nvPr>
            <p:ph sz="quarter" idx="14"/>
          </p:nvPr>
        </p:nvSpPr>
        <p:spPr>
          <a:xfrm>
            <a:off x="8126400" y="1118240"/>
            <a:ext cx="3456000" cy="5112000"/>
          </a:xfrm>
          <a:prstGeom prst="rect">
            <a:avLst/>
          </a:prstGeom>
        </p:spPr>
        <p:txBody>
          <a:bodyPr lIns="0" tIns="0" rIns="0" bIns="0">
            <a:normAutofit/>
          </a:bodyPr>
          <a:lstStyle>
            <a:lvl1pPr marL="0" indent="0">
              <a:lnSpc>
                <a:spcPct val="150000"/>
              </a:lnSpc>
              <a:buNone/>
              <a:defRPr sz="2000">
                <a:latin typeface="+mn-lt"/>
              </a:defRPr>
            </a:lvl1pPr>
          </a:lstStyle>
          <a:p>
            <a:pPr lvl="0"/>
            <a:r>
              <a:rPr lang="de-DE"/>
              <a:t>Textmasterformat bearbeiten</a:t>
            </a:r>
          </a:p>
        </p:txBody>
      </p:sp>
      <p:sp>
        <p:nvSpPr>
          <p:cNvPr id="20" name="Titel 19"/>
          <p:cNvSpPr>
            <a:spLocks noGrp="1"/>
          </p:cNvSpPr>
          <p:nvPr>
            <p:ph type="title"/>
          </p:nvPr>
        </p:nvSpPr>
        <p:spPr/>
        <p:txBody>
          <a:bodyPr/>
          <a:lstStyle>
            <a:lvl1pPr>
              <a:defRPr>
                <a:latin typeface="+mj-lt"/>
              </a:defRPr>
            </a:lvl1pPr>
          </a:lstStyle>
          <a:p>
            <a:r>
              <a:rPr lang="de-DE"/>
              <a:t>Titelmasterformat durch Klicken bearbeiten</a:t>
            </a:r>
            <a:endParaRPr lang="de-DE" dirty="0"/>
          </a:p>
        </p:txBody>
      </p:sp>
      <p:sp>
        <p:nvSpPr>
          <p:cNvPr id="10" name="Textplatzhalter 2"/>
          <p:cNvSpPr>
            <a:spLocks noGrp="1"/>
          </p:cNvSpPr>
          <p:nvPr>
            <p:ph type="body" sz="quarter" idx="18"/>
          </p:nvPr>
        </p:nvSpPr>
        <p:spPr>
          <a:xfrm>
            <a:off x="718868" y="6237312"/>
            <a:ext cx="10863532" cy="288032"/>
          </a:xfrm>
          <a:prstGeom prst="rect">
            <a:avLst/>
          </a:prstGeom>
        </p:spPr>
        <p:txBody>
          <a:bodyPr lIns="0" tIns="0" rIns="0" bIns="0" anchor="ctr"/>
          <a:lstStyle>
            <a:lvl1pPr marL="0" indent="0" algn="ctr">
              <a:buNone/>
              <a:defRPr sz="1400"/>
            </a:lvl1pPr>
            <a:lvl2pPr marL="457119" indent="0" algn="ctr">
              <a:buNone/>
              <a:defRPr/>
            </a:lvl2pPr>
            <a:lvl3pPr marL="914238" indent="0" algn="ctr">
              <a:buNone/>
              <a:defRPr/>
            </a:lvl3pPr>
            <a:lvl4pPr marL="1371358" indent="0" algn="ctr">
              <a:buNone/>
              <a:defRPr/>
            </a:lvl4pPr>
            <a:lvl5pPr marL="1828477" indent="0" algn="ctr">
              <a:buNone/>
              <a:defRPr/>
            </a:lvl5pPr>
          </a:lstStyle>
          <a:p>
            <a:pPr lvl="0"/>
            <a:r>
              <a:rPr lang="de-DE"/>
              <a:t>Textmasterformat bearbeiten</a:t>
            </a:r>
          </a:p>
        </p:txBody>
      </p:sp>
      <p:sp>
        <p:nvSpPr>
          <p:cNvPr id="9" name="Datumsplatzhalter 4"/>
          <p:cNvSpPr>
            <a:spLocks noGrp="1"/>
          </p:cNvSpPr>
          <p:nvPr>
            <p:ph type="dt" sz="half" idx="19"/>
          </p:nvPr>
        </p:nvSpPr>
        <p:spPr>
          <a:xfrm>
            <a:off x="718868" y="6547333"/>
            <a:ext cx="840628" cy="216000"/>
          </a:xfrm>
          <a:prstGeom prst="rect">
            <a:avLst/>
          </a:prstGeom>
        </p:spPr>
        <p:txBody>
          <a:bodyPr/>
          <a:lstStyle>
            <a:lvl1pPr algn="l">
              <a:defRPr>
                <a:solidFill>
                  <a:srgbClr val="4D4D4D"/>
                </a:solidFill>
              </a:defRPr>
            </a:lvl1pPr>
          </a:lstStyle>
          <a:p>
            <a:r>
              <a:rPr lang="de-DE"/>
              <a:t>© estos GmbH</a:t>
            </a:r>
            <a:endParaRPr lang="de-DE" dirty="0"/>
          </a:p>
        </p:txBody>
      </p:sp>
      <p:sp>
        <p:nvSpPr>
          <p:cNvPr id="13" name="Fußzeilenplatzhalter 5"/>
          <p:cNvSpPr>
            <a:spLocks noGrp="1"/>
          </p:cNvSpPr>
          <p:nvPr>
            <p:ph type="ftr" sz="quarter" idx="15"/>
          </p:nvPr>
        </p:nvSpPr>
        <p:spPr>
          <a:xfrm>
            <a:off x="1800000" y="6547333"/>
            <a:ext cx="9000000" cy="216000"/>
          </a:xfrm>
          <a:prstGeom prst="rect">
            <a:avLst/>
          </a:prstGeom>
        </p:spPr>
        <p:txBody>
          <a:bodyPr/>
          <a:lstStyle>
            <a:lvl1pPr>
              <a:defRPr>
                <a:solidFill>
                  <a:srgbClr val="4D4D4D"/>
                </a:solidFill>
              </a:defRPr>
            </a:lvl1pPr>
          </a:lstStyle>
          <a:p>
            <a:r>
              <a:rPr lang="en-US" dirty="0"/>
              <a:t>Release 8/23/2017. Valid until 29/9/2017. Errors and subsequent changes are reserved.</a:t>
            </a:r>
            <a:endParaRPr lang="de-DE" dirty="0"/>
          </a:p>
        </p:txBody>
      </p:sp>
      <p:sp>
        <p:nvSpPr>
          <p:cNvPr id="15" name="Foliennummernplatzhalter 6"/>
          <p:cNvSpPr>
            <a:spLocks noGrp="1"/>
          </p:cNvSpPr>
          <p:nvPr>
            <p:ph type="sldNum" sz="quarter" idx="16"/>
          </p:nvPr>
        </p:nvSpPr>
        <p:spPr>
          <a:xfrm>
            <a:off x="11027269" y="6547333"/>
            <a:ext cx="555131" cy="216000"/>
          </a:xfrm>
        </p:spPr>
        <p:txBody>
          <a:bodyPr/>
          <a:lstStyle/>
          <a:p>
            <a:fld id="{C7C905D0-24F0-4A5D-A8FD-F45F8E9F1544}" type="slidenum">
              <a:rPr lang="de-DE" smtClean="0"/>
              <a:pPr/>
              <a:t>‹N›</a:t>
            </a:fld>
            <a:endParaRPr lang="de-DE" dirty="0"/>
          </a:p>
        </p:txBody>
      </p:sp>
    </p:spTree>
    <p:extLst>
      <p:ext uri="{BB962C8B-B14F-4D97-AF65-F5344CB8AC3E}">
        <p14:creationId xmlns:p14="http://schemas.microsoft.com/office/powerpoint/2010/main" val="110836136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719667" y="1123200"/>
            <a:ext cx="3456000" cy="5112000"/>
          </a:xfrm>
          <a:prstGeom prst="rect">
            <a:avLst/>
          </a:prstGeom>
        </p:spPr>
        <p:txBody>
          <a:bodyPr lIns="0" tIns="0" rIns="0" bIns="0">
            <a:normAutofit/>
          </a:bodyPr>
          <a:lstStyle>
            <a:lvl1pPr marL="0" indent="0">
              <a:lnSpc>
                <a:spcPct val="150000"/>
              </a:lnSpc>
              <a:buNone/>
              <a:defRPr sz="1800">
                <a:latin typeface="+mn-lt"/>
              </a:defRPr>
            </a:lvl1pPr>
          </a:lstStyle>
          <a:p>
            <a:pPr lvl="0"/>
            <a:r>
              <a:rPr lang="de-DE"/>
              <a:t>Textmasterformat bearbeiten</a:t>
            </a:r>
          </a:p>
        </p:txBody>
      </p:sp>
      <p:sp>
        <p:nvSpPr>
          <p:cNvPr id="14" name="Inhaltsplatzhalter 13"/>
          <p:cNvSpPr>
            <a:spLocks noGrp="1"/>
          </p:cNvSpPr>
          <p:nvPr>
            <p:ph sz="quarter" idx="14"/>
          </p:nvPr>
        </p:nvSpPr>
        <p:spPr>
          <a:xfrm>
            <a:off x="4423200" y="1123200"/>
            <a:ext cx="3456000" cy="5112000"/>
          </a:xfrm>
          <a:prstGeom prst="rect">
            <a:avLst/>
          </a:prstGeom>
        </p:spPr>
        <p:txBody>
          <a:bodyPr lIns="0" tIns="0" rIns="0" bIns="0">
            <a:normAutofit/>
          </a:bodyPr>
          <a:lstStyle>
            <a:lvl1pPr marL="0" indent="0">
              <a:lnSpc>
                <a:spcPct val="150000"/>
              </a:lnSpc>
              <a:buNone/>
              <a:defRPr sz="1800">
                <a:latin typeface="+mn-lt"/>
              </a:defRPr>
            </a:lvl1pPr>
          </a:lstStyle>
          <a:p>
            <a:pPr lvl="0"/>
            <a:r>
              <a:rPr lang="de-DE"/>
              <a:t>Textmasterformat bearbeiten</a:t>
            </a:r>
          </a:p>
        </p:txBody>
      </p:sp>
      <p:sp>
        <p:nvSpPr>
          <p:cNvPr id="16" name="Inhaltsplatzhalter 15"/>
          <p:cNvSpPr>
            <a:spLocks noGrp="1"/>
          </p:cNvSpPr>
          <p:nvPr>
            <p:ph sz="quarter" idx="15"/>
          </p:nvPr>
        </p:nvSpPr>
        <p:spPr>
          <a:xfrm>
            <a:off x="8113184" y="1123200"/>
            <a:ext cx="3456000" cy="5112000"/>
          </a:xfrm>
          <a:prstGeom prst="rect">
            <a:avLst/>
          </a:prstGeom>
        </p:spPr>
        <p:txBody>
          <a:bodyPr lIns="0" tIns="0" rIns="0" bIns="0">
            <a:normAutofit/>
          </a:bodyPr>
          <a:lstStyle>
            <a:lvl1pPr marL="0" indent="0">
              <a:lnSpc>
                <a:spcPct val="150000"/>
              </a:lnSpc>
              <a:buNone/>
              <a:defRPr sz="1800">
                <a:latin typeface="+mn-lt"/>
              </a:defRPr>
            </a:lvl1pPr>
            <a:lvl5pPr>
              <a:defRPr/>
            </a:lvl5pPr>
          </a:lstStyle>
          <a:p>
            <a:pPr lvl="0"/>
            <a:r>
              <a:rPr lang="de-DE"/>
              <a:t>Textmasterformat bearbeiten</a:t>
            </a:r>
          </a:p>
        </p:txBody>
      </p:sp>
      <p:sp>
        <p:nvSpPr>
          <p:cNvPr id="20" name="Titel 19"/>
          <p:cNvSpPr>
            <a:spLocks noGrp="1"/>
          </p:cNvSpPr>
          <p:nvPr>
            <p:ph type="title"/>
          </p:nvPr>
        </p:nvSpPr>
        <p:spPr/>
        <p:txBody>
          <a:bodyPr/>
          <a:lstStyle>
            <a:lvl1pPr>
              <a:defRPr>
                <a:latin typeface="+mj-lt"/>
              </a:defRPr>
            </a:lvl1pPr>
          </a:lstStyle>
          <a:p>
            <a:r>
              <a:rPr lang="de-DE"/>
              <a:t>Titelmasterformat durch Klicken bearbeiten</a:t>
            </a:r>
            <a:endParaRPr lang="de-DE" dirty="0"/>
          </a:p>
        </p:txBody>
      </p:sp>
      <p:sp>
        <p:nvSpPr>
          <p:cNvPr id="10" name="Textplatzhalter 2"/>
          <p:cNvSpPr>
            <a:spLocks noGrp="1"/>
          </p:cNvSpPr>
          <p:nvPr>
            <p:ph type="body" sz="quarter" idx="19"/>
          </p:nvPr>
        </p:nvSpPr>
        <p:spPr>
          <a:xfrm>
            <a:off x="718868" y="6237312"/>
            <a:ext cx="10863532" cy="288032"/>
          </a:xfrm>
          <a:prstGeom prst="rect">
            <a:avLst/>
          </a:prstGeom>
        </p:spPr>
        <p:txBody>
          <a:bodyPr lIns="0" tIns="0" rIns="0" bIns="0" anchor="ctr"/>
          <a:lstStyle>
            <a:lvl1pPr marL="0" indent="0" algn="ctr">
              <a:buNone/>
              <a:defRPr sz="1400"/>
            </a:lvl1pPr>
            <a:lvl2pPr marL="457119" indent="0" algn="ctr">
              <a:buNone/>
              <a:defRPr/>
            </a:lvl2pPr>
            <a:lvl3pPr marL="914238" indent="0" algn="ctr">
              <a:buNone/>
              <a:defRPr/>
            </a:lvl3pPr>
            <a:lvl4pPr marL="1371358" indent="0" algn="ctr">
              <a:buNone/>
              <a:defRPr/>
            </a:lvl4pPr>
            <a:lvl5pPr marL="1828477" indent="0" algn="ctr">
              <a:buNone/>
              <a:defRPr/>
            </a:lvl5pPr>
          </a:lstStyle>
          <a:p>
            <a:pPr lvl="0"/>
            <a:r>
              <a:rPr lang="de-DE"/>
              <a:t>Textmasterformat bearbeiten</a:t>
            </a:r>
          </a:p>
        </p:txBody>
      </p:sp>
      <p:sp>
        <p:nvSpPr>
          <p:cNvPr id="13" name="Datumsplatzhalter 4"/>
          <p:cNvSpPr>
            <a:spLocks noGrp="1"/>
          </p:cNvSpPr>
          <p:nvPr>
            <p:ph type="dt" sz="half" idx="20"/>
          </p:nvPr>
        </p:nvSpPr>
        <p:spPr>
          <a:xfrm>
            <a:off x="718868" y="6547333"/>
            <a:ext cx="840628" cy="216000"/>
          </a:xfrm>
          <a:prstGeom prst="rect">
            <a:avLst/>
          </a:prstGeom>
        </p:spPr>
        <p:txBody>
          <a:bodyPr/>
          <a:lstStyle>
            <a:lvl1pPr algn="l">
              <a:defRPr>
                <a:solidFill>
                  <a:srgbClr val="4D4D4D"/>
                </a:solidFill>
              </a:defRPr>
            </a:lvl1pPr>
          </a:lstStyle>
          <a:p>
            <a:r>
              <a:rPr lang="de-DE"/>
              <a:t>© estos GmbH</a:t>
            </a:r>
            <a:endParaRPr lang="de-DE" dirty="0"/>
          </a:p>
        </p:txBody>
      </p:sp>
      <p:sp>
        <p:nvSpPr>
          <p:cNvPr id="15" name="Fußzeilenplatzhalter 5"/>
          <p:cNvSpPr>
            <a:spLocks noGrp="1"/>
          </p:cNvSpPr>
          <p:nvPr>
            <p:ph type="ftr" sz="quarter" idx="21"/>
          </p:nvPr>
        </p:nvSpPr>
        <p:spPr>
          <a:xfrm>
            <a:off x="1800000" y="6547333"/>
            <a:ext cx="9000000" cy="216000"/>
          </a:xfrm>
          <a:prstGeom prst="rect">
            <a:avLst/>
          </a:prstGeom>
        </p:spPr>
        <p:txBody>
          <a:bodyPr/>
          <a:lstStyle>
            <a:lvl1pPr>
              <a:defRPr>
                <a:solidFill>
                  <a:srgbClr val="4D4D4D"/>
                </a:solidFill>
              </a:defRPr>
            </a:lvl1pPr>
          </a:lstStyle>
          <a:p>
            <a:r>
              <a:rPr lang="en-US" dirty="0"/>
              <a:t>Release 8/23/2017. Valid until 29/9/2017. Errors and subsequent changes are reserved.</a:t>
            </a:r>
            <a:endParaRPr lang="de-DE" dirty="0"/>
          </a:p>
        </p:txBody>
      </p:sp>
      <p:sp>
        <p:nvSpPr>
          <p:cNvPr id="17" name="Foliennummernplatzhalter 6"/>
          <p:cNvSpPr>
            <a:spLocks noGrp="1"/>
          </p:cNvSpPr>
          <p:nvPr>
            <p:ph type="sldNum" sz="quarter" idx="16"/>
          </p:nvPr>
        </p:nvSpPr>
        <p:spPr>
          <a:xfrm>
            <a:off x="11027269" y="6547333"/>
            <a:ext cx="555131" cy="216000"/>
          </a:xfrm>
        </p:spPr>
        <p:txBody>
          <a:bodyPr/>
          <a:lstStyle/>
          <a:p>
            <a:fld id="{C7C905D0-24F0-4A5D-A8FD-F45F8E9F1544}" type="slidenum">
              <a:rPr lang="de-DE" smtClean="0"/>
              <a:pPr/>
              <a:t>‹N›</a:t>
            </a:fld>
            <a:endParaRPr lang="de-DE" dirty="0"/>
          </a:p>
        </p:txBody>
      </p:sp>
    </p:spTree>
    <p:extLst>
      <p:ext uri="{BB962C8B-B14F-4D97-AF65-F5344CB8AC3E}">
        <p14:creationId xmlns:p14="http://schemas.microsoft.com/office/powerpoint/2010/main" val="320873872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er inhalte">
    <p:spTree>
      <p:nvGrpSpPr>
        <p:cNvPr id="1" name=""/>
        <p:cNvGrpSpPr/>
        <p:nvPr/>
      </p:nvGrpSpPr>
      <p:grpSpPr>
        <a:xfrm>
          <a:off x="0" y="0"/>
          <a:ext cx="0" cy="0"/>
          <a:chOff x="0" y="0"/>
          <a:chExt cx="0" cy="0"/>
        </a:xfrm>
      </p:grpSpPr>
      <p:sp>
        <p:nvSpPr>
          <p:cNvPr id="9" name="Inhaltsplatzhalter 8"/>
          <p:cNvSpPr>
            <a:spLocks noGrp="1"/>
          </p:cNvSpPr>
          <p:nvPr>
            <p:ph sz="quarter" idx="13"/>
          </p:nvPr>
        </p:nvSpPr>
        <p:spPr>
          <a:xfrm>
            <a:off x="719668" y="1123200"/>
            <a:ext cx="5281084" cy="2449816"/>
          </a:xfrm>
          <a:prstGeom prst="rect">
            <a:avLst/>
          </a:prstGeom>
        </p:spPr>
        <p:txBody>
          <a:bodyPr lIns="0" tIns="0" rIns="0" bIns="0">
            <a:normAutofit/>
          </a:bodyPr>
          <a:lstStyle>
            <a:lvl1pPr marL="0" indent="0">
              <a:lnSpc>
                <a:spcPct val="150000"/>
              </a:lnSpc>
              <a:buNone/>
              <a:defRPr sz="1800">
                <a:latin typeface="+mn-lt"/>
              </a:defRPr>
            </a:lvl1pPr>
          </a:lstStyle>
          <a:p>
            <a:pPr lvl="0"/>
            <a:r>
              <a:rPr lang="de-DE"/>
              <a:t>Textmasterformat bearbeiten</a:t>
            </a:r>
          </a:p>
        </p:txBody>
      </p:sp>
      <p:sp>
        <p:nvSpPr>
          <p:cNvPr id="15" name="Inhaltsplatzhalter 14"/>
          <p:cNvSpPr>
            <a:spLocks noGrp="1"/>
          </p:cNvSpPr>
          <p:nvPr>
            <p:ph sz="quarter" idx="14"/>
          </p:nvPr>
        </p:nvSpPr>
        <p:spPr>
          <a:xfrm>
            <a:off x="719668" y="3789040"/>
            <a:ext cx="5281084" cy="2446160"/>
          </a:xfrm>
          <a:prstGeom prst="rect">
            <a:avLst/>
          </a:prstGeom>
        </p:spPr>
        <p:txBody>
          <a:bodyPr lIns="0" tIns="0" rIns="0" bIns="0">
            <a:normAutofit/>
          </a:bodyPr>
          <a:lstStyle>
            <a:lvl1pPr marL="0" indent="0">
              <a:lnSpc>
                <a:spcPct val="150000"/>
              </a:lnSpc>
              <a:buNone/>
              <a:defRPr sz="1800">
                <a:latin typeface="+mn-lt"/>
              </a:defRPr>
            </a:lvl1pPr>
          </a:lstStyle>
          <a:p>
            <a:pPr lvl="0"/>
            <a:r>
              <a:rPr lang="de-DE"/>
              <a:t>Textmasterformat bearbeiten</a:t>
            </a:r>
          </a:p>
        </p:txBody>
      </p:sp>
      <p:sp>
        <p:nvSpPr>
          <p:cNvPr id="23" name="Titel 22"/>
          <p:cNvSpPr>
            <a:spLocks noGrp="1"/>
          </p:cNvSpPr>
          <p:nvPr>
            <p:ph type="title"/>
          </p:nvPr>
        </p:nvSpPr>
        <p:spPr/>
        <p:txBody>
          <a:bodyPr/>
          <a:lstStyle>
            <a:lvl1pPr>
              <a:defRPr>
                <a:latin typeface="+mj-lt"/>
              </a:defRPr>
            </a:lvl1pPr>
          </a:lstStyle>
          <a:p>
            <a:r>
              <a:rPr lang="de-DE"/>
              <a:t>Titelmasterformat durch Klicken bearbeiten</a:t>
            </a:r>
            <a:endParaRPr lang="de-DE" dirty="0"/>
          </a:p>
        </p:txBody>
      </p:sp>
      <p:sp>
        <p:nvSpPr>
          <p:cNvPr id="8" name="Textplatzhalter 2"/>
          <p:cNvSpPr>
            <a:spLocks noGrp="1"/>
          </p:cNvSpPr>
          <p:nvPr>
            <p:ph type="body" sz="quarter" idx="18"/>
          </p:nvPr>
        </p:nvSpPr>
        <p:spPr>
          <a:xfrm>
            <a:off x="718868" y="6237312"/>
            <a:ext cx="10863532" cy="288032"/>
          </a:xfrm>
          <a:prstGeom prst="rect">
            <a:avLst/>
          </a:prstGeom>
        </p:spPr>
        <p:txBody>
          <a:bodyPr lIns="0" tIns="0" rIns="0" bIns="0" anchor="ctr"/>
          <a:lstStyle>
            <a:lvl1pPr marL="0" indent="0" algn="ctr">
              <a:buNone/>
              <a:defRPr sz="1400"/>
            </a:lvl1pPr>
            <a:lvl2pPr marL="457119" indent="0" algn="ctr">
              <a:buNone/>
              <a:defRPr/>
            </a:lvl2pPr>
            <a:lvl3pPr marL="914238" indent="0" algn="ctr">
              <a:buNone/>
              <a:defRPr/>
            </a:lvl3pPr>
            <a:lvl4pPr marL="1371358" indent="0" algn="ctr">
              <a:buNone/>
              <a:defRPr/>
            </a:lvl4pPr>
            <a:lvl5pPr marL="1828477" indent="0" algn="ctr">
              <a:buNone/>
              <a:defRPr/>
            </a:lvl5pPr>
          </a:lstStyle>
          <a:p>
            <a:pPr lvl="0"/>
            <a:r>
              <a:rPr lang="de-DE"/>
              <a:t>Textmasterformat bearbeiten</a:t>
            </a:r>
          </a:p>
        </p:txBody>
      </p:sp>
      <p:sp>
        <p:nvSpPr>
          <p:cNvPr id="14" name="Inhaltsplatzhalter 14"/>
          <p:cNvSpPr>
            <a:spLocks noGrp="1"/>
          </p:cNvSpPr>
          <p:nvPr>
            <p:ph sz="quarter" idx="21"/>
          </p:nvPr>
        </p:nvSpPr>
        <p:spPr>
          <a:xfrm>
            <a:off x="6302401" y="3773930"/>
            <a:ext cx="5281084" cy="2446160"/>
          </a:xfrm>
          <a:prstGeom prst="rect">
            <a:avLst/>
          </a:prstGeom>
        </p:spPr>
        <p:txBody>
          <a:bodyPr lIns="0" tIns="0" rIns="0" bIns="0">
            <a:normAutofit/>
          </a:bodyPr>
          <a:lstStyle>
            <a:lvl1pPr marL="0" indent="0">
              <a:lnSpc>
                <a:spcPct val="150000"/>
              </a:lnSpc>
              <a:buNone/>
              <a:defRPr sz="1800">
                <a:latin typeface="+mn-lt"/>
              </a:defRPr>
            </a:lvl1pPr>
          </a:lstStyle>
          <a:p>
            <a:pPr lvl="0"/>
            <a:r>
              <a:rPr lang="de-DE"/>
              <a:t>Textmasterformat bearbeiten</a:t>
            </a:r>
          </a:p>
        </p:txBody>
      </p:sp>
      <p:sp>
        <p:nvSpPr>
          <p:cNvPr id="17" name="Inhaltsplatzhalter 14"/>
          <p:cNvSpPr>
            <a:spLocks noGrp="1"/>
          </p:cNvSpPr>
          <p:nvPr>
            <p:ph sz="quarter" idx="22"/>
          </p:nvPr>
        </p:nvSpPr>
        <p:spPr>
          <a:xfrm>
            <a:off x="6301316" y="1114239"/>
            <a:ext cx="5281084" cy="2446160"/>
          </a:xfrm>
          <a:prstGeom prst="rect">
            <a:avLst/>
          </a:prstGeom>
        </p:spPr>
        <p:txBody>
          <a:bodyPr lIns="0" tIns="0" rIns="0" bIns="0">
            <a:normAutofit/>
          </a:bodyPr>
          <a:lstStyle>
            <a:lvl1pPr marL="0" indent="0">
              <a:lnSpc>
                <a:spcPct val="150000"/>
              </a:lnSpc>
              <a:buNone/>
              <a:defRPr sz="1800">
                <a:latin typeface="+mn-lt"/>
              </a:defRPr>
            </a:lvl1pPr>
          </a:lstStyle>
          <a:p>
            <a:pPr lvl="0"/>
            <a:r>
              <a:rPr lang="de-DE"/>
              <a:t>Textmasterformat bearbeiten</a:t>
            </a:r>
          </a:p>
        </p:txBody>
      </p:sp>
      <p:sp>
        <p:nvSpPr>
          <p:cNvPr id="12" name="Datumsplatzhalter 4"/>
          <p:cNvSpPr>
            <a:spLocks noGrp="1"/>
          </p:cNvSpPr>
          <p:nvPr>
            <p:ph type="dt" sz="half" idx="23"/>
          </p:nvPr>
        </p:nvSpPr>
        <p:spPr>
          <a:xfrm>
            <a:off x="718868" y="6547333"/>
            <a:ext cx="840628" cy="216000"/>
          </a:xfrm>
          <a:prstGeom prst="rect">
            <a:avLst/>
          </a:prstGeom>
        </p:spPr>
        <p:txBody>
          <a:bodyPr/>
          <a:lstStyle>
            <a:lvl1pPr algn="l">
              <a:defRPr>
                <a:solidFill>
                  <a:srgbClr val="4D4D4D"/>
                </a:solidFill>
              </a:defRPr>
            </a:lvl1pPr>
          </a:lstStyle>
          <a:p>
            <a:r>
              <a:rPr lang="de-DE"/>
              <a:t>© estos GmbH</a:t>
            </a:r>
            <a:endParaRPr lang="de-DE" dirty="0"/>
          </a:p>
        </p:txBody>
      </p:sp>
      <p:sp>
        <p:nvSpPr>
          <p:cNvPr id="13" name="Fußzeilenplatzhalter 5"/>
          <p:cNvSpPr>
            <a:spLocks noGrp="1"/>
          </p:cNvSpPr>
          <p:nvPr>
            <p:ph type="ftr" sz="quarter" idx="15"/>
          </p:nvPr>
        </p:nvSpPr>
        <p:spPr>
          <a:xfrm>
            <a:off x="1800000" y="6547333"/>
            <a:ext cx="9000000" cy="216000"/>
          </a:xfrm>
          <a:prstGeom prst="rect">
            <a:avLst/>
          </a:prstGeom>
        </p:spPr>
        <p:txBody>
          <a:bodyPr/>
          <a:lstStyle>
            <a:lvl1pPr>
              <a:defRPr>
                <a:solidFill>
                  <a:srgbClr val="4D4D4D"/>
                </a:solidFill>
              </a:defRPr>
            </a:lvl1pPr>
          </a:lstStyle>
          <a:p>
            <a:r>
              <a:rPr lang="en-US" dirty="0"/>
              <a:t>Release 8/23/2017. Valid until 29/9/2017. Errors and subsequent changes are reserved.</a:t>
            </a:r>
            <a:endParaRPr lang="de-DE" dirty="0"/>
          </a:p>
        </p:txBody>
      </p:sp>
      <p:sp>
        <p:nvSpPr>
          <p:cNvPr id="16" name="Foliennummernplatzhalter 6"/>
          <p:cNvSpPr>
            <a:spLocks noGrp="1"/>
          </p:cNvSpPr>
          <p:nvPr>
            <p:ph type="sldNum" sz="quarter" idx="16"/>
          </p:nvPr>
        </p:nvSpPr>
        <p:spPr>
          <a:xfrm>
            <a:off x="11027269" y="6547333"/>
            <a:ext cx="555131" cy="216000"/>
          </a:xfrm>
        </p:spPr>
        <p:txBody>
          <a:bodyPr/>
          <a:lstStyle/>
          <a:p>
            <a:fld id="{C7C905D0-24F0-4A5D-A8FD-F45F8E9F1544}" type="slidenum">
              <a:rPr lang="de-DE" smtClean="0"/>
              <a:pPr/>
              <a:t>‹N›</a:t>
            </a:fld>
            <a:endParaRPr lang="de-DE" dirty="0"/>
          </a:p>
        </p:txBody>
      </p:sp>
    </p:spTree>
    <p:extLst>
      <p:ext uri="{BB962C8B-B14F-4D97-AF65-F5344CB8AC3E}">
        <p14:creationId xmlns:p14="http://schemas.microsoft.com/office/powerpoint/2010/main" val="427057517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ollbild mit Text">
    <p:spTree>
      <p:nvGrpSpPr>
        <p:cNvPr id="1" name=""/>
        <p:cNvGrpSpPr/>
        <p:nvPr/>
      </p:nvGrpSpPr>
      <p:grpSpPr>
        <a:xfrm>
          <a:off x="0" y="0"/>
          <a:ext cx="0" cy="0"/>
          <a:chOff x="0" y="0"/>
          <a:chExt cx="0" cy="0"/>
        </a:xfrm>
      </p:grpSpPr>
      <p:sp>
        <p:nvSpPr>
          <p:cNvPr id="9" name="Inhaltsplatzhalter 11"/>
          <p:cNvSpPr>
            <a:spLocks noGrp="1"/>
          </p:cNvSpPr>
          <p:nvPr>
            <p:ph sz="quarter" idx="13"/>
          </p:nvPr>
        </p:nvSpPr>
        <p:spPr>
          <a:xfrm>
            <a:off x="0" y="0"/>
            <a:ext cx="12192000" cy="6858000"/>
          </a:xfrm>
          <a:prstGeom prst="rect">
            <a:avLst/>
          </a:prstGeom>
        </p:spPr>
        <p:txBody>
          <a:bodyPr anchor="ctr" anchorCtr="0">
            <a:normAutofit/>
          </a:bodyPr>
          <a:lstStyle>
            <a:lvl1pPr marL="0" indent="0" algn="ctr">
              <a:buNone/>
              <a:defRPr lang="de-DE" sz="3200" smtClean="0">
                <a:solidFill>
                  <a:schemeClr val="tx1"/>
                </a:solidFill>
                <a:latin typeface="+mn-lt"/>
              </a:defRPr>
            </a:lvl1pPr>
            <a:lvl2pPr>
              <a:defRPr lang="de-DE" smtClean="0"/>
            </a:lvl2pPr>
            <a:lvl3pPr>
              <a:defRPr lang="de-DE" smtClean="0"/>
            </a:lvl3pPr>
            <a:lvl4pPr>
              <a:defRPr lang="de-DE" smtClean="0"/>
            </a:lvl4pPr>
            <a:lvl5pPr>
              <a:defRPr lang="de-DE"/>
            </a:lvl5pPr>
          </a:lstStyle>
          <a:p>
            <a:pPr lvl="0"/>
            <a:r>
              <a:rPr lang="de-DE"/>
              <a:t>Textmasterformat bearbeiten</a:t>
            </a:r>
          </a:p>
        </p:txBody>
      </p:sp>
    </p:spTree>
    <p:extLst>
      <p:ext uri="{BB962C8B-B14F-4D97-AF65-F5344CB8AC3E}">
        <p14:creationId xmlns:p14="http://schemas.microsoft.com/office/powerpoint/2010/main" val="7912011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gleich mit Ic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defRPr>
            </a:lvl1pPr>
          </a:lstStyle>
          <a:p>
            <a:r>
              <a:rPr lang="de-DE"/>
              <a:t>Titelmasterformat durch Klicken bearbeiten</a:t>
            </a:r>
            <a:endParaRPr lang="de-DE" dirty="0"/>
          </a:p>
        </p:txBody>
      </p:sp>
      <p:sp>
        <p:nvSpPr>
          <p:cNvPr id="6" name="Textplatzhalter 2"/>
          <p:cNvSpPr>
            <a:spLocks noGrp="1"/>
          </p:cNvSpPr>
          <p:nvPr>
            <p:ph type="body" idx="1"/>
          </p:nvPr>
        </p:nvSpPr>
        <p:spPr>
          <a:xfrm>
            <a:off x="1692000" y="1123200"/>
            <a:ext cx="4392000" cy="639883"/>
          </a:xfrm>
          <a:prstGeom prst="rect">
            <a:avLst/>
          </a:prstGeom>
        </p:spPr>
        <p:txBody>
          <a:bodyPr lIns="0" tIns="0" rIns="0" bIns="0" anchor="ctr">
            <a:normAutofit/>
          </a:bodyPr>
          <a:lstStyle>
            <a:lvl1pPr marL="0" indent="0" algn="l">
              <a:buNone/>
              <a:defRPr lang="de-DE" sz="2000" b="1" dirty="0" smtClean="0">
                <a:latin typeface="+mj-lt"/>
              </a:defRPr>
            </a:lvl1pPr>
            <a:lvl2pPr marL="436361" indent="0">
              <a:buNone/>
              <a:defRPr sz="1900" b="1"/>
            </a:lvl2pPr>
            <a:lvl3pPr marL="872722" indent="0">
              <a:buNone/>
              <a:defRPr sz="1800" b="1"/>
            </a:lvl3pPr>
            <a:lvl4pPr marL="1309083" indent="0">
              <a:buNone/>
              <a:defRPr sz="1500" b="1"/>
            </a:lvl4pPr>
            <a:lvl5pPr marL="1745445" indent="0">
              <a:buNone/>
              <a:defRPr sz="1500" b="1"/>
            </a:lvl5pPr>
            <a:lvl6pPr marL="2181806" indent="0">
              <a:buNone/>
              <a:defRPr sz="1500" b="1"/>
            </a:lvl6pPr>
            <a:lvl7pPr marL="2618167" indent="0">
              <a:buNone/>
              <a:defRPr sz="1500" b="1"/>
            </a:lvl7pPr>
            <a:lvl8pPr marL="3054529" indent="0">
              <a:buNone/>
              <a:defRPr sz="1500" b="1"/>
            </a:lvl8pPr>
            <a:lvl9pPr marL="3490890" indent="0">
              <a:buNone/>
              <a:defRPr sz="1500" b="1"/>
            </a:lvl9pPr>
          </a:lstStyle>
          <a:p>
            <a:pPr lvl="0"/>
            <a:r>
              <a:rPr lang="de-DE"/>
              <a:t>Textmasterformat bearbeiten</a:t>
            </a:r>
          </a:p>
        </p:txBody>
      </p:sp>
      <p:sp>
        <p:nvSpPr>
          <p:cNvPr id="7" name="Textplatzhalter 4"/>
          <p:cNvSpPr>
            <a:spLocks noGrp="1"/>
          </p:cNvSpPr>
          <p:nvPr>
            <p:ph type="body" sz="quarter" idx="3"/>
          </p:nvPr>
        </p:nvSpPr>
        <p:spPr>
          <a:xfrm>
            <a:off x="7200000" y="1123200"/>
            <a:ext cx="4392000" cy="639762"/>
          </a:xfrm>
          <a:prstGeom prst="rect">
            <a:avLst/>
          </a:prstGeom>
        </p:spPr>
        <p:txBody>
          <a:bodyPr lIns="0" tIns="0" rIns="0" bIns="0" anchor="ctr">
            <a:normAutofit/>
          </a:bodyPr>
          <a:lstStyle>
            <a:lvl1pPr marL="0" indent="0" algn="l">
              <a:buNone/>
              <a:defRPr lang="de-DE" sz="2000" b="1" kern="1200" dirty="0" smtClean="0">
                <a:solidFill>
                  <a:schemeClr val="tx1"/>
                </a:solidFill>
                <a:latin typeface="+mj-lt"/>
                <a:ea typeface="+mn-ea"/>
                <a:cs typeface="Source Sans Pro Light" pitchFamily="34" charset="0"/>
              </a:defRPr>
            </a:lvl1pPr>
            <a:lvl2pPr marL="436361" indent="0">
              <a:buNone/>
              <a:defRPr sz="1900" b="1"/>
            </a:lvl2pPr>
            <a:lvl3pPr marL="872722" indent="0">
              <a:buNone/>
              <a:defRPr sz="1800" b="1"/>
            </a:lvl3pPr>
            <a:lvl4pPr marL="1309083" indent="0">
              <a:buNone/>
              <a:defRPr sz="1500" b="1"/>
            </a:lvl4pPr>
            <a:lvl5pPr marL="1745445" indent="0">
              <a:buNone/>
              <a:defRPr sz="1500" b="1"/>
            </a:lvl5pPr>
            <a:lvl6pPr marL="2181806" indent="0">
              <a:buNone/>
              <a:defRPr sz="1500" b="1"/>
            </a:lvl6pPr>
            <a:lvl7pPr marL="2618167" indent="0">
              <a:buNone/>
              <a:defRPr sz="1500" b="1"/>
            </a:lvl7pPr>
            <a:lvl8pPr marL="3054529" indent="0">
              <a:buNone/>
              <a:defRPr sz="1500" b="1"/>
            </a:lvl8pPr>
            <a:lvl9pPr marL="3490890" indent="0">
              <a:buNone/>
              <a:defRPr sz="1500" b="1"/>
            </a:lvl9pPr>
          </a:lstStyle>
          <a:p>
            <a:pPr lvl="0"/>
            <a:r>
              <a:rPr lang="de-DE"/>
              <a:t>Textmasterformat bearbeiten</a:t>
            </a:r>
          </a:p>
        </p:txBody>
      </p:sp>
      <p:sp>
        <p:nvSpPr>
          <p:cNvPr id="8" name="Inhaltsplatzhalter 6"/>
          <p:cNvSpPr>
            <a:spLocks noGrp="1"/>
          </p:cNvSpPr>
          <p:nvPr>
            <p:ph sz="quarter" idx="13"/>
          </p:nvPr>
        </p:nvSpPr>
        <p:spPr>
          <a:xfrm>
            <a:off x="1692000" y="1989139"/>
            <a:ext cx="4392000" cy="4248174"/>
          </a:xfrm>
          <a:prstGeom prst="rect">
            <a:avLst/>
          </a:prstGeom>
        </p:spPr>
        <p:txBody>
          <a:bodyPr lIns="0" tIns="0" rIns="0" bIns="0">
            <a:normAutofit/>
          </a:bodyPr>
          <a:lstStyle>
            <a:lvl1pPr marL="0" indent="0">
              <a:lnSpc>
                <a:spcPct val="150000"/>
              </a:lnSpc>
              <a:buNone/>
              <a:defRPr sz="1800">
                <a:latin typeface="+mn-lt"/>
              </a:defRPr>
            </a:lvl1pPr>
          </a:lstStyle>
          <a:p>
            <a:pPr lvl="0"/>
            <a:r>
              <a:rPr lang="de-DE"/>
              <a:t>Textmasterformat bearbeiten</a:t>
            </a:r>
          </a:p>
        </p:txBody>
      </p:sp>
      <p:sp>
        <p:nvSpPr>
          <p:cNvPr id="9" name="Inhaltsplatzhalter 8"/>
          <p:cNvSpPr>
            <a:spLocks noGrp="1"/>
          </p:cNvSpPr>
          <p:nvPr>
            <p:ph sz="quarter" idx="14"/>
          </p:nvPr>
        </p:nvSpPr>
        <p:spPr>
          <a:xfrm>
            <a:off x="7200000" y="1989139"/>
            <a:ext cx="4392000" cy="4248175"/>
          </a:xfrm>
          <a:prstGeom prst="rect">
            <a:avLst/>
          </a:prstGeom>
        </p:spPr>
        <p:txBody>
          <a:bodyPr lIns="0" tIns="0" rIns="0" bIns="0">
            <a:normAutofit/>
          </a:bodyPr>
          <a:lstStyle>
            <a:lvl1pPr marL="0" indent="0">
              <a:lnSpc>
                <a:spcPct val="150000"/>
              </a:lnSpc>
              <a:buNone/>
              <a:defRPr lang="de-DE" sz="1800" kern="1200" smtClean="0">
                <a:solidFill>
                  <a:schemeClr val="tx1"/>
                </a:solidFill>
                <a:latin typeface="+mn-lt"/>
                <a:ea typeface="+mn-ea"/>
                <a:cs typeface="Source Sans Pro Light" pitchFamily="34" charset="0"/>
              </a:defRPr>
            </a:lvl1pPr>
          </a:lstStyle>
          <a:p>
            <a:pPr lvl="0"/>
            <a:r>
              <a:rPr lang="de-DE"/>
              <a:t>Textmasterformat bearbeiten</a:t>
            </a:r>
          </a:p>
        </p:txBody>
      </p:sp>
      <p:sp>
        <p:nvSpPr>
          <p:cNvPr id="19" name="Inhaltsplatzhalter 18"/>
          <p:cNvSpPr>
            <a:spLocks noGrp="1"/>
          </p:cNvSpPr>
          <p:nvPr>
            <p:ph sz="quarter" idx="15"/>
          </p:nvPr>
        </p:nvSpPr>
        <p:spPr>
          <a:xfrm>
            <a:off x="720725" y="1123950"/>
            <a:ext cx="900000" cy="900000"/>
          </a:xfrm>
          <a:prstGeom prst="rect">
            <a:avLst/>
          </a:prstGeom>
        </p:spPr>
        <p:txBody>
          <a:bodyPr/>
          <a:lstStyle>
            <a:lvl1pPr marL="0" indent="0">
              <a:buNone/>
              <a:defRPr>
                <a:latin typeface="Source Sans Pro Light" panose="020B0403030403020204" pitchFamily="34" charset="0"/>
              </a:defRPr>
            </a:lvl1pPr>
            <a:lvl2pPr marL="457119" indent="0">
              <a:buNone/>
              <a:defRPr/>
            </a:lvl2pPr>
            <a:lvl3pPr marL="914238" indent="0">
              <a:buNone/>
              <a:defRPr/>
            </a:lvl3pPr>
            <a:lvl4pPr marL="1371358" indent="0">
              <a:buNone/>
              <a:defRPr/>
            </a:lvl4pPr>
            <a:lvl5pPr marL="1828477" indent="0">
              <a:buNone/>
              <a:defRPr/>
            </a:lvl5pPr>
          </a:lstStyle>
          <a:p>
            <a:pPr lvl="0"/>
            <a:r>
              <a:rPr lang="de-DE"/>
              <a:t>Textmasterformat bearbeiten</a:t>
            </a:r>
          </a:p>
        </p:txBody>
      </p:sp>
      <p:sp>
        <p:nvSpPr>
          <p:cNvPr id="20" name="Inhaltsplatzhalter 18"/>
          <p:cNvSpPr>
            <a:spLocks noGrp="1"/>
          </p:cNvSpPr>
          <p:nvPr>
            <p:ph sz="quarter" idx="16"/>
          </p:nvPr>
        </p:nvSpPr>
        <p:spPr>
          <a:xfrm>
            <a:off x="6228222" y="1123950"/>
            <a:ext cx="900000" cy="900000"/>
          </a:xfrm>
          <a:prstGeom prst="rect">
            <a:avLst/>
          </a:prstGeom>
        </p:spPr>
        <p:txBody>
          <a:bodyPr/>
          <a:lstStyle>
            <a:lvl1pPr marL="0" indent="0">
              <a:buNone/>
              <a:defRPr>
                <a:latin typeface="Source Sans Pro Light" panose="020B0403030403020204" pitchFamily="34" charset="0"/>
              </a:defRPr>
            </a:lvl1pPr>
            <a:lvl2pPr marL="457119" indent="0">
              <a:buNone/>
              <a:defRPr/>
            </a:lvl2pPr>
            <a:lvl3pPr marL="914238" indent="0">
              <a:buNone/>
              <a:defRPr/>
            </a:lvl3pPr>
            <a:lvl4pPr marL="1371358" indent="0">
              <a:buNone/>
              <a:defRPr/>
            </a:lvl4pPr>
            <a:lvl5pPr marL="1828477" indent="0">
              <a:buNone/>
              <a:defRPr/>
            </a:lvl5pPr>
          </a:lstStyle>
          <a:p>
            <a:pPr lvl="0"/>
            <a:r>
              <a:rPr lang="de-DE"/>
              <a:t>Textmasterformat bearbeiten</a:t>
            </a:r>
          </a:p>
        </p:txBody>
      </p:sp>
      <p:sp>
        <p:nvSpPr>
          <p:cNvPr id="14" name="Textplatzhalter 2"/>
          <p:cNvSpPr>
            <a:spLocks noGrp="1"/>
          </p:cNvSpPr>
          <p:nvPr>
            <p:ph type="body" sz="quarter" idx="18"/>
          </p:nvPr>
        </p:nvSpPr>
        <p:spPr>
          <a:xfrm>
            <a:off x="718868" y="6237312"/>
            <a:ext cx="10863532" cy="288032"/>
          </a:xfrm>
          <a:prstGeom prst="rect">
            <a:avLst/>
          </a:prstGeom>
        </p:spPr>
        <p:txBody>
          <a:bodyPr lIns="0" tIns="0" rIns="0" bIns="0" anchor="ctr"/>
          <a:lstStyle>
            <a:lvl1pPr marL="0" indent="0" algn="ctr">
              <a:buNone/>
              <a:defRPr sz="1400"/>
            </a:lvl1pPr>
            <a:lvl2pPr marL="457119" indent="0" algn="ctr">
              <a:buNone/>
              <a:defRPr/>
            </a:lvl2pPr>
            <a:lvl3pPr marL="914238" indent="0" algn="ctr">
              <a:buNone/>
              <a:defRPr/>
            </a:lvl3pPr>
            <a:lvl4pPr marL="1371358" indent="0" algn="ctr">
              <a:buNone/>
              <a:defRPr/>
            </a:lvl4pPr>
            <a:lvl5pPr marL="1828477" indent="0" algn="ctr">
              <a:buNone/>
              <a:defRPr/>
            </a:lvl5pPr>
          </a:lstStyle>
          <a:p>
            <a:pPr lvl="0"/>
            <a:r>
              <a:rPr lang="de-DE"/>
              <a:t>Textmasterformat bearbeiten</a:t>
            </a:r>
          </a:p>
        </p:txBody>
      </p:sp>
      <p:sp>
        <p:nvSpPr>
          <p:cNvPr id="13" name="Datumsplatzhalter 4"/>
          <p:cNvSpPr>
            <a:spLocks noGrp="1"/>
          </p:cNvSpPr>
          <p:nvPr>
            <p:ph type="dt" sz="half" idx="19"/>
          </p:nvPr>
        </p:nvSpPr>
        <p:spPr>
          <a:xfrm>
            <a:off x="718868" y="6547333"/>
            <a:ext cx="840628" cy="216000"/>
          </a:xfrm>
          <a:prstGeom prst="rect">
            <a:avLst/>
          </a:prstGeom>
        </p:spPr>
        <p:txBody>
          <a:bodyPr/>
          <a:lstStyle>
            <a:lvl1pPr algn="l">
              <a:defRPr>
                <a:solidFill>
                  <a:srgbClr val="4D4D4D"/>
                </a:solidFill>
              </a:defRPr>
            </a:lvl1pPr>
          </a:lstStyle>
          <a:p>
            <a:r>
              <a:rPr lang="de-DE"/>
              <a:t>© estos GmbH</a:t>
            </a:r>
            <a:endParaRPr lang="de-DE" dirty="0"/>
          </a:p>
        </p:txBody>
      </p:sp>
      <p:sp>
        <p:nvSpPr>
          <p:cNvPr id="17" name="Fußzeilenplatzhalter 5"/>
          <p:cNvSpPr>
            <a:spLocks noGrp="1"/>
          </p:cNvSpPr>
          <p:nvPr>
            <p:ph type="ftr" sz="quarter" idx="20"/>
          </p:nvPr>
        </p:nvSpPr>
        <p:spPr>
          <a:xfrm>
            <a:off x="1800000" y="6547333"/>
            <a:ext cx="9000000" cy="216000"/>
          </a:xfrm>
          <a:prstGeom prst="rect">
            <a:avLst/>
          </a:prstGeom>
        </p:spPr>
        <p:txBody>
          <a:bodyPr/>
          <a:lstStyle>
            <a:lvl1pPr>
              <a:defRPr>
                <a:solidFill>
                  <a:srgbClr val="4D4D4D"/>
                </a:solidFill>
              </a:defRPr>
            </a:lvl1pPr>
          </a:lstStyle>
          <a:p>
            <a:r>
              <a:rPr lang="en-US" dirty="0"/>
              <a:t>Release 8/23/2017. Valid until 29/9/2017. Errors and subsequent changes are reserved.</a:t>
            </a:r>
            <a:endParaRPr lang="de-DE" dirty="0"/>
          </a:p>
        </p:txBody>
      </p:sp>
      <p:sp>
        <p:nvSpPr>
          <p:cNvPr id="18" name="Foliennummernplatzhalter 6"/>
          <p:cNvSpPr>
            <a:spLocks noGrp="1"/>
          </p:cNvSpPr>
          <p:nvPr>
            <p:ph type="sldNum" sz="quarter" idx="21"/>
          </p:nvPr>
        </p:nvSpPr>
        <p:spPr>
          <a:xfrm>
            <a:off x="11027269" y="6547333"/>
            <a:ext cx="555131" cy="216000"/>
          </a:xfrm>
        </p:spPr>
        <p:txBody>
          <a:bodyPr/>
          <a:lstStyle/>
          <a:p>
            <a:fld id="{C7C905D0-24F0-4A5D-A8FD-F45F8E9F1544}" type="slidenum">
              <a:rPr lang="de-DE" smtClean="0"/>
              <a:pPr/>
              <a:t>‹N›</a:t>
            </a:fld>
            <a:endParaRPr lang="de-DE" dirty="0"/>
          </a:p>
        </p:txBody>
      </p:sp>
    </p:spTree>
    <p:extLst>
      <p:ext uri="{BB962C8B-B14F-4D97-AF65-F5344CB8AC3E}">
        <p14:creationId xmlns:p14="http://schemas.microsoft.com/office/powerpoint/2010/main" val="418637808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er Inhalte mit Icon">
    <p:spTree>
      <p:nvGrpSpPr>
        <p:cNvPr id="1" name=""/>
        <p:cNvGrpSpPr/>
        <p:nvPr/>
      </p:nvGrpSpPr>
      <p:grpSpPr>
        <a:xfrm>
          <a:off x="0" y="0"/>
          <a:ext cx="0" cy="0"/>
          <a:chOff x="0" y="0"/>
          <a:chExt cx="0" cy="0"/>
        </a:xfrm>
      </p:grpSpPr>
      <p:sp>
        <p:nvSpPr>
          <p:cNvPr id="6" name="Textplatzhalter 2"/>
          <p:cNvSpPr>
            <a:spLocks noGrp="1"/>
          </p:cNvSpPr>
          <p:nvPr>
            <p:ph type="body" idx="1"/>
          </p:nvPr>
        </p:nvSpPr>
        <p:spPr>
          <a:xfrm>
            <a:off x="1692000" y="1189489"/>
            <a:ext cx="4392000" cy="639883"/>
          </a:xfrm>
          <a:prstGeom prst="rect">
            <a:avLst/>
          </a:prstGeom>
        </p:spPr>
        <p:txBody>
          <a:bodyPr lIns="0" tIns="0" rIns="0" bIns="0" anchor="ctr">
            <a:normAutofit/>
          </a:bodyPr>
          <a:lstStyle>
            <a:lvl1pPr marL="0" indent="0" algn="l">
              <a:buNone/>
              <a:defRPr lang="de-DE" sz="2000" b="1" dirty="0" smtClean="0">
                <a:latin typeface="+mj-lt"/>
              </a:defRPr>
            </a:lvl1pPr>
            <a:lvl2pPr marL="436361" indent="0">
              <a:buNone/>
              <a:defRPr sz="1900" b="1"/>
            </a:lvl2pPr>
            <a:lvl3pPr marL="872722" indent="0">
              <a:buNone/>
              <a:defRPr sz="1800" b="1"/>
            </a:lvl3pPr>
            <a:lvl4pPr marL="1309083" indent="0">
              <a:buNone/>
              <a:defRPr sz="1500" b="1"/>
            </a:lvl4pPr>
            <a:lvl5pPr marL="1745445" indent="0">
              <a:buNone/>
              <a:defRPr sz="1500" b="1"/>
            </a:lvl5pPr>
            <a:lvl6pPr marL="2181806" indent="0">
              <a:buNone/>
              <a:defRPr sz="1500" b="1"/>
            </a:lvl6pPr>
            <a:lvl7pPr marL="2618167" indent="0">
              <a:buNone/>
              <a:defRPr sz="1500" b="1"/>
            </a:lvl7pPr>
            <a:lvl8pPr marL="3054529" indent="0">
              <a:buNone/>
              <a:defRPr sz="1500" b="1"/>
            </a:lvl8pPr>
            <a:lvl9pPr marL="3490890" indent="0">
              <a:buNone/>
              <a:defRPr sz="1500" b="1"/>
            </a:lvl9pPr>
          </a:lstStyle>
          <a:p>
            <a:pPr lvl="0"/>
            <a:r>
              <a:rPr lang="de-DE"/>
              <a:t>Textmasterformat bearbeiten</a:t>
            </a:r>
          </a:p>
        </p:txBody>
      </p:sp>
      <p:sp>
        <p:nvSpPr>
          <p:cNvPr id="7" name="Textplatzhalter 4"/>
          <p:cNvSpPr>
            <a:spLocks noGrp="1"/>
          </p:cNvSpPr>
          <p:nvPr>
            <p:ph type="body" sz="quarter" idx="3"/>
          </p:nvPr>
        </p:nvSpPr>
        <p:spPr>
          <a:xfrm>
            <a:off x="7200000" y="1189489"/>
            <a:ext cx="4392000" cy="639762"/>
          </a:xfrm>
          <a:prstGeom prst="rect">
            <a:avLst/>
          </a:prstGeom>
        </p:spPr>
        <p:txBody>
          <a:bodyPr lIns="0" tIns="0" rIns="0" bIns="0" anchor="ctr">
            <a:normAutofit/>
          </a:bodyPr>
          <a:lstStyle>
            <a:lvl1pPr marL="0" indent="0" algn="l">
              <a:buNone/>
              <a:defRPr lang="de-DE" sz="2000" b="1" kern="1200" dirty="0" smtClean="0">
                <a:solidFill>
                  <a:schemeClr val="tx1"/>
                </a:solidFill>
                <a:latin typeface="+mj-lt"/>
                <a:ea typeface="+mn-ea"/>
                <a:cs typeface="Source Sans Pro Light" pitchFamily="34" charset="0"/>
              </a:defRPr>
            </a:lvl1pPr>
            <a:lvl2pPr marL="436361" indent="0">
              <a:buNone/>
              <a:defRPr sz="1900" b="1"/>
            </a:lvl2pPr>
            <a:lvl3pPr marL="872722" indent="0">
              <a:buNone/>
              <a:defRPr sz="1800" b="1"/>
            </a:lvl3pPr>
            <a:lvl4pPr marL="1309083" indent="0">
              <a:buNone/>
              <a:defRPr sz="1500" b="1"/>
            </a:lvl4pPr>
            <a:lvl5pPr marL="1745445" indent="0">
              <a:buNone/>
              <a:defRPr sz="1500" b="1"/>
            </a:lvl5pPr>
            <a:lvl6pPr marL="2181806" indent="0">
              <a:buNone/>
              <a:defRPr sz="1500" b="1"/>
            </a:lvl6pPr>
            <a:lvl7pPr marL="2618167" indent="0">
              <a:buNone/>
              <a:defRPr sz="1500" b="1"/>
            </a:lvl7pPr>
            <a:lvl8pPr marL="3054529" indent="0">
              <a:buNone/>
              <a:defRPr sz="1500" b="1"/>
            </a:lvl8pPr>
            <a:lvl9pPr marL="3490890" indent="0">
              <a:buNone/>
              <a:defRPr sz="1500" b="1"/>
            </a:lvl9pPr>
          </a:lstStyle>
          <a:p>
            <a:pPr lvl="0"/>
            <a:r>
              <a:rPr lang="de-DE"/>
              <a:t>Textmasterformat bearbeiten</a:t>
            </a:r>
          </a:p>
        </p:txBody>
      </p:sp>
      <p:sp>
        <p:nvSpPr>
          <p:cNvPr id="8" name="Inhaltsplatzhalter 6"/>
          <p:cNvSpPr>
            <a:spLocks noGrp="1"/>
          </p:cNvSpPr>
          <p:nvPr>
            <p:ph sz="quarter" idx="13"/>
          </p:nvPr>
        </p:nvSpPr>
        <p:spPr>
          <a:xfrm>
            <a:off x="1692000" y="1968625"/>
            <a:ext cx="4392000" cy="1620000"/>
          </a:xfrm>
          <a:prstGeom prst="rect">
            <a:avLst/>
          </a:prstGeom>
        </p:spPr>
        <p:txBody>
          <a:bodyPr lIns="0" tIns="0" rIns="0" bIns="0">
            <a:normAutofit/>
          </a:bodyPr>
          <a:lstStyle>
            <a:lvl1pPr marL="0" indent="0">
              <a:lnSpc>
                <a:spcPct val="150000"/>
              </a:lnSpc>
              <a:buNone/>
              <a:defRPr sz="1800">
                <a:latin typeface="+mn-lt"/>
              </a:defRPr>
            </a:lvl1pPr>
          </a:lstStyle>
          <a:p>
            <a:pPr lvl="0"/>
            <a:r>
              <a:rPr lang="de-DE"/>
              <a:t>Textmasterformat bearbeiten</a:t>
            </a:r>
          </a:p>
        </p:txBody>
      </p:sp>
      <p:sp>
        <p:nvSpPr>
          <p:cNvPr id="9" name="Inhaltsplatzhalter 8"/>
          <p:cNvSpPr>
            <a:spLocks noGrp="1"/>
          </p:cNvSpPr>
          <p:nvPr>
            <p:ph sz="quarter" idx="14"/>
          </p:nvPr>
        </p:nvSpPr>
        <p:spPr>
          <a:xfrm>
            <a:off x="7200000" y="1968626"/>
            <a:ext cx="4392000" cy="1620000"/>
          </a:xfrm>
          <a:prstGeom prst="rect">
            <a:avLst/>
          </a:prstGeom>
        </p:spPr>
        <p:txBody>
          <a:bodyPr lIns="0" tIns="0" rIns="0" bIns="0">
            <a:normAutofit/>
          </a:bodyPr>
          <a:lstStyle>
            <a:lvl1pPr marL="0" indent="0">
              <a:lnSpc>
                <a:spcPct val="150000"/>
              </a:lnSpc>
              <a:buNone/>
              <a:defRPr sz="1800">
                <a:latin typeface="+mn-lt"/>
              </a:defRPr>
            </a:lvl1pPr>
          </a:lstStyle>
          <a:p>
            <a:pPr lvl="0"/>
            <a:r>
              <a:rPr lang="de-DE"/>
              <a:t>Textmasterformat bearbeiten</a:t>
            </a:r>
          </a:p>
        </p:txBody>
      </p:sp>
      <p:sp>
        <p:nvSpPr>
          <p:cNvPr id="19" name="Inhaltsplatzhalter 18"/>
          <p:cNvSpPr>
            <a:spLocks noGrp="1"/>
          </p:cNvSpPr>
          <p:nvPr>
            <p:ph sz="quarter" idx="15"/>
          </p:nvPr>
        </p:nvSpPr>
        <p:spPr>
          <a:xfrm>
            <a:off x="720725" y="1189489"/>
            <a:ext cx="900000" cy="900000"/>
          </a:xfrm>
          <a:prstGeom prst="rect">
            <a:avLst/>
          </a:prstGeom>
        </p:spPr>
        <p:txBody>
          <a:bodyPr anchor="ctr"/>
          <a:lstStyle>
            <a:lvl1pPr marL="0" indent="0" algn="ctr">
              <a:buNone/>
              <a:defRPr sz="1600">
                <a:latin typeface="+mn-lt"/>
              </a:defRPr>
            </a:lvl1pPr>
            <a:lvl2pPr marL="457119" indent="0">
              <a:buNone/>
              <a:defRPr/>
            </a:lvl2pPr>
            <a:lvl3pPr marL="914238" indent="0">
              <a:buNone/>
              <a:defRPr/>
            </a:lvl3pPr>
            <a:lvl4pPr marL="1371358" indent="0">
              <a:buNone/>
              <a:defRPr/>
            </a:lvl4pPr>
            <a:lvl5pPr marL="1828477" indent="0">
              <a:buNone/>
              <a:defRPr/>
            </a:lvl5pPr>
          </a:lstStyle>
          <a:p>
            <a:pPr lvl="0"/>
            <a:r>
              <a:rPr lang="de-DE"/>
              <a:t>Textmasterformat bearbeiten</a:t>
            </a:r>
          </a:p>
        </p:txBody>
      </p:sp>
      <p:sp>
        <p:nvSpPr>
          <p:cNvPr id="20" name="Inhaltsplatzhalter 18"/>
          <p:cNvSpPr>
            <a:spLocks noGrp="1"/>
          </p:cNvSpPr>
          <p:nvPr>
            <p:ph sz="quarter" idx="16"/>
          </p:nvPr>
        </p:nvSpPr>
        <p:spPr>
          <a:xfrm>
            <a:off x="6228222" y="1189489"/>
            <a:ext cx="900000" cy="900000"/>
          </a:xfrm>
          <a:prstGeom prst="rect">
            <a:avLst/>
          </a:prstGeom>
        </p:spPr>
        <p:txBody>
          <a:bodyPr anchor="ctr"/>
          <a:lstStyle>
            <a:lvl1pPr marL="0" indent="0" algn="ctr">
              <a:buNone/>
              <a:defRPr sz="1600">
                <a:latin typeface="+mn-lt"/>
              </a:defRPr>
            </a:lvl1pPr>
            <a:lvl2pPr marL="457119" indent="0">
              <a:buNone/>
              <a:defRPr/>
            </a:lvl2pPr>
            <a:lvl3pPr marL="914238" indent="0">
              <a:buNone/>
              <a:defRPr/>
            </a:lvl3pPr>
            <a:lvl4pPr marL="1371358" indent="0">
              <a:buNone/>
              <a:defRPr/>
            </a:lvl4pPr>
            <a:lvl5pPr marL="1828477" indent="0">
              <a:buNone/>
              <a:defRPr/>
            </a:lvl5pPr>
          </a:lstStyle>
          <a:p>
            <a:pPr lvl="0"/>
            <a:r>
              <a:rPr lang="de-DE"/>
              <a:t>Textmasterformat bearbeiten</a:t>
            </a:r>
          </a:p>
        </p:txBody>
      </p:sp>
      <p:sp>
        <p:nvSpPr>
          <p:cNvPr id="11" name="Foliennummernplatzhalter 2"/>
          <p:cNvSpPr txBox="1">
            <a:spLocks/>
          </p:cNvSpPr>
          <p:nvPr userDrawn="1"/>
        </p:nvSpPr>
        <p:spPr>
          <a:xfrm>
            <a:off x="11082530" y="9693720"/>
            <a:ext cx="555131" cy="216000"/>
          </a:xfrm>
          <a:prstGeom prst="rect">
            <a:avLst/>
          </a:prstGeom>
        </p:spPr>
        <p:txBody>
          <a:bodyPr lIns="0" tIns="36000" rIns="0" anchor="ctr">
            <a:noAutofit/>
          </a:bodyPr>
          <a:lstStyle>
            <a:defPPr>
              <a:defRPr lang="de-DE"/>
            </a:defPPr>
            <a:lvl1pPr marL="0" algn="r" defTabSz="914239" rtl="0" eaLnBrk="1" latinLnBrk="0" hangingPunct="1">
              <a:defRPr sz="1000" kern="1200">
                <a:solidFill>
                  <a:srgbClr val="4D4D4D"/>
                </a:solidFill>
                <a:latin typeface="Source Sans Pro" panose="020B0503030403020204" pitchFamily="34" charset="0"/>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a:lstStyle>
          <a:p>
            <a:fld id="{C7C905D0-24F0-4A5D-A8FD-F45F8E9F1544}" type="slidenum">
              <a:rPr lang="de-DE" smtClean="0">
                <a:latin typeface="+mn-lt"/>
              </a:rPr>
              <a:pPr/>
              <a:t>‹N›</a:t>
            </a:fld>
            <a:endParaRPr lang="de-DE" dirty="0">
              <a:latin typeface="+mn-lt"/>
            </a:endParaRPr>
          </a:p>
        </p:txBody>
      </p:sp>
      <p:sp>
        <p:nvSpPr>
          <p:cNvPr id="12" name="Datumsplatzhalter 3"/>
          <p:cNvSpPr txBox="1">
            <a:spLocks/>
          </p:cNvSpPr>
          <p:nvPr userDrawn="1"/>
        </p:nvSpPr>
        <p:spPr>
          <a:xfrm>
            <a:off x="263352" y="9693720"/>
            <a:ext cx="868201" cy="216000"/>
          </a:xfrm>
          <a:prstGeom prst="rect">
            <a:avLst/>
          </a:prstGeom>
        </p:spPr>
        <p:txBody>
          <a:bodyPr vert="horz" lIns="0" tIns="0" rIns="0" bIns="0" rtlCol="0" anchor="ctr">
            <a:normAutofit/>
          </a:bodyPr>
          <a:lstStyle>
            <a:defPPr>
              <a:defRPr lang="de-DE"/>
            </a:defPPr>
            <a:lvl1pPr marL="0" algn="r" defTabSz="914239" rtl="0" eaLnBrk="1" latinLnBrk="0" hangingPunct="1">
              <a:defRPr sz="1000" kern="1200">
                <a:solidFill>
                  <a:srgbClr val="4D4D4D"/>
                </a:solidFill>
                <a:latin typeface="Source Sans Pro" panose="020B0503030403020204" pitchFamily="34" charset="0"/>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a:lstStyle>
          <a:p>
            <a:r>
              <a:rPr lang="de-DE">
                <a:latin typeface="+mn-lt"/>
              </a:rPr>
              <a:t>Abteilung</a:t>
            </a:r>
            <a:endParaRPr lang="de-DE" dirty="0">
              <a:latin typeface="+mn-lt"/>
            </a:endParaRPr>
          </a:p>
        </p:txBody>
      </p:sp>
      <p:sp>
        <p:nvSpPr>
          <p:cNvPr id="13" name="Fußzeilenplatzhalter 4"/>
          <p:cNvSpPr txBox="1">
            <a:spLocks/>
          </p:cNvSpPr>
          <p:nvPr userDrawn="1"/>
        </p:nvSpPr>
        <p:spPr>
          <a:xfrm>
            <a:off x="1419586" y="9693720"/>
            <a:ext cx="2880000" cy="216000"/>
          </a:xfrm>
          <a:prstGeom prst="rect">
            <a:avLst/>
          </a:prstGeom>
        </p:spPr>
        <p:txBody>
          <a:bodyPr vert="horz" lIns="0" tIns="0" rIns="0" bIns="0" rtlCol="0" anchor="ctr">
            <a:normAutofit/>
          </a:bodyPr>
          <a:lstStyle>
            <a:defPPr>
              <a:defRPr lang="de-DE"/>
            </a:defPPr>
            <a:lvl1pPr marL="0" algn="l" defTabSz="914239" rtl="0" eaLnBrk="1" latinLnBrk="0" hangingPunct="1">
              <a:defRPr sz="1000" kern="1200">
                <a:solidFill>
                  <a:srgbClr val="4D4D4D"/>
                </a:solidFill>
                <a:latin typeface="Source Sans Pro" panose="020B0503030403020204" pitchFamily="34" charset="0"/>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a:lstStyle>
          <a:p>
            <a:r>
              <a:rPr lang="de-DE">
                <a:latin typeface="+mn-lt"/>
              </a:rPr>
              <a:t>Kürzel</a:t>
            </a:r>
            <a:endParaRPr lang="de-DE" dirty="0">
              <a:latin typeface="+mn-lt"/>
            </a:endParaRPr>
          </a:p>
        </p:txBody>
      </p:sp>
      <p:sp>
        <p:nvSpPr>
          <p:cNvPr id="14" name="Textplatzhalter 2"/>
          <p:cNvSpPr>
            <a:spLocks noGrp="1"/>
          </p:cNvSpPr>
          <p:nvPr>
            <p:ph type="body" idx="17"/>
          </p:nvPr>
        </p:nvSpPr>
        <p:spPr>
          <a:xfrm>
            <a:off x="1685827" y="3838175"/>
            <a:ext cx="4392000" cy="639883"/>
          </a:xfrm>
          <a:prstGeom prst="rect">
            <a:avLst/>
          </a:prstGeom>
        </p:spPr>
        <p:txBody>
          <a:bodyPr lIns="0" tIns="0" rIns="0" bIns="0" anchor="ctr">
            <a:normAutofit/>
          </a:bodyPr>
          <a:lstStyle>
            <a:lvl1pPr marL="0" indent="0" algn="l">
              <a:buNone/>
              <a:defRPr lang="de-DE" sz="2000" b="1" kern="1200" dirty="0" smtClean="0">
                <a:solidFill>
                  <a:schemeClr val="tx1"/>
                </a:solidFill>
                <a:latin typeface="+mj-lt"/>
                <a:ea typeface="+mn-ea"/>
                <a:cs typeface="Source Sans Pro Light" pitchFamily="34" charset="0"/>
              </a:defRPr>
            </a:lvl1pPr>
            <a:lvl2pPr marL="436361" indent="0">
              <a:buNone/>
              <a:defRPr sz="1900" b="1"/>
            </a:lvl2pPr>
            <a:lvl3pPr marL="872722" indent="0">
              <a:buNone/>
              <a:defRPr sz="1800" b="1"/>
            </a:lvl3pPr>
            <a:lvl4pPr marL="1309083" indent="0">
              <a:buNone/>
              <a:defRPr sz="1500" b="1"/>
            </a:lvl4pPr>
            <a:lvl5pPr marL="1745445" indent="0">
              <a:buNone/>
              <a:defRPr sz="1500" b="1"/>
            </a:lvl5pPr>
            <a:lvl6pPr marL="2181806" indent="0">
              <a:buNone/>
              <a:defRPr sz="1500" b="1"/>
            </a:lvl6pPr>
            <a:lvl7pPr marL="2618167" indent="0">
              <a:buNone/>
              <a:defRPr sz="1500" b="1"/>
            </a:lvl7pPr>
            <a:lvl8pPr marL="3054529" indent="0">
              <a:buNone/>
              <a:defRPr sz="1500" b="1"/>
            </a:lvl8pPr>
            <a:lvl9pPr marL="3490890" indent="0">
              <a:buNone/>
              <a:defRPr sz="1500" b="1"/>
            </a:lvl9pPr>
          </a:lstStyle>
          <a:p>
            <a:pPr lvl="0"/>
            <a:r>
              <a:rPr lang="de-DE"/>
              <a:t>Textmasterformat bearbeiten</a:t>
            </a:r>
          </a:p>
        </p:txBody>
      </p:sp>
      <p:sp>
        <p:nvSpPr>
          <p:cNvPr id="15" name="Textplatzhalter 4"/>
          <p:cNvSpPr>
            <a:spLocks noGrp="1"/>
          </p:cNvSpPr>
          <p:nvPr>
            <p:ph type="body" sz="quarter" idx="18"/>
          </p:nvPr>
        </p:nvSpPr>
        <p:spPr>
          <a:xfrm>
            <a:off x="7193827" y="3838175"/>
            <a:ext cx="4392000" cy="639762"/>
          </a:xfrm>
          <a:prstGeom prst="rect">
            <a:avLst/>
          </a:prstGeom>
        </p:spPr>
        <p:txBody>
          <a:bodyPr lIns="0" tIns="0" rIns="0" bIns="0" anchor="ctr">
            <a:normAutofit/>
          </a:bodyPr>
          <a:lstStyle>
            <a:lvl1pPr marL="0" indent="0" algn="l">
              <a:buNone/>
              <a:defRPr lang="de-DE" sz="2000" b="1" kern="1200" smtClean="0">
                <a:solidFill>
                  <a:schemeClr val="tx1"/>
                </a:solidFill>
                <a:latin typeface="+mj-lt"/>
                <a:ea typeface="+mn-ea"/>
                <a:cs typeface="Source Sans Pro Light" pitchFamily="34" charset="0"/>
              </a:defRPr>
            </a:lvl1pPr>
            <a:lvl2pPr marL="436361" indent="0">
              <a:buNone/>
              <a:defRPr sz="1900" b="1"/>
            </a:lvl2pPr>
            <a:lvl3pPr marL="872722" indent="0">
              <a:buNone/>
              <a:defRPr sz="1800" b="1"/>
            </a:lvl3pPr>
            <a:lvl4pPr marL="1309083" indent="0">
              <a:buNone/>
              <a:defRPr sz="1500" b="1"/>
            </a:lvl4pPr>
            <a:lvl5pPr marL="1745445" indent="0">
              <a:buNone/>
              <a:defRPr sz="1500" b="1"/>
            </a:lvl5pPr>
            <a:lvl6pPr marL="2181806" indent="0">
              <a:buNone/>
              <a:defRPr sz="1500" b="1"/>
            </a:lvl6pPr>
            <a:lvl7pPr marL="2618167" indent="0">
              <a:buNone/>
              <a:defRPr sz="1500" b="1"/>
            </a:lvl7pPr>
            <a:lvl8pPr marL="3054529" indent="0">
              <a:buNone/>
              <a:defRPr sz="1500" b="1"/>
            </a:lvl8pPr>
            <a:lvl9pPr marL="3490890" indent="0">
              <a:buNone/>
              <a:defRPr sz="1500" b="1"/>
            </a:lvl9pPr>
          </a:lstStyle>
          <a:p>
            <a:pPr lvl="0"/>
            <a:r>
              <a:rPr lang="de-DE"/>
              <a:t>Textmasterformat bearbeiten</a:t>
            </a:r>
          </a:p>
        </p:txBody>
      </p:sp>
      <p:sp>
        <p:nvSpPr>
          <p:cNvPr id="16" name="Inhaltsplatzhalter 6"/>
          <p:cNvSpPr>
            <a:spLocks noGrp="1"/>
          </p:cNvSpPr>
          <p:nvPr>
            <p:ph sz="quarter" idx="19"/>
          </p:nvPr>
        </p:nvSpPr>
        <p:spPr>
          <a:xfrm>
            <a:off x="1685827" y="4617311"/>
            <a:ext cx="4392000" cy="1620000"/>
          </a:xfrm>
          <a:prstGeom prst="rect">
            <a:avLst/>
          </a:prstGeom>
        </p:spPr>
        <p:txBody>
          <a:bodyPr lIns="0" tIns="0" rIns="0" bIns="0">
            <a:normAutofit/>
          </a:bodyPr>
          <a:lstStyle>
            <a:lvl1pPr marL="0" indent="0">
              <a:lnSpc>
                <a:spcPct val="150000"/>
              </a:lnSpc>
              <a:buNone/>
              <a:defRPr sz="1800">
                <a:latin typeface="+mn-lt"/>
              </a:defRPr>
            </a:lvl1pPr>
          </a:lstStyle>
          <a:p>
            <a:pPr lvl="0"/>
            <a:r>
              <a:rPr lang="de-DE"/>
              <a:t>Textmasterformat bearbeiten</a:t>
            </a:r>
          </a:p>
        </p:txBody>
      </p:sp>
      <p:sp>
        <p:nvSpPr>
          <p:cNvPr id="17" name="Inhaltsplatzhalter 8"/>
          <p:cNvSpPr>
            <a:spLocks noGrp="1"/>
          </p:cNvSpPr>
          <p:nvPr>
            <p:ph sz="quarter" idx="20"/>
          </p:nvPr>
        </p:nvSpPr>
        <p:spPr>
          <a:xfrm>
            <a:off x="7193827" y="4617312"/>
            <a:ext cx="4392000" cy="1620000"/>
          </a:xfrm>
          <a:prstGeom prst="rect">
            <a:avLst/>
          </a:prstGeom>
        </p:spPr>
        <p:txBody>
          <a:bodyPr lIns="0" tIns="0" rIns="0" bIns="0">
            <a:normAutofit/>
          </a:bodyPr>
          <a:lstStyle>
            <a:lvl1pPr marL="0" indent="0">
              <a:lnSpc>
                <a:spcPct val="150000"/>
              </a:lnSpc>
              <a:buNone/>
              <a:defRPr sz="1800">
                <a:latin typeface="+mn-lt"/>
              </a:defRPr>
            </a:lvl1pPr>
          </a:lstStyle>
          <a:p>
            <a:pPr lvl="0"/>
            <a:r>
              <a:rPr lang="de-DE"/>
              <a:t>Textmasterformat bearbeiten</a:t>
            </a:r>
          </a:p>
        </p:txBody>
      </p:sp>
      <p:sp>
        <p:nvSpPr>
          <p:cNvPr id="18" name="Inhaltsplatzhalter 18"/>
          <p:cNvSpPr>
            <a:spLocks noGrp="1"/>
          </p:cNvSpPr>
          <p:nvPr>
            <p:ph sz="quarter" idx="21"/>
          </p:nvPr>
        </p:nvSpPr>
        <p:spPr>
          <a:xfrm>
            <a:off x="714552" y="3838175"/>
            <a:ext cx="900000" cy="900000"/>
          </a:xfrm>
          <a:prstGeom prst="rect">
            <a:avLst/>
          </a:prstGeom>
        </p:spPr>
        <p:txBody>
          <a:bodyPr anchor="ctr"/>
          <a:lstStyle>
            <a:lvl1pPr marL="0" indent="0" algn="ctr">
              <a:buNone/>
              <a:defRPr sz="1600">
                <a:latin typeface="+mn-lt"/>
              </a:defRPr>
            </a:lvl1pPr>
            <a:lvl2pPr marL="457119" indent="0">
              <a:buNone/>
              <a:defRPr/>
            </a:lvl2pPr>
            <a:lvl3pPr marL="914238" indent="0">
              <a:buNone/>
              <a:defRPr/>
            </a:lvl3pPr>
            <a:lvl4pPr marL="1371358" indent="0">
              <a:buNone/>
              <a:defRPr/>
            </a:lvl4pPr>
            <a:lvl5pPr marL="1828477" indent="0">
              <a:buNone/>
              <a:defRPr/>
            </a:lvl5pPr>
          </a:lstStyle>
          <a:p>
            <a:pPr lvl="0"/>
            <a:r>
              <a:rPr lang="de-DE"/>
              <a:t>Textmasterformat bearbeiten</a:t>
            </a:r>
          </a:p>
        </p:txBody>
      </p:sp>
      <p:sp>
        <p:nvSpPr>
          <p:cNvPr id="21" name="Inhaltsplatzhalter 18"/>
          <p:cNvSpPr>
            <a:spLocks noGrp="1"/>
          </p:cNvSpPr>
          <p:nvPr>
            <p:ph sz="quarter" idx="22"/>
          </p:nvPr>
        </p:nvSpPr>
        <p:spPr>
          <a:xfrm>
            <a:off x="6222049" y="3838175"/>
            <a:ext cx="900000" cy="900000"/>
          </a:xfrm>
          <a:prstGeom prst="rect">
            <a:avLst/>
          </a:prstGeom>
        </p:spPr>
        <p:txBody>
          <a:bodyPr anchor="ctr"/>
          <a:lstStyle>
            <a:lvl1pPr marL="0" indent="0" algn="ctr">
              <a:buNone/>
              <a:defRPr sz="1600">
                <a:latin typeface="+mn-lt"/>
              </a:defRPr>
            </a:lvl1pPr>
            <a:lvl2pPr marL="457119" indent="0">
              <a:buNone/>
              <a:defRPr/>
            </a:lvl2pPr>
            <a:lvl3pPr marL="914238" indent="0">
              <a:buNone/>
              <a:defRPr/>
            </a:lvl3pPr>
            <a:lvl4pPr marL="1371358" indent="0">
              <a:buNone/>
              <a:defRPr/>
            </a:lvl4pPr>
            <a:lvl5pPr marL="1828477" indent="0">
              <a:buNone/>
              <a:defRPr/>
            </a:lvl5pPr>
          </a:lstStyle>
          <a:p>
            <a:pPr lvl="0"/>
            <a:r>
              <a:rPr lang="de-DE"/>
              <a:t>Textmasterformat bearbeiten</a:t>
            </a:r>
          </a:p>
        </p:txBody>
      </p:sp>
      <p:sp>
        <p:nvSpPr>
          <p:cNvPr id="2" name="Titel 1"/>
          <p:cNvSpPr>
            <a:spLocks noGrp="1"/>
          </p:cNvSpPr>
          <p:nvPr>
            <p:ph type="title"/>
          </p:nvPr>
        </p:nvSpPr>
        <p:spPr/>
        <p:txBody>
          <a:bodyPr/>
          <a:lstStyle>
            <a:lvl1pPr>
              <a:defRPr lang="de-DE">
                <a:latin typeface="+mj-lt"/>
              </a:defRPr>
            </a:lvl1pPr>
          </a:lstStyle>
          <a:p>
            <a:r>
              <a:rPr lang="de-DE"/>
              <a:t>Titelmasterformat durch Klicken bearbeiten</a:t>
            </a:r>
            <a:endParaRPr lang="de-DE" dirty="0"/>
          </a:p>
        </p:txBody>
      </p:sp>
      <p:sp>
        <p:nvSpPr>
          <p:cNvPr id="25" name="Textplatzhalter 2"/>
          <p:cNvSpPr>
            <a:spLocks noGrp="1"/>
          </p:cNvSpPr>
          <p:nvPr>
            <p:ph type="body" sz="quarter" idx="26"/>
          </p:nvPr>
        </p:nvSpPr>
        <p:spPr>
          <a:xfrm>
            <a:off x="718868" y="6237312"/>
            <a:ext cx="10863532" cy="288032"/>
          </a:xfrm>
          <a:prstGeom prst="rect">
            <a:avLst/>
          </a:prstGeom>
        </p:spPr>
        <p:txBody>
          <a:bodyPr lIns="0" tIns="0" rIns="0" bIns="0" anchor="ctr"/>
          <a:lstStyle>
            <a:lvl1pPr marL="0" indent="0" algn="ctr">
              <a:buNone/>
              <a:defRPr sz="1400"/>
            </a:lvl1pPr>
            <a:lvl2pPr marL="457119" indent="0" algn="ctr">
              <a:buNone/>
              <a:defRPr/>
            </a:lvl2pPr>
            <a:lvl3pPr marL="914238" indent="0" algn="ctr">
              <a:buNone/>
              <a:defRPr/>
            </a:lvl3pPr>
            <a:lvl4pPr marL="1371358" indent="0" algn="ctr">
              <a:buNone/>
              <a:defRPr/>
            </a:lvl4pPr>
            <a:lvl5pPr marL="1828477" indent="0" algn="ctr">
              <a:buNone/>
              <a:defRPr/>
            </a:lvl5pPr>
          </a:lstStyle>
          <a:p>
            <a:pPr lvl="0"/>
            <a:r>
              <a:rPr lang="de-DE"/>
              <a:t>Textmasterformat bearbeiten</a:t>
            </a:r>
          </a:p>
        </p:txBody>
      </p:sp>
      <p:sp>
        <p:nvSpPr>
          <p:cNvPr id="22" name="Datumsplatzhalter 4"/>
          <p:cNvSpPr>
            <a:spLocks noGrp="1"/>
          </p:cNvSpPr>
          <p:nvPr>
            <p:ph type="dt" sz="half" idx="27"/>
          </p:nvPr>
        </p:nvSpPr>
        <p:spPr>
          <a:xfrm>
            <a:off x="718868" y="6547333"/>
            <a:ext cx="840628" cy="216000"/>
          </a:xfrm>
          <a:prstGeom prst="rect">
            <a:avLst/>
          </a:prstGeom>
        </p:spPr>
        <p:txBody>
          <a:bodyPr/>
          <a:lstStyle>
            <a:lvl1pPr algn="l">
              <a:defRPr>
                <a:solidFill>
                  <a:srgbClr val="4D4D4D"/>
                </a:solidFill>
              </a:defRPr>
            </a:lvl1pPr>
          </a:lstStyle>
          <a:p>
            <a:r>
              <a:rPr lang="de-DE"/>
              <a:t>© estos GmbH</a:t>
            </a:r>
            <a:endParaRPr lang="de-DE" dirty="0"/>
          </a:p>
        </p:txBody>
      </p:sp>
      <p:sp>
        <p:nvSpPr>
          <p:cNvPr id="24" name="Fußzeilenplatzhalter 5"/>
          <p:cNvSpPr>
            <a:spLocks noGrp="1"/>
          </p:cNvSpPr>
          <p:nvPr>
            <p:ph type="ftr" sz="quarter" idx="28"/>
          </p:nvPr>
        </p:nvSpPr>
        <p:spPr>
          <a:xfrm>
            <a:off x="1800000" y="6547333"/>
            <a:ext cx="9000000" cy="216000"/>
          </a:xfrm>
          <a:prstGeom prst="rect">
            <a:avLst/>
          </a:prstGeom>
        </p:spPr>
        <p:txBody>
          <a:bodyPr/>
          <a:lstStyle>
            <a:lvl1pPr>
              <a:defRPr>
                <a:solidFill>
                  <a:srgbClr val="4D4D4D"/>
                </a:solidFill>
              </a:defRPr>
            </a:lvl1pPr>
          </a:lstStyle>
          <a:p>
            <a:r>
              <a:rPr lang="en-US" dirty="0"/>
              <a:t>Release 8/23/2017. Valid until 29/9/2017. Errors and subsequent changes are reserved.</a:t>
            </a:r>
            <a:endParaRPr lang="de-DE" dirty="0"/>
          </a:p>
        </p:txBody>
      </p:sp>
      <p:sp>
        <p:nvSpPr>
          <p:cNvPr id="28" name="Foliennummernplatzhalter 6"/>
          <p:cNvSpPr>
            <a:spLocks noGrp="1"/>
          </p:cNvSpPr>
          <p:nvPr>
            <p:ph type="sldNum" sz="quarter" idx="29"/>
          </p:nvPr>
        </p:nvSpPr>
        <p:spPr>
          <a:xfrm>
            <a:off x="11027269" y="6547333"/>
            <a:ext cx="555131" cy="216000"/>
          </a:xfrm>
        </p:spPr>
        <p:txBody>
          <a:bodyPr/>
          <a:lstStyle/>
          <a:p>
            <a:fld id="{C7C905D0-24F0-4A5D-A8FD-F45F8E9F1544}" type="slidenum">
              <a:rPr lang="de-DE" smtClean="0"/>
              <a:pPr/>
              <a:t>‹N›</a:t>
            </a:fld>
            <a:endParaRPr lang="de-DE" dirty="0"/>
          </a:p>
        </p:txBody>
      </p:sp>
    </p:spTree>
    <p:extLst>
      <p:ext uri="{BB962C8B-B14F-4D97-AF65-F5344CB8AC3E}">
        <p14:creationId xmlns:p14="http://schemas.microsoft.com/office/powerpoint/2010/main" val="207412458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18868" y="4437112"/>
            <a:ext cx="10864732" cy="504056"/>
          </a:xfrm>
          <a:prstGeom prst="rect">
            <a:avLst/>
          </a:prstGeom>
        </p:spPr>
        <p:txBody>
          <a:bodyPr lIns="90000" tIns="0" rIns="0" bIns="0" anchor="ctr">
            <a:normAutofit/>
          </a:bodyPr>
          <a:lstStyle>
            <a:lvl1pPr marL="0" indent="0" algn="l">
              <a:buNone/>
              <a:defRPr lang="de-DE" sz="1400" smtClean="0">
                <a:latin typeface="+mn-lt"/>
              </a:defRPr>
            </a:lvl1pPr>
            <a:lvl2pPr marL="436361" indent="0">
              <a:buNone/>
              <a:defRPr sz="1900" b="1"/>
            </a:lvl2pPr>
            <a:lvl3pPr marL="872722" indent="0">
              <a:buNone/>
              <a:defRPr sz="1800" b="1"/>
            </a:lvl3pPr>
            <a:lvl4pPr marL="1309083" indent="0">
              <a:buNone/>
              <a:defRPr sz="1500" b="1"/>
            </a:lvl4pPr>
            <a:lvl5pPr marL="1745445" indent="0">
              <a:buNone/>
              <a:defRPr sz="1500" b="1"/>
            </a:lvl5pPr>
            <a:lvl6pPr marL="2181806" indent="0">
              <a:buNone/>
              <a:defRPr sz="1500" b="1"/>
            </a:lvl6pPr>
            <a:lvl7pPr marL="2618167" indent="0">
              <a:buNone/>
              <a:defRPr sz="1500" b="1"/>
            </a:lvl7pPr>
            <a:lvl8pPr marL="3054529" indent="0">
              <a:buNone/>
              <a:defRPr sz="1500" b="1"/>
            </a:lvl8pPr>
            <a:lvl9pPr marL="3490890" indent="0">
              <a:buNone/>
              <a:defRPr sz="1500" b="1"/>
            </a:lvl9pPr>
          </a:lstStyle>
          <a:p>
            <a:pPr lvl="0"/>
            <a:r>
              <a:rPr lang="de-DE"/>
              <a:t>Textmasterformat bearbeiten</a:t>
            </a:r>
          </a:p>
        </p:txBody>
      </p:sp>
      <p:sp>
        <p:nvSpPr>
          <p:cNvPr id="12" name="Inhaltsplatzhalter 14"/>
          <p:cNvSpPr>
            <a:spLocks noGrp="1"/>
          </p:cNvSpPr>
          <p:nvPr>
            <p:ph sz="quarter" idx="22"/>
          </p:nvPr>
        </p:nvSpPr>
        <p:spPr>
          <a:xfrm>
            <a:off x="718868" y="1990952"/>
            <a:ext cx="10864732" cy="2446160"/>
          </a:xfrm>
          <a:prstGeom prst="rect">
            <a:avLst/>
          </a:prstGeom>
        </p:spPr>
        <p:txBody>
          <a:bodyPr lIns="0" tIns="0" rIns="0" bIns="0">
            <a:normAutofit/>
          </a:bodyPr>
          <a:lstStyle>
            <a:lvl1pPr marL="0" indent="0">
              <a:lnSpc>
                <a:spcPct val="150000"/>
              </a:lnSpc>
              <a:buNone/>
              <a:defRPr sz="3200">
                <a:latin typeface="+mn-lt"/>
              </a:defRPr>
            </a:lvl1pPr>
          </a:lstStyle>
          <a:p>
            <a:pPr lvl="0"/>
            <a:r>
              <a:rPr lang="de-DE"/>
              <a:t>Textmasterformat bearbeiten</a:t>
            </a:r>
          </a:p>
        </p:txBody>
      </p:sp>
      <p:sp>
        <p:nvSpPr>
          <p:cNvPr id="7" name="Datumsplatzhalter 4"/>
          <p:cNvSpPr>
            <a:spLocks noGrp="1"/>
          </p:cNvSpPr>
          <p:nvPr>
            <p:ph type="dt" sz="half" idx="14"/>
          </p:nvPr>
        </p:nvSpPr>
        <p:spPr>
          <a:xfrm>
            <a:off x="718868" y="6547333"/>
            <a:ext cx="840628" cy="216000"/>
          </a:xfrm>
          <a:prstGeom prst="rect">
            <a:avLst/>
          </a:prstGeom>
        </p:spPr>
        <p:txBody>
          <a:bodyPr/>
          <a:lstStyle>
            <a:lvl1pPr algn="l">
              <a:defRPr>
                <a:solidFill>
                  <a:srgbClr val="4D4D4D"/>
                </a:solidFill>
              </a:defRPr>
            </a:lvl1pPr>
          </a:lstStyle>
          <a:p>
            <a:r>
              <a:rPr lang="de-DE"/>
              <a:t>© estos GmbH</a:t>
            </a:r>
            <a:endParaRPr lang="de-DE" dirty="0"/>
          </a:p>
        </p:txBody>
      </p:sp>
      <p:sp>
        <p:nvSpPr>
          <p:cNvPr id="8" name="Fußzeilenplatzhalter 5"/>
          <p:cNvSpPr>
            <a:spLocks noGrp="1"/>
          </p:cNvSpPr>
          <p:nvPr>
            <p:ph type="ftr" sz="quarter" idx="15"/>
          </p:nvPr>
        </p:nvSpPr>
        <p:spPr>
          <a:xfrm>
            <a:off x="1800000" y="6547333"/>
            <a:ext cx="9000000" cy="216000"/>
          </a:xfrm>
          <a:prstGeom prst="rect">
            <a:avLst/>
          </a:prstGeom>
        </p:spPr>
        <p:txBody>
          <a:bodyPr/>
          <a:lstStyle>
            <a:lvl1pPr>
              <a:defRPr>
                <a:solidFill>
                  <a:srgbClr val="4D4D4D"/>
                </a:solidFill>
              </a:defRPr>
            </a:lvl1pPr>
          </a:lstStyle>
          <a:p>
            <a:r>
              <a:rPr lang="en-US" dirty="0"/>
              <a:t>Release 8/23/2017. Valid until 29/9/2017. Errors and subsequent changes are reserved.</a:t>
            </a:r>
            <a:endParaRPr lang="de-DE" dirty="0"/>
          </a:p>
        </p:txBody>
      </p:sp>
      <p:sp>
        <p:nvSpPr>
          <p:cNvPr id="9" name="Foliennummernplatzhalter 6"/>
          <p:cNvSpPr>
            <a:spLocks noGrp="1"/>
          </p:cNvSpPr>
          <p:nvPr>
            <p:ph type="sldNum" sz="quarter" idx="16"/>
          </p:nvPr>
        </p:nvSpPr>
        <p:spPr>
          <a:xfrm>
            <a:off x="11027269" y="6547333"/>
            <a:ext cx="555131" cy="216000"/>
          </a:xfrm>
        </p:spPr>
        <p:txBody>
          <a:bodyPr/>
          <a:lstStyle/>
          <a:p>
            <a:fld id="{C7C905D0-24F0-4A5D-A8FD-F45F8E9F1544}" type="slidenum">
              <a:rPr lang="de-DE" smtClean="0"/>
              <a:pPr/>
              <a:t>‹N›</a:t>
            </a:fld>
            <a:endParaRPr lang="de-DE" dirty="0"/>
          </a:p>
        </p:txBody>
      </p:sp>
    </p:spTree>
    <p:extLst>
      <p:ext uri="{BB962C8B-B14F-4D97-AF65-F5344CB8AC3E}">
        <p14:creationId xmlns:p14="http://schemas.microsoft.com/office/powerpoint/2010/main" val="33055595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itat mit Bi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409408" y="4437112"/>
            <a:ext cx="7159200" cy="504056"/>
          </a:xfrm>
          <a:prstGeom prst="rect">
            <a:avLst/>
          </a:prstGeom>
        </p:spPr>
        <p:txBody>
          <a:bodyPr lIns="90000" tIns="0" rIns="0" bIns="0" anchor="ctr">
            <a:normAutofit/>
          </a:bodyPr>
          <a:lstStyle>
            <a:lvl1pPr marL="0" indent="0" algn="l">
              <a:buNone/>
              <a:defRPr lang="de-DE" sz="1400" smtClean="0">
                <a:latin typeface="+mn-lt"/>
              </a:defRPr>
            </a:lvl1pPr>
            <a:lvl2pPr marL="436361" indent="0">
              <a:buNone/>
              <a:defRPr sz="1900" b="1"/>
            </a:lvl2pPr>
            <a:lvl3pPr marL="872722" indent="0">
              <a:buNone/>
              <a:defRPr sz="1800" b="1"/>
            </a:lvl3pPr>
            <a:lvl4pPr marL="1309083" indent="0">
              <a:buNone/>
              <a:defRPr sz="1500" b="1"/>
            </a:lvl4pPr>
            <a:lvl5pPr marL="1745445" indent="0">
              <a:buNone/>
              <a:defRPr sz="1500" b="1"/>
            </a:lvl5pPr>
            <a:lvl6pPr marL="2181806" indent="0">
              <a:buNone/>
              <a:defRPr sz="1500" b="1"/>
            </a:lvl6pPr>
            <a:lvl7pPr marL="2618167" indent="0">
              <a:buNone/>
              <a:defRPr sz="1500" b="1"/>
            </a:lvl7pPr>
            <a:lvl8pPr marL="3054529" indent="0">
              <a:buNone/>
              <a:defRPr sz="1500" b="1"/>
            </a:lvl8pPr>
            <a:lvl9pPr marL="3490890" indent="0">
              <a:buNone/>
              <a:defRPr sz="1500" b="1"/>
            </a:lvl9pPr>
          </a:lstStyle>
          <a:p>
            <a:pPr lvl="0"/>
            <a:r>
              <a:rPr lang="de-DE"/>
              <a:t>Textmasterformat bearbeiten</a:t>
            </a:r>
          </a:p>
        </p:txBody>
      </p:sp>
      <p:sp>
        <p:nvSpPr>
          <p:cNvPr id="9" name="Inhaltsplatzhalter 8"/>
          <p:cNvSpPr>
            <a:spLocks noGrp="1"/>
          </p:cNvSpPr>
          <p:nvPr>
            <p:ph sz="quarter" idx="14"/>
          </p:nvPr>
        </p:nvSpPr>
        <p:spPr>
          <a:xfrm>
            <a:off x="718868" y="1508252"/>
            <a:ext cx="3216892" cy="3216892"/>
          </a:xfrm>
          <a:prstGeom prst="ellipse">
            <a:avLst/>
          </a:prstGeom>
        </p:spPr>
        <p:txBody>
          <a:bodyPr>
            <a:normAutofit/>
          </a:bodyPr>
          <a:lstStyle>
            <a:lvl1pPr marL="0" indent="0">
              <a:buNone/>
              <a:defRPr>
                <a:latin typeface="+mj-lt"/>
              </a:defRPr>
            </a:lvl1pPr>
          </a:lstStyle>
          <a:p>
            <a:pPr lvl="0"/>
            <a:r>
              <a:rPr lang="de-DE"/>
              <a:t>Textmasterformat bearbeiten</a:t>
            </a:r>
          </a:p>
        </p:txBody>
      </p:sp>
      <p:sp>
        <p:nvSpPr>
          <p:cNvPr id="12" name="Inhaltsplatzhalter 14"/>
          <p:cNvSpPr>
            <a:spLocks noGrp="1"/>
          </p:cNvSpPr>
          <p:nvPr>
            <p:ph sz="quarter" idx="22"/>
          </p:nvPr>
        </p:nvSpPr>
        <p:spPr>
          <a:xfrm>
            <a:off x="4409407" y="1990952"/>
            <a:ext cx="7159200" cy="2446160"/>
          </a:xfrm>
          <a:prstGeom prst="rect">
            <a:avLst/>
          </a:prstGeom>
        </p:spPr>
        <p:txBody>
          <a:bodyPr lIns="0" tIns="0" rIns="0" bIns="0">
            <a:normAutofit/>
          </a:bodyPr>
          <a:lstStyle>
            <a:lvl1pPr marL="0" indent="0">
              <a:lnSpc>
                <a:spcPct val="150000"/>
              </a:lnSpc>
              <a:buNone/>
              <a:defRPr sz="2400">
                <a:latin typeface="+mn-lt"/>
              </a:defRPr>
            </a:lvl1pPr>
          </a:lstStyle>
          <a:p>
            <a:pPr lvl="0"/>
            <a:r>
              <a:rPr lang="de-DE"/>
              <a:t>Textmasterformat bearbeiten</a:t>
            </a:r>
          </a:p>
        </p:txBody>
      </p:sp>
      <p:sp>
        <p:nvSpPr>
          <p:cNvPr id="8" name="Datumsplatzhalter 4"/>
          <p:cNvSpPr>
            <a:spLocks noGrp="1"/>
          </p:cNvSpPr>
          <p:nvPr>
            <p:ph type="dt" sz="half" idx="23"/>
          </p:nvPr>
        </p:nvSpPr>
        <p:spPr>
          <a:xfrm>
            <a:off x="718868" y="6547333"/>
            <a:ext cx="840628" cy="216000"/>
          </a:xfrm>
          <a:prstGeom prst="rect">
            <a:avLst/>
          </a:prstGeom>
        </p:spPr>
        <p:txBody>
          <a:bodyPr/>
          <a:lstStyle>
            <a:lvl1pPr algn="l">
              <a:defRPr>
                <a:solidFill>
                  <a:srgbClr val="4D4D4D"/>
                </a:solidFill>
              </a:defRPr>
            </a:lvl1pPr>
          </a:lstStyle>
          <a:p>
            <a:r>
              <a:rPr lang="de-DE"/>
              <a:t>© estos GmbH</a:t>
            </a:r>
            <a:endParaRPr lang="de-DE" dirty="0"/>
          </a:p>
        </p:txBody>
      </p:sp>
      <p:sp>
        <p:nvSpPr>
          <p:cNvPr id="13" name="Fußzeilenplatzhalter 5"/>
          <p:cNvSpPr>
            <a:spLocks noGrp="1"/>
          </p:cNvSpPr>
          <p:nvPr>
            <p:ph type="ftr" sz="quarter" idx="15"/>
          </p:nvPr>
        </p:nvSpPr>
        <p:spPr>
          <a:xfrm>
            <a:off x="1800000" y="6547333"/>
            <a:ext cx="9000000" cy="216000"/>
          </a:xfrm>
          <a:prstGeom prst="rect">
            <a:avLst/>
          </a:prstGeom>
        </p:spPr>
        <p:txBody>
          <a:bodyPr/>
          <a:lstStyle>
            <a:lvl1pPr>
              <a:defRPr>
                <a:solidFill>
                  <a:srgbClr val="4D4D4D"/>
                </a:solidFill>
              </a:defRPr>
            </a:lvl1pPr>
          </a:lstStyle>
          <a:p>
            <a:r>
              <a:rPr lang="en-US" dirty="0"/>
              <a:t>Release 8/23/2017. Valid until 29/9/2017. Errors and subsequent changes are reserved.</a:t>
            </a:r>
            <a:endParaRPr lang="de-DE" dirty="0"/>
          </a:p>
        </p:txBody>
      </p:sp>
      <p:sp>
        <p:nvSpPr>
          <p:cNvPr id="14" name="Foliennummernplatzhalter 6"/>
          <p:cNvSpPr>
            <a:spLocks noGrp="1"/>
          </p:cNvSpPr>
          <p:nvPr>
            <p:ph type="sldNum" sz="quarter" idx="16"/>
          </p:nvPr>
        </p:nvSpPr>
        <p:spPr>
          <a:xfrm>
            <a:off x="11027269" y="6547333"/>
            <a:ext cx="555131" cy="216000"/>
          </a:xfrm>
        </p:spPr>
        <p:txBody>
          <a:bodyPr/>
          <a:lstStyle/>
          <a:p>
            <a:fld id="{C7C905D0-24F0-4A5D-A8FD-F45F8E9F1544}" type="slidenum">
              <a:rPr lang="de-DE" smtClean="0"/>
              <a:pPr/>
              <a:t>‹N›</a:t>
            </a:fld>
            <a:endParaRPr lang="de-DE" dirty="0"/>
          </a:p>
        </p:txBody>
      </p:sp>
    </p:spTree>
    <p:extLst>
      <p:ext uri="{BB962C8B-B14F-4D97-AF65-F5344CB8AC3E}">
        <p14:creationId xmlns:p14="http://schemas.microsoft.com/office/powerpoint/2010/main" val="411281206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stos alle  Impressum">
    <p:spTree>
      <p:nvGrpSpPr>
        <p:cNvPr id="1" name=""/>
        <p:cNvGrpSpPr/>
        <p:nvPr/>
      </p:nvGrpSpPr>
      <p:grpSpPr>
        <a:xfrm>
          <a:off x="0" y="0"/>
          <a:ext cx="0" cy="0"/>
          <a:chOff x="0" y="0"/>
          <a:chExt cx="0" cy="0"/>
        </a:xfrm>
      </p:grpSpPr>
      <p:pic>
        <p:nvPicPr>
          <p:cNvPr id="14" name="Picture 15" descr="impressu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Rechteck 26"/>
          <p:cNvSpPr/>
          <p:nvPr userDrawn="1"/>
        </p:nvSpPr>
        <p:spPr>
          <a:xfrm>
            <a:off x="0" y="6525345"/>
            <a:ext cx="12192000" cy="332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userDrawn="1"/>
        </p:nvSpPr>
        <p:spPr>
          <a:xfrm>
            <a:off x="9000000" y="3564000"/>
            <a:ext cx="1962076" cy="2769989"/>
          </a:xfrm>
          <a:prstGeom prst="rect">
            <a:avLst/>
          </a:prstGeom>
          <a:noFill/>
        </p:spPr>
        <p:txBody>
          <a:bodyPr wrap="none" lIns="0" tIns="0" rIns="0" bIns="0" rtlCol="0">
            <a:spAutoFit/>
          </a:bodyPr>
          <a:lstStyle/>
          <a:p>
            <a:r>
              <a:rPr lang="de-DE" sz="1800" b="1" i="0" kern="1200" dirty="0" err="1">
                <a:solidFill>
                  <a:schemeClr val="tx1"/>
                </a:solidFill>
                <a:effectLst/>
                <a:latin typeface="+mn-lt"/>
                <a:ea typeface="+mn-ea"/>
                <a:cs typeface="+mn-cs"/>
              </a:rPr>
              <a:t>estos</a:t>
            </a:r>
            <a:r>
              <a:rPr lang="de-DE" sz="1800" b="1" i="0" kern="1200" dirty="0">
                <a:solidFill>
                  <a:schemeClr val="tx1"/>
                </a:solidFill>
                <a:effectLst/>
                <a:latin typeface="+mn-lt"/>
                <a:ea typeface="+mn-ea"/>
                <a:cs typeface="+mn-cs"/>
              </a:rPr>
              <a:t> Benelux BV</a:t>
            </a:r>
            <a:endParaRPr lang="de-DE" sz="1800" b="0" i="0" kern="1200" dirty="0">
              <a:solidFill>
                <a:schemeClr val="tx1"/>
              </a:solidFill>
              <a:effectLst/>
              <a:latin typeface="+mn-lt"/>
              <a:ea typeface="+mn-ea"/>
              <a:cs typeface="+mn-cs"/>
            </a:endParaRPr>
          </a:p>
          <a:p>
            <a:r>
              <a:rPr lang="de-DE" sz="1800" b="0" i="0" kern="1200" dirty="0" err="1">
                <a:solidFill>
                  <a:schemeClr val="tx1"/>
                </a:solidFill>
                <a:effectLst/>
                <a:latin typeface="+mn-lt"/>
                <a:ea typeface="+mn-ea"/>
                <a:cs typeface="+mn-cs"/>
              </a:rPr>
              <a:t>Koopmanslaan</a:t>
            </a:r>
            <a:r>
              <a:rPr lang="de-DE" sz="1800" b="0" i="0" kern="1200" dirty="0">
                <a:solidFill>
                  <a:schemeClr val="tx1"/>
                </a:solidFill>
                <a:effectLst/>
                <a:latin typeface="+mn-lt"/>
                <a:ea typeface="+mn-ea"/>
                <a:cs typeface="+mn-cs"/>
              </a:rPr>
              <a:t> 3 </a:t>
            </a:r>
            <a:br>
              <a:rPr lang="de-DE" sz="1800" b="0" i="0" kern="1200" dirty="0">
                <a:solidFill>
                  <a:schemeClr val="tx1"/>
                </a:solidFill>
                <a:effectLst/>
                <a:latin typeface="+mn-lt"/>
                <a:ea typeface="+mn-ea"/>
                <a:cs typeface="+mn-cs"/>
              </a:rPr>
            </a:br>
            <a:r>
              <a:rPr lang="de-DE" sz="1800" b="0" i="0" kern="1200" dirty="0">
                <a:solidFill>
                  <a:schemeClr val="tx1"/>
                </a:solidFill>
                <a:effectLst/>
                <a:latin typeface="+mn-lt"/>
                <a:ea typeface="+mn-ea"/>
                <a:cs typeface="+mn-cs"/>
              </a:rPr>
              <a:t>7005 BK Doetinchem</a:t>
            </a:r>
            <a:br>
              <a:rPr lang="de-DE" sz="1800" b="0" i="0" kern="1200" dirty="0">
                <a:solidFill>
                  <a:schemeClr val="tx1"/>
                </a:solidFill>
                <a:effectLst/>
                <a:latin typeface="+mn-lt"/>
                <a:ea typeface="+mn-ea"/>
                <a:cs typeface="+mn-cs"/>
              </a:rPr>
            </a:br>
            <a:r>
              <a:rPr lang="de-DE" sz="1800" b="0" i="0" kern="1200" dirty="0">
                <a:solidFill>
                  <a:schemeClr val="tx1"/>
                </a:solidFill>
                <a:effectLst/>
                <a:latin typeface="+mn-lt"/>
                <a:ea typeface="+mn-ea"/>
                <a:cs typeface="+mn-cs"/>
              </a:rPr>
              <a:t>The </a:t>
            </a:r>
            <a:r>
              <a:rPr lang="de-DE" sz="1800" b="0" i="0" kern="1200" dirty="0" err="1">
                <a:solidFill>
                  <a:schemeClr val="tx1"/>
                </a:solidFill>
                <a:effectLst/>
                <a:latin typeface="+mn-lt"/>
                <a:ea typeface="+mn-ea"/>
                <a:cs typeface="+mn-cs"/>
              </a:rPr>
              <a:t>Netherlands</a:t>
            </a:r>
            <a:endParaRPr lang="de-DE" sz="1800" b="0" i="0" kern="1200" dirty="0">
              <a:solidFill>
                <a:schemeClr val="tx1"/>
              </a:solidFill>
              <a:effectLst/>
              <a:latin typeface="+mn-lt"/>
              <a:ea typeface="+mn-ea"/>
              <a:cs typeface="+mn-cs"/>
            </a:endParaRPr>
          </a:p>
          <a:p>
            <a:endParaRPr lang="de-DE" sz="1800" b="0" i="0" kern="1200" dirty="0">
              <a:solidFill>
                <a:schemeClr val="tx1"/>
              </a:solidFill>
              <a:effectLst/>
              <a:latin typeface="+mn-lt"/>
              <a:ea typeface="+mn-ea"/>
              <a:cs typeface="+mn-cs"/>
            </a:endParaRPr>
          </a:p>
          <a:p>
            <a:r>
              <a:rPr lang="de-DE" sz="1800" b="0" i="0" kern="1200" dirty="0">
                <a:solidFill>
                  <a:schemeClr val="tx1"/>
                </a:solidFill>
                <a:effectLst/>
                <a:latin typeface="+mn-lt"/>
                <a:ea typeface="+mn-ea"/>
                <a:cs typeface="+mn-cs"/>
              </a:rPr>
              <a:t>Tel:  +31 0314 791030</a:t>
            </a:r>
            <a:br>
              <a:rPr lang="de-DE" sz="1800" b="0" i="0" kern="1200" dirty="0">
                <a:solidFill>
                  <a:schemeClr val="tx1"/>
                </a:solidFill>
                <a:effectLst/>
                <a:latin typeface="+mn-lt"/>
                <a:ea typeface="+mn-ea"/>
                <a:cs typeface="+mn-cs"/>
              </a:rPr>
            </a:br>
            <a:endParaRPr lang="de-DE" sz="1800" b="0" i="0" kern="1200" dirty="0">
              <a:solidFill>
                <a:schemeClr val="tx1"/>
              </a:solidFill>
              <a:effectLst/>
              <a:latin typeface="+mn-lt"/>
              <a:ea typeface="+mn-ea"/>
              <a:cs typeface="+mn-cs"/>
            </a:endParaRPr>
          </a:p>
          <a:p>
            <a:endParaRPr lang="de-DE" sz="1800" b="0" i="0" kern="1200" dirty="0">
              <a:solidFill>
                <a:schemeClr val="tx1"/>
              </a:solidFill>
              <a:effectLst/>
              <a:latin typeface="+mn-lt"/>
              <a:ea typeface="+mn-ea"/>
              <a:cs typeface="+mn-cs"/>
            </a:endParaRPr>
          </a:p>
          <a:p>
            <a:r>
              <a:rPr lang="de-DE" sz="1800" b="0" i="0" u="none" strike="noStrike" kern="1200" dirty="0">
                <a:solidFill>
                  <a:schemeClr val="tx1"/>
                </a:solidFill>
                <a:effectLst/>
                <a:latin typeface="+mn-lt"/>
                <a:ea typeface="+mn-ea"/>
                <a:cs typeface="+mn-cs"/>
                <a:hlinkClick r:id="rId3"/>
              </a:rPr>
              <a:t>sales@estos.nl </a:t>
            </a:r>
            <a:endParaRPr lang="de-DE" sz="1800" b="0" i="0" kern="1200" dirty="0">
              <a:solidFill>
                <a:schemeClr val="tx1"/>
              </a:solidFill>
              <a:effectLst/>
              <a:latin typeface="+mn-lt"/>
              <a:ea typeface="+mn-ea"/>
              <a:cs typeface="+mn-cs"/>
            </a:endParaRPr>
          </a:p>
          <a:p>
            <a:r>
              <a:rPr lang="de-DE" dirty="0">
                <a:solidFill>
                  <a:srgbClr val="7DB928"/>
                </a:solidFill>
                <a:hlinkClick r:id="rId4"/>
              </a:rPr>
              <a:t>www.estos.nl</a:t>
            </a:r>
            <a:endParaRPr lang="de-DE" dirty="0">
              <a:solidFill>
                <a:srgbClr val="7DB928"/>
              </a:solidFill>
            </a:endParaRPr>
          </a:p>
        </p:txBody>
      </p:sp>
      <p:sp>
        <p:nvSpPr>
          <p:cNvPr id="6" name="Textfeld 5"/>
          <p:cNvSpPr txBox="1"/>
          <p:nvPr userDrawn="1"/>
        </p:nvSpPr>
        <p:spPr>
          <a:xfrm>
            <a:off x="695400" y="3564000"/>
            <a:ext cx="2312099" cy="2862322"/>
          </a:xfrm>
          <a:prstGeom prst="rect">
            <a:avLst/>
          </a:prstGeom>
          <a:noFill/>
        </p:spPr>
        <p:txBody>
          <a:bodyPr wrap="none" lIns="0" tIns="0" rIns="0" bIns="0" rtlCol="0">
            <a:spAutoFit/>
          </a:bodyPr>
          <a:lstStyle/>
          <a:p>
            <a:r>
              <a:rPr lang="de-DE" b="1" dirty="0" err="1"/>
              <a:t>estos</a:t>
            </a:r>
            <a:r>
              <a:rPr lang="de-DE" b="1" baseline="0" dirty="0"/>
              <a:t> GmbH</a:t>
            </a:r>
          </a:p>
          <a:p>
            <a:r>
              <a:rPr lang="de-DE" baseline="0" dirty="0" err="1"/>
              <a:t>Petersbrunner</a:t>
            </a:r>
            <a:r>
              <a:rPr lang="de-DE" baseline="0" dirty="0"/>
              <a:t> Str. 3a</a:t>
            </a:r>
          </a:p>
          <a:p>
            <a:r>
              <a:rPr lang="de-DE" baseline="0" dirty="0"/>
              <a:t>82319 Starnberg</a:t>
            </a:r>
          </a:p>
          <a:p>
            <a:r>
              <a:rPr lang="de-DE" baseline="0" dirty="0"/>
              <a:t>Deutschland</a:t>
            </a:r>
          </a:p>
          <a:p>
            <a:endParaRPr lang="de-DE" baseline="0" dirty="0"/>
          </a:p>
          <a:p>
            <a:r>
              <a:rPr lang="de-DE" baseline="0" dirty="0"/>
              <a:t>Tel: +49 8151 36856-177</a:t>
            </a:r>
            <a:endParaRPr lang="de-DE" dirty="0"/>
          </a:p>
          <a:p>
            <a:pPr marL="0" marR="0" indent="0" algn="l" defTabSz="914239" rtl="0" eaLnBrk="1" fontAlgn="auto" latinLnBrk="0" hangingPunct="1">
              <a:lnSpc>
                <a:spcPct val="100000"/>
              </a:lnSpc>
              <a:spcBef>
                <a:spcPts val="0"/>
              </a:spcBef>
              <a:spcAft>
                <a:spcPts val="0"/>
              </a:spcAft>
              <a:buClrTx/>
              <a:buSzTx/>
              <a:buFontTx/>
              <a:buNone/>
              <a:tabLst/>
              <a:defRPr/>
            </a:pPr>
            <a:r>
              <a:rPr lang="de-DE" baseline="0" dirty="0"/>
              <a:t>Fax: +49 8151 36856-199</a:t>
            </a:r>
          </a:p>
          <a:p>
            <a:endParaRPr lang="de-DE" dirty="0"/>
          </a:p>
          <a:p>
            <a:r>
              <a:rPr lang="de-DE" dirty="0">
                <a:solidFill>
                  <a:srgbClr val="7DB928"/>
                </a:solidFill>
                <a:hlinkClick r:id="rId5"/>
              </a:rPr>
              <a:t>info@estos.de</a:t>
            </a:r>
            <a:endParaRPr lang="de-DE" dirty="0">
              <a:solidFill>
                <a:srgbClr val="7DB928"/>
              </a:solidFill>
            </a:endParaRPr>
          </a:p>
          <a:p>
            <a:r>
              <a:rPr lang="de-DE" dirty="0">
                <a:solidFill>
                  <a:srgbClr val="7DB928"/>
                </a:solidFill>
                <a:hlinkClick r:id="rId6"/>
              </a:rPr>
              <a:t>www.estos.de</a:t>
            </a:r>
            <a:endParaRPr lang="de-DE" dirty="0">
              <a:solidFill>
                <a:srgbClr val="7DB928"/>
              </a:solidFill>
            </a:endParaRPr>
          </a:p>
        </p:txBody>
      </p:sp>
      <p:sp>
        <p:nvSpPr>
          <p:cNvPr id="7" name="Textfeld 6"/>
          <p:cNvSpPr txBox="1"/>
          <p:nvPr userDrawn="1"/>
        </p:nvSpPr>
        <p:spPr>
          <a:xfrm>
            <a:off x="4943872" y="3564000"/>
            <a:ext cx="2197718" cy="2769989"/>
          </a:xfrm>
          <a:prstGeom prst="rect">
            <a:avLst/>
          </a:prstGeom>
          <a:noFill/>
        </p:spPr>
        <p:txBody>
          <a:bodyPr wrap="none" lIns="0" tIns="0" rIns="0" bIns="0" rtlCol="0">
            <a:spAutoFit/>
          </a:bodyPr>
          <a:lstStyle/>
          <a:p>
            <a:r>
              <a:rPr lang="de-DE" sz="1800" b="1" i="0" kern="1200" dirty="0" err="1">
                <a:solidFill>
                  <a:schemeClr val="tx1"/>
                </a:solidFill>
                <a:effectLst/>
                <a:latin typeface="+mn-lt"/>
                <a:ea typeface="+mn-ea"/>
                <a:cs typeface="+mn-cs"/>
              </a:rPr>
              <a:t>estos</a:t>
            </a:r>
            <a:r>
              <a:rPr lang="de-DE" sz="1800" b="1" i="0" kern="1200" dirty="0">
                <a:solidFill>
                  <a:schemeClr val="tx1"/>
                </a:solidFill>
                <a:effectLst/>
                <a:latin typeface="+mn-lt"/>
                <a:ea typeface="+mn-ea"/>
                <a:cs typeface="+mn-cs"/>
              </a:rPr>
              <a:t> Italia </a:t>
            </a:r>
            <a:r>
              <a:rPr lang="de-DE" sz="1800" b="1" i="0" kern="1200" dirty="0" err="1">
                <a:solidFill>
                  <a:schemeClr val="tx1"/>
                </a:solidFill>
                <a:effectLst/>
                <a:latin typeface="+mn-lt"/>
                <a:ea typeface="+mn-ea"/>
                <a:cs typeface="+mn-cs"/>
              </a:rPr>
              <a:t>srl</a:t>
            </a:r>
            <a:endParaRPr lang="de-DE" sz="1800" b="0" i="0" kern="1200" dirty="0">
              <a:solidFill>
                <a:schemeClr val="tx1"/>
              </a:solidFill>
              <a:effectLst/>
              <a:latin typeface="+mn-lt"/>
              <a:ea typeface="+mn-ea"/>
              <a:cs typeface="+mn-cs"/>
            </a:endParaRPr>
          </a:p>
          <a:p>
            <a:r>
              <a:rPr lang="de-DE" sz="1800" b="0" i="0" kern="1200" dirty="0">
                <a:solidFill>
                  <a:schemeClr val="tx1"/>
                </a:solidFill>
                <a:effectLst/>
                <a:latin typeface="+mn-lt"/>
                <a:ea typeface="+mn-ea"/>
                <a:cs typeface="+mn-cs"/>
              </a:rPr>
              <a:t>Via del </a:t>
            </a:r>
            <a:r>
              <a:rPr lang="de-DE" sz="1800" b="0" i="0" kern="1200" dirty="0" err="1">
                <a:solidFill>
                  <a:schemeClr val="tx1"/>
                </a:solidFill>
                <a:effectLst/>
                <a:latin typeface="+mn-lt"/>
                <a:ea typeface="+mn-ea"/>
                <a:cs typeface="+mn-cs"/>
              </a:rPr>
              <a:t>Cotonificio</a:t>
            </a:r>
            <a:r>
              <a:rPr lang="de-DE" sz="1800" b="0" i="0" kern="1200" dirty="0">
                <a:solidFill>
                  <a:schemeClr val="tx1"/>
                </a:solidFill>
                <a:effectLst/>
                <a:latin typeface="+mn-lt"/>
                <a:ea typeface="+mn-ea"/>
                <a:cs typeface="+mn-cs"/>
              </a:rPr>
              <a:t>, 37/1</a:t>
            </a:r>
            <a:br>
              <a:rPr lang="de-DE" sz="1800" b="0" i="0" kern="1200" dirty="0">
                <a:solidFill>
                  <a:schemeClr val="tx1"/>
                </a:solidFill>
                <a:effectLst/>
                <a:latin typeface="+mn-lt"/>
                <a:ea typeface="+mn-ea"/>
                <a:cs typeface="+mn-cs"/>
              </a:rPr>
            </a:br>
            <a:r>
              <a:rPr lang="de-DE" sz="1800" b="0" i="0" kern="1200" dirty="0">
                <a:solidFill>
                  <a:schemeClr val="tx1"/>
                </a:solidFill>
                <a:effectLst/>
                <a:latin typeface="+mn-lt"/>
                <a:ea typeface="+mn-ea"/>
                <a:cs typeface="+mn-cs"/>
              </a:rPr>
              <a:t>33100 Udine</a:t>
            </a:r>
          </a:p>
          <a:p>
            <a:r>
              <a:rPr lang="de-DE" sz="1800" b="0" i="0" kern="1200" dirty="0" err="1">
                <a:solidFill>
                  <a:schemeClr val="tx1"/>
                </a:solidFill>
                <a:effectLst/>
                <a:latin typeface="+mn-lt"/>
                <a:ea typeface="+mn-ea"/>
                <a:cs typeface="+mn-cs"/>
              </a:rPr>
              <a:t>Italy</a:t>
            </a:r>
            <a:endParaRPr lang="de-DE" sz="1800" b="0" i="0" kern="1200" dirty="0">
              <a:solidFill>
                <a:schemeClr val="tx1"/>
              </a:solidFill>
              <a:effectLst/>
              <a:latin typeface="+mn-lt"/>
              <a:ea typeface="+mn-ea"/>
              <a:cs typeface="+mn-cs"/>
            </a:endParaRPr>
          </a:p>
          <a:p>
            <a:endParaRPr lang="de-DE" sz="1800" b="0" i="0" kern="1200" dirty="0">
              <a:solidFill>
                <a:schemeClr val="tx1"/>
              </a:solidFill>
              <a:effectLst/>
              <a:latin typeface="+mn-lt"/>
              <a:ea typeface="+mn-ea"/>
              <a:cs typeface="+mn-cs"/>
            </a:endParaRPr>
          </a:p>
          <a:p>
            <a:r>
              <a:rPr lang="de-DE" sz="1800" b="0" i="0" kern="1200" dirty="0">
                <a:solidFill>
                  <a:schemeClr val="tx1"/>
                </a:solidFill>
                <a:effectLst/>
                <a:latin typeface="+mn-lt"/>
                <a:ea typeface="+mn-ea"/>
                <a:cs typeface="+mn-cs"/>
              </a:rPr>
              <a:t>Tel:  +39 0432 546462</a:t>
            </a:r>
            <a:br>
              <a:rPr lang="de-DE" sz="1800" b="0" i="0" kern="1200" dirty="0">
                <a:solidFill>
                  <a:schemeClr val="tx1"/>
                </a:solidFill>
                <a:effectLst/>
                <a:latin typeface="+mn-lt"/>
                <a:ea typeface="+mn-ea"/>
                <a:cs typeface="+mn-cs"/>
              </a:rPr>
            </a:br>
            <a:r>
              <a:rPr lang="de-DE" sz="1800" b="0" i="0" kern="1200" dirty="0">
                <a:solidFill>
                  <a:schemeClr val="tx1"/>
                </a:solidFill>
                <a:effectLst/>
                <a:latin typeface="+mn-lt"/>
                <a:ea typeface="+mn-ea"/>
                <a:cs typeface="+mn-cs"/>
              </a:rPr>
              <a:t>Fax: +39 0432 425577</a:t>
            </a:r>
          </a:p>
          <a:p>
            <a:endParaRPr lang="de-DE" sz="1800" b="0" i="0" kern="1200" dirty="0">
              <a:solidFill>
                <a:schemeClr val="tx1"/>
              </a:solidFill>
              <a:effectLst/>
              <a:latin typeface="+mn-lt"/>
              <a:ea typeface="+mn-ea"/>
              <a:cs typeface="+mn-cs"/>
            </a:endParaRPr>
          </a:p>
          <a:p>
            <a:r>
              <a:rPr lang="de-DE" sz="1800" b="0" i="0" u="none" strike="noStrike" kern="1200" dirty="0">
                <a:solidFill>
                  <a:schemeClr val="tx1"/>
                </a:solidFill>
                <a:effectLst/>
                <a:latin typeface="+mn-lt"/>
                <a:ea typeface="+mn-ea"/>
                <a:cs typeface="+mn-cs"/>
                <a:hlinkClick r:id="rId7"/>
              </a:rPr>
              <a:t>info@estos.it </a:t>
            </a:r>
            <a:endParaRPr lang="de-DE" sz="1800" b="0" i="0" kern="1200" dirty="0">
              <a:solidFill>
                <a:schemeClr val="tx1"/>
              </a:solidFill>
              <a:effectLst/>
              <a:latin typeface="+mn-lt"/>
              <a:ea typeface="+mn-ea"/>
              <a:cs typeface="+mn-cs"/>
            </a:endParaRPr>
          </a:p>
          <a:p>
            <a:r>
              <a:rPr lang="de-DE" dirty="0">
                <a:solidFill>
                  <a:srgbClr val="7DB928"/>
                </a:solidFill>
                <a:hlinkClick r:id="rId8"/>
              </a:rPr>
              <a:t>www.estos.it</a:t>
            </a:r>
            <a:endParaRPr lang="de-DE" dirty="0">
              <a:solidFill>
                <a:srgbClr val="7DB928"/>
              </a:solidFill>
            </a:endParaRPr>
          </a:p>
        </p:txBody>
      </p:sp>
    </p:spTree>
    <p:extLst>
      <p:ext uri="{BB962C8B-B14F-4D97-AF65-F5344CB8AC3E}">
        <p14:creationId xmlns:p14="http://schemas.microsoft.com/office/powerpoint/2010/main" val="359208711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tenkarte">
    <p:spTree>
      <p:nvGrpSpPr>
        <p:cNvPr id="1" name=""/>
        <p:cNvGrpSpPr/>
        <p:nvPr/>
      </p:nvGrpSpPr>
      <p:grpSpPr>
        <a:xfrm>
          <a:off x="0" y="0"/>
          <a:ext cx="0" cy="0"/>
          <a:chOff x="0" y="0"/>
          <a:chExt cx="0" cy="0"/>
        </a:xfrm>
      </p:grpSpPr>
      <p:pic>
        <p:nvPicPr>
          <p:cNvPr id="17" name="Picture 15" descr="impressu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Inhaltsplatzhalter 14"/>
          <p:cNvSpPr>
            <a:spLocks noGrp="1"/>
          </p:cNvSpPr>
          <p:nvPr>
            <p:ph sz="quarter" idx="14"/>
          </p:nvPr>
        </p:nvSpPr>
        <p:spPr>
          <a:xfrm>
            <a:off x="3374760" y="3728797"/>
            <a:ext cx="5352008" cy="2468996"/>
          </a:xfrm>
          <a:prstGeom prst="rect">
            <a:avLst/>
          </a:prstGeom>
        </p:spPr>
        <p:txBody>
          <a:bodyPr lIns="0" tIns="0" rIns="0" bIns="0" anchor="b"/>
          <a:lstStyle>
            <a:lvl1pPr marL="0" indent="0">
              <a:lnSpc>
                <a:spcPct val="100000"/>
              </a:lnSpc>
              <a:buNone/>
              <a:defRPr sz="1800">
                <a:latin typeface="+mn-lt"/>
              </a:defRPr>
            </a:lvl1pPr>
          </a:lstStyle>
          <a:p>
            <a:pPr lvl="0"/>
            <a:r>
              <a:rPr lang="de-DE"/>
              <a:t>Textmasterformat bearbeiten</a:t>
            </a:r>
          </a:p>
        </p:txBody>
      </p:sp>
      <p:sp>
        <p:nvSpPr>
          <p:cNvPr id="10" name="Titel 1"/>
          <p:cNvSpPr>
            <a:spLocks noGrp="1"/>
          </p:cNvSpPr>
          <p:nvPr>
            <p:ph type="title"/>
          </p:nvPr>
        </p:nvSpPr>
        <p:spPr>
          <a:xfrm>
            <a:off x="3374760" y="1785149"/>
            <a:ext cx="5352008" cy="1033571"/>
          </a:xfrm>
          <a:prstGeom prst="rect">
            <a:avLst/>
          </a:prstGeom>
        </p:spPr>
        <p:txBody>
          <a:bodyPr lIns="0" rIns="0" anchor="ctr">
            <a:normAutofit/>
          </a:bodyPr>
          <a:lstStyle>
            <a:lvl1pPr algn="l">
              <a:defRPr lang="de-DE" sz="2400" b="1" dirty="0"/>
            </a:lvl1pPr>
          </a:lstStyle>
          <a:p>
            <a:r>
              <a:rPr lang="de-DE"/>
              <a:t>Titelmasterformat durch Klicken bearbeiten</a:t>
            </a:r>
            <a:endParaRPr lang="de-DE" dirty="0"/>
          </a:p>
        </p:txBody>
      </p:sp>
      <p:sp>
        <p:nvSpPr>
          <p:cNvPr id="11" name="Untertitel 2"/>
          <p:cNvSpPr>
            <a:spLocks noGrp="1"/>
          </p:cNvSpPr>
          <p:nvPr>
            <p:ph type="subTitle" idx="1"/>
          </p:nvPr>
        </p:nvSpPr>
        <p:spPr>
          <a:xfrm>
            <a:off x="3368620" y="2974501"/>
            <a:ext cx="5352008" cy="598515"/>
          </a:xfrm>
          <a:prstGeom prst="rect">
            <a:avLst/>
          </a:prstGeom>
        </p:spPr>
        <p:txBody>
          <a:bodyPr lIns="0" tIns="0" rIns="0" bIns="0" anchor="t">
            <a:normAutofit/>
          </a:bodyPr>
          <a:lstStyle>
            <a:lvl1pPr marL="0" indent="0" algn="l">
              <a:buNone/>
              <a:defRPr>
                <a:solidFill>
                  <a:srgbClr val="4D4D4D"/>
                </a:solidFill>
                <a:latin typeface="+mn-lt"/>
              </a:defRPr>
            </a:lvl1pPr>
            <a:lvl2pPr marL="400736" indent="0" algn="ctr">
              <a:buNone/>
              <a:defRPr>
                <a:solidFill>
                  <a:schemeClr val="tx1">
                    <a:tint val="75000"/>
                  </a:schemeClr>
                </a:solidFill>
              </a:defRPr>
            </a:lvl2pPr>
            <a:lvl3pPr marL="801472" indent="0" algn="ctr">
              <a:buNone/>
              <a:defRPr>
                <a:solidFill>
                  <a:schemeClr val="tx1">
                    <a:tint val="75000"/>
                  </a:schemeClr>
                </a:solidFill>
              </a:defRPr>
            </a:lvl3pPr>
            <a:lvl4pPr marL="1202207" indent="0" algn="ctr">
              <a:buNone/>
              <a:defRPr>
                <a:solidFill>
                  <a:schemeClr val="tx1">
                    <a:tint val="75000"/>
                  </a:schemeClr>
                </a:solidFill>
              </a:defRPr>
            </a:lvl4pPr>
            <a:lvl5pPr marL="1602943" indent="0" algn="ctr">
              <a:buNone/>
              <a:defRPr>
                <a:solidFill>
                  <a:schemeClr val="tx1">
                    <a:tint val="75000"/>
                  </a:schemeClr>
                </a:solidFill>
              </a:defRPr>
            </a:lvl5pPr>
            <a:lvl6pPr marL="2003679" indent="0" algn="ctr">
              <a:buNone/>
              <a:defRPr>
                <a:solidFill>
                  <a:schemeClr val="tx1">
                    <a:tint val="75000"/>
                  </a:schemeClr>
                </a:solidFill>
              </a:defRPr>
            </a:lvl6pPr>
            <a:lvl7pPr marL="2404415" indent="0" algn="ctr">
              <a:buNone/>
              <a:defRPr>
                <a:solidFill>
                  <a:schemeClr val="tx1">
                    <a:tint val="75000"/>
                  </a:schemeClr>
                </a:solidFill>
              </a:defRPr>
            </a:lvl7pPr>
            <a:lvl8pPr marL="2805151" indent="0" algn="ctr">
              <a:buNone/>
              <a:defRPr>
                <a:solidFill>
                  <a:schemeClr val="tx1">
                    <a:tint val="75000"/>
                  </a:schemeClr>
                </a:solidFill>
              </a:defRPr>
            </a:lvl8pPr>
            <a:lvl9pPr marL="3205886" indent="0" algn="ctr">
              <a:buNone/>
              <a:defRPr>
                <a:solidFill>
                  <a:schemeClr val="tx1">
                    <a:tint val="75000"/>
                  </a:schemeClr>
                </a:solidFill>
              </a:defRPr>
            </a:lvl9pPr>
          </a:lstStyle>
          <a:p>
            <a:r>
              <a:rPr lang="de-DE"/>
              <a:t>Formatvorlage des Untertitelmasters durch Klicken bearbeiten</a:t>
            </a:r>
            <a:endParaRPr lang="en-US" dirty="0"/>
          </a:p>
        </p:txBody>
      </p:sp>
      <p:sp>
        <p:nvSpPr>
          <p:cNvPr id="9" name="Inhaltsplatzhalter 8"/>
          <p:cNvSpPr>
            <a:spLocks noGrp="1"/>
          </p:cNvSpPr>
          <p:nvPr>
            <p:ph sz="quarter" idx="13"/>
          </p:nvPr>
        </p:nvSpPr>
        <p:spPr>
          <a:xfrm>
            <a:off x="263352" y="1782461"/>
            <a:ext cx="2899726" cy="4415332"/>
          </a:xfrm>
          <a:prstGeom prst="rect">
            <a:avLst/>
          </a:prstGeom>
        </p:spPr>
        <p:txBody>
          <a:bodyPr/>
          <a:lstStyle>
            <a:lvl1pPr marL="0" indent="0">
              <a:buNone/>
              <a:defRPr>
                <a:latin typeface="+mn-lt"/>
              </a:defRPr>
            </a:lvl1pPr>
          </a:lstStyle>
          <a:p>
            <a:pPr lvl="0"/>
            <a:r>
              <a:rPr lang="de-DE"/>
              <a:t>Textmasterformat bearbeiten</a:t>
            </a:r>
          </a:p>
        </p:txBody>
      </p:sp>
      <p:sp>
        <p:nvSpPr>
          <p:cNvPr id="13" name="Textfeld 12"/>
          <p:cNvSpPr txBox="1"/>
          <p:nvPr userDrawn="1"/>
        </p:nvSpPr>
        <p:spPr>
          <a:xfrm>
            <a:off x="8938450" y="4258801"/>
            <a:ext cx="1981312" cy="1938992"/>
          </a:xfrm>
          <a:prstGeom prst="rect">
            <a:avLst/>
          </a:prstGeom>
          <a:noFill/>
        </p:spPr>
        <p:txBody>
          <a:bodyPr wrap="none" lIns="0" tIns="0" rIns="0" bIns="0" rtlCol="0">
            <a:spAutoFit/>
          </a:bodyPr>
          <a:lstStyle/>
          <a:p>
            <a:r>
              <a:rPr lang="de-DE" b="1" dirty="0" err="1"/>
              <a:t>estos</a:t>
            </a:r>
            <a:r>
              <a:rPr lang="de-DE" b="1" baseline="0" dirty="0"/>
              <a:t> GmbH</a:t>
            </a:r>
          </a:p>
          <a:p>
            <a:r>
              <a:rPr lang="de-DE" baseline="0" dirty="0" err="1"/>
              <a:t>Petersbrunner</a:t>
            </a:r>
            <a:r>
              <a:rPr lang="de-DE" baseline="0" dirty="0"/>
              <a:t> Str. 3a</a:t>
            </a:r>
          </a:p>
          <a:p>
            <a:r>
              <a:rPr lang="de-DE" baseline="0" dirty="0"/>
              <a:t>82319 Starnberg</a:t>
            </a:r>
          </a:p>
          <a:p>
            <a:r>
              <a:rPr lang="de-DE" baseline="0" dirty="0"/>
              <a:t>Deutschland</a:t>
            </a:r>
          </a:p>
          <a:p>
            <a:endParaRPr lang="de-DE" dirty="0"/>
          </a:p>
          <a:p>
            <a:r>
              <a:rPr lang="de-DE" dirty="0">
                <a:solidFill>
                  <a:srgbClr val="7DB928"/>
                </a:solidFill>
                <a:hlinkClick r:id="rId3"/>
              </a:rPr>
              <a:t>info@estos.de</a:t>
            </a:r>
            <a:endParaRPr lang="de-DE" dirty="0">
              <a:solidFill>
                <a:srgbClr val="7DB928"/>
              </a:solidFill>
            </a:endParaRPr>
          </a:p>
          <a:p>
            <a:r>
              <a:rPr lang="de-DE" dirty="0">
                <a:solidFill>
                  <a:srgbClr val="7DB928"/>
                </a:solidFill>
                <a:hlinkClick r:id="rId4"/>
              </a:rPr>
              <a:t>www.estos.de</a:t>
            </a:r>
            <a:endParaRPr lang="de-DE" dirty="0">
              <a:solidFill>
                <a:srgbClr val="7DB928"/>
              </a:solidFill>
            </a:endParaRPr>
          </a:p>
        </p:txBody>
      </p:sp>
    </p:spTree>
    <p:extLst>
      <p:ext uri="{BB962C8B-B14F-4D97-AF65-F5344CB8AC3E}">
        <p14:creationId xmlns:p14="http://schemas.microsoft.com/office/powerpoint/2010/main" val="358485507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_Titel_Subtitel">
    <p:bg>
      <p:bgPr>
        <a:solidFill>
          <a:srgbClr val="EAEAEA"/>
        </a:solidFill>
        <a:effectLst/>
      </p:bgPr>
    </p:bg>
    <p:spTree>
      <p:nvGrpSpPr>
        <p:cNvPr id="1" name=""/>
        <p:cNvGrpSpPr/>
        <p:nvPr/>
      </p:nvGrpSpPr>
      <p:grpSpPr>
        <a:xfrm>
          <a:off x="0" y="0"/>
          <a:ext cx="0" cy="0"/>
          <a:chOff x="0" y="0"/>
          <a:chExt cx="0" cy="0"/>
        </a:xfrm>
      </p:grpSpPr>
      <p:sp>
        <p:nvSpPr>
          <p:cNvPr id="12" name="Rechteck 11"/>
          <p:cNvSpPr/>
          <p:nvPr userDrawn="1"/>
        </p:nvSpPr>
        <p:spPr>
          <a:xfrm>
            <a:off x="0" y="0"/>
            <a:ext cx="12192000" cy="5220000"/>
          </a:xfrm>
          <a:prstGeom prst="rect">
            <a:avLst/>
          </a:prstGeom>
          <a:gradFill>
            <a:gsLst>
              <a:gs pos="0">
                <a:srgbClr val="FCEA10"/>
              </a:gs>
              <a:gs pos="35000">
                <a:srgbClr val="C5D431">
                  <a:lumMod val="100000"/>
                </a:srgbClr>
              </a:gs>
              <a:gs pos="66000">
                <a:srgbClr val="7DB928"/>
              </a:gs>
              <a:gs pos="100000">
                <a:srgbClr val="4DBBB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Source Sans Pro ExtraLight" panose="020B0303030403020204" pitchFamily="34" charset="0"/>
            </a:endParaRPr>
          </a:p>
        </p:txBody>
      </p:sp>
      <p:sp>
        <p:nvSpPr>
          <p:cNvPr id="8" name="Titel 1"/>
          <p:cNvSpPr>
            <a:spLocks noGrp="1"/>
          </p:cNvSpPr>
          <p:nvPr>
            <p:ph type="title"/>
          </p:nvPr>
        </p:nvSpPr>
        <p:spPr>
          <a:xfrm>
            <a:off x="696000" y="1388032"/>
            <a:ext cx="10800000" cy="1319336"/>
          </a:xfrm>
          <a:prstGeom prst="rect">
            <a:avLst/>
          </a:prstGeom>
        </p:spPr>
        <p:txBody>
          <a:bodyPr lIns="0" rIns="0" anchor="b">
            <a:normAutofit/>
          </a:bodyPr>
          <a:lstStyle>
            <a:lvl1pPr algn="ctr">
              <a:defRPr lang="de-DE" sz="4400" dirty="0">
                <a:solidFill>
                  <a:schemeClr val="bg1"/>
                </a:solidFill>
                <a:latin typeface="Source Sans Pro ExtraLight" panose="020B0303030403020204" pitchFamily="34" charset="0"/>
              </a:defRPr>
            </a:lvl1pPr>
          </a:lstStyle>
          <a:p>
            <a:r>
              <a:rPr lang="de-DE"/>
              <a:t>Titelmasterformat durch Klicken bearbeiten</a:t>
            </a:r>
            <a:endParaRPr lang="de-DE" dirty="0"/>
          </a:p>
        </p:txBody>
      </p:sp>
      <p:sp>
        <p:nvSpPr>
          <p:cNvPr id="9" name="Untertitel 2"/>
          <p:cNvSpPr>
            <a:spLocks noGrp="1"/>
          </p:cNvSpPr>
          <p:nvPr>
            <p:ph type="subTitle" idx="1"/>
          </p:nvPr>
        </p:nvSpPr>
        <p:spPr>
          <a:xfrm>
            <a:off x="1776000" y="2781032"/>
            <a:ext cx="8640000" cy="936000"/>
          </a:xfrm>
          <a:prstGeom prst="rect">
            <a:avLst/>
          </a:prstGeom>
        </p:spPr>
        <p:txBody>
          <a:bodyPr lIns="0" tIns="40074" rIns="0" bIns="40074" anchor="t">
            <a:normAutofit/>
          </a:bodyPr>
          <a:lstStyle>
            <a:lvl1pPr marL="0" indent="0" algn="ctr">
              <a:buNone/>
              <a:defRPr lang="en-US" sz="2400" dirty="0">
                <a:solidFill>
                  <a:schemeClr val="bg1"/>
                </a:solidFill>
                <a:latin typeface="Source Sans Pro ExtraLight" panose="020B0303030403020204" pitchFamily="34" charset="0"/>
              </a:defRPr>
            </a:lvl1pPr>
            <a:lvl2pPr marL="400736" indent="0" algn="ctr">
              <a:buNone/>
              <a:defRPr>
                <a:solidFill>
                  <a:schemeClr val="tx1">
                    <a:tint val="75000"/>
                  </a:schemeClr>
                </a:solidFill>
              </a:defRPr>
            </a:lvl2pPr>
            <a:lvl3pPr marL="801472" indent="0" algn="ctr">
              <a:buNone/>
              <a:defRPr>
                <a:solidFill>
                  <a:schemeClr val="tx1">
                    <a:tint val="75000"/>
                  </a:schemeClr>
                </a:solidFill>
              </a:defRPr>
            </a:lvl3pPr>
            <a:lvl4pPr marL="1202207" indent="0" algn="ctr">
              <a:buNone/>
              <a:defRPr>
                <a:solidFill>
                  <a:schemeClr val="tx1">
                    <a:tint val="75000"/>
                  </a:schemeClr>
                </a:solidFill>
              </a:defRPr>
            </a:lvl4pPr>
            <a:lvl5pPr marL="1602943" indent="0" algn="ctr">
              <a:buNone/>
              <a:defRPr>
                <a:solidFill>
                  <a:schemeClr val="tx1">
                    <a:tint val="75000"/>
                  </a:schemeClr>
                </a:solidFill>
              </a:defRPr>
            </a:lvl5pPr>
            <a:lvl6pPr marL="2003679" indent="0" algn="ctr">
              <a:buNone/>
              <a:defRPr>
                <a:solidFill>
                  <a:schemeClr val="tx1">
                    <a:tint val="75000"/>
                  </a:schemeClr>
                </a:solidFill>
              </a:defRPr>
            </a:lvl6pPr>
            <a:lvl7pPr marL="2404415" indent="0" algn="ctr">
              <a:buNone/>
              <a:defRPr>
                <a:solidFill>
                  <a:schemeClr val="tx1">
                    <a:tint val="75000"/>
                  </a:schemeClr>
                </a:solidFill>
              </a:defRPr>
            </a:lvl7pPr>
            <a:lvl8pPr marL="2805151" indent="0" algn="ctr">
              <a:buNone/>
              <a:defRPr>
                <a:solidFill>
                  <a:schemeClr val="tx1">
                    <a:tint val="75000"/>
                  </a:schemeClr>
                </a:solidFill>
              </a:defRPr>
            </a:lvl8pPr>
            <a:lvl9pPr marL="3205886" indent="0" algn="ctr">
              <a:buNone/>
              <a:defRPr>
                <a:solidFill>
                  <a:schemeClr val="tx1">
                    <a:tint val="75000"/>
                  </a:schemeClr>
                </a:solidFill>
              </a:defRPr>
            </a:lvl9pPr>
          </a:lstStyle>
          <a:p>
            <a:r>
              <a:rPr lang="de-DE"/>
              <a:t>Formatvorlage des Untertitelmasters durch Klicken bearbeiten</a:t>
            </a:r>
            <a:endParaRPr lang="en-US" dirty="0"/>
          </a:p>
        </p:txBody>
      </p:sp>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441" y="332656"/>
            <a:ext cx="2801118" cy="652273"/>
          </a:xfrm>
          <a:prstGeom prst="rect">
            <a:avLst/>
          </a:prstGeom>
        </p:spPr>
      </p:pic>
      <p:sp>
        <p:nvSpPr>
          <p:cNvPr id="13" name="Rechteck 12"/>
          <p:cNvSpPr/>
          <p:nvPr userDrawn="1"/>
        </p:nvSpPr>
        <p:spPr>
          <a:xfrm>
            <a:off x="0" y="6732000"/>
            <a:ext cx="12192000" cy="12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5"/>
          <p:cNvSpPr>
            <a:spLocks noGrp="1"/>
          </p:cNvSpPr>
          <p:nvPr>
            <p:ph type="body" sz="quarter" idx="11"/>
          </p:nvPr>
        </p:nvSpPr>
        <p:spPr>
          <a:xfrm>
            <a:off x="720000" y="5806800"/>
            <a:ext cx="3168000" cy="720000"/>
          </a:xfrm>
          <a:prstGeom prst="rect">
            <a:avLst/>
          </a:prstGeom>
          <a:noFill/>
        </p:spPr>
        <p:txBody>
          <a:bodyPr anchor="t">
            <a:noAutofit/>
          </a:bodyPr>
          <a:lstStyle>
            <a:lvl1pPr marL="0" indent="0" algn="ctr">
              <a:buNone/>
              <a:defRPr lang="de-DE" sz="1800" smtClean="0">
                <a:solidFill>
                  <a:srgbClr val="7DB928"/>
                </a:solidFill>
                <a:latin typeface="+mn-lt"/>
              </a:defRPr>
            </a:lvl1pPr>
            <a:lvl2pPr marL="457119" indent="0" algn="ctr">
              <a:buNone/>
              <a:defRPr lang="de-DE" sz="1800" smtClean="0">
                <a:solidFill>
                  <a:srgbClr val="7DB928"/>
                </a:solidFill>
                <a:latin typeface="+mn-lt"/>
              </a:defRPr>
            </a:lvl2pPr>
            <a:lvl3pPr marL="914238" indent="0" algn="ctr">
              <a:buNone/>
              <a:defRPr lang="de-DE" sz="1800" smtClean="0">
                <a:solidFill>
                  <a:srgbClr val="7DB928"/>
                </a:solidFill>
                <a:latin typeface="+mn-lt"/>
              </a:defRPr>
            </a:lvl3pPr>
            <a:lvl4pPr marL="1371358" indent="0" algn="ctr">
              <a:buNone/>
              <a:defRPr lang="de-DE" sz="1800" smtClean="0">
                <a:solidFill>
                  <a:srgbClr val="7DB928"/>
                </a:solidFill>
                <a:latin typeface="+mn-lt"/>
              </a:defRPr>
            </a:lvl4pPr>
            <a:lvl5pPr marL="1828477" indent="0" algn="ctr">
              <a:buNone/>
              <a:defRPr lang="de-DE" sz="1800" dirty="0">
                <a:solidFill>
                  <a:srgbClr val="7DB928"/>
                </a:solidFill>
                <a:latin typeface="+mn-lt"/>
              </a:defRPr>
            </a:lvl5pPr>
          </a:lstStyle>
          <a:p>
            <a:pPr lvl="0"/>
            <a:r>
              <a:rPr lang="de-DE"/>
              <a:t>Textmasterformat bearbeiten</a:t>
            </a:r>
          </a:p>
        </p:txBody>
      </p:sp>
      <p:sp>
        <p:nvSpPr>
          <p:cNvPr id="7" name="Textplatzhalter 11"/>
          <p:cNvSpPr>
            <a:spLocks noGrp="1"/>
          </p:cNvSpPr>
          <p:nvPr>
            <p:ph type="body" sz="quarter" idx="15"/>
          </p:nvPr>
        </p:nvSpPr>
        <p:spPr>
          <a:xfrm>
            <a:off x="4512000" y="5806800"/>
            <a:ext cx="3168000" cy="720080"/>
          </a:xfrm>
          <a:prstGeom prst="rect">
            <a:avLst/>
          </a:prstGeom>
        </p:spPr>
        <p:txBody>
          <a:bodyPr anchor="t"/>
          <a:lstStyle>
            <a:lvl1pPr marL="0" indent="0" algn="ctr">
              <a:buNone/>
              <a:defRPr>
                <a:solidFill>
                  <a:srgbClr val="7DB928"/>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Textmasterformat bearbeiten</a:t>
            </a:r>
          </a:p>
        </p:txBody>
      </p:sp>
      <p:sp>
        <p:nvSpPr>
          <p:cNvPr id="10" name="Textplatzhalter 11"/>
          <p:cNvSpPr>
            <a:spLocks noGrp="1"/>
          </p:cNvSpPr>
          <p:nvPr>
            <p:ph type="body" sz="quarter" idx="16"/>
          </p:nvPr>
        </p:nvSpPr>
        <p:spPr>
          <a:xfrm>
            <a:off x="8400255" y="5806800"/>
            <a:ext cx="3168949" cy="720080"/>
          </a:xfrm>
          <a:prstGeom prst="rect">
            <a:avLst/>
          </a:prstGeom>
        </p:spPr>
        <p:txBody>
          <a:bodyPr anchor="t"/>
          <a:lstStyle>
            <a:lvl1pPr marL="0" indent="0" algn="ctr">
              <a:buNone/>
              <a:defRPr>
                <a:solidFill>
                  <a:srgbClr val="7DB928"/>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Textmasterformat bearbeiten</a:t>
            </a:r>
          </a:p>
        </p:txBody>
      </p:sp>
    </p:spTree>
    <p:extLst>
      <p:ext uri="{BB962C8B-B14F-4D97-AF65-F5344CB8AC3E}">
        <p14:creationId xmlns:p14="http://schemas.microsoft.com/office/powerpoint/2010/main" val="1607027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 Visitenkarten">
    <p:spTree>
      <p:nvGrpSpPr>
        <p:cNvPr id="1" name=""/>
        <p:cNvGrpSpPr/>
        <p:nvPr/>
      </p:nvGrpSpPr>
      <p:grpSpPr>
        <a:xfrm>
          <a:off x="0" y="0"/>
          <a:ext cx="0" cy="0"/>
          <a:chOff x="0" y="0"/>
          <a:chExt cx="0" cy="0"/>
        </a:xfrm>
      </p:grpSpPr>
      <p:pic>
        <p:nvPicPr>
          <p:cNvPr id="31" name="Picture 15" descr="impressu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Inhaltsplatzhalter 8"/>
          <p:cNvSpPr>
            <a:spLocks noGrp="1"/>
          </p:cNvSpPr>
          <p:nvPr>
            <p:ph sz="quarter" idx="13"/>
          </p:nvPr>
        </p:nvSpPr>
        <p:spPr>
          <a:xfrm>
            <a:off x="263352" y="1782462"/>
            <a:ext cx="1799103" cy="2293907"/>
          </a:xfrm>
          <a:prstGeom prst="rect">
            <a:avLst/>
          </a:prstGeom>
        </p:spPr>
        <p:txBody>
          <a:bodyPr/>
          <a:lstStyle>
            <a:lvl1pPr marL="0" indent="0">
              <a:buNone/>
              <a:defRPr>
                <a:latin typeface="+mn-lt"/>
              </a:defRPr>
            </a:lvl1pPr>
          </a:lstStyle>
          <a:p>
            <a:pPr lvl="0"/>
            <a:r>
              <a:rPr lang="de-DE"/>
              <a:t>Textmasterformat bearbeiten</a:t>
            </a:r>
          </a:p>
        </p:txBody>
      </p:sp>
      <p:sp>
        <p:nvSpPr>
          <p:cNvPr id="17" name="Inhaltsplatzhalter 8"/>
          <p:cNvSpPr>
            <a:spLocks noGrp="1"/>
          </p:cNvSpPr>
          <p:nvPr>
            <p:ph sz="quarter" idx="15"/>
          </p:nvPr>
        </p:nvSpPr>
        <p:spPr>
          <a:xfrm>
            <a:off x="263352" y="4213084"/>
            <a:ext cx="1799103" cy="2293200"/>
          </a:xfrm>
          <a:prstGeom prst="rect">
            <a:avLst/>
          </a:prstGeom>
        </p:spPr>
        <p:txBody>
          <a:bodyPr/>
          <a:lstStyle>
            <a:lvl1pPr marL="0" indent="0">
              <a:buNone/>
              <a:defRPr>
                <a:latin typeface="+mn-lt"/>
              </a:defRPr>
            </a:lvl1pPr>
          </a:lstStyle>
          <a:p>
            <a:pPr lvl="0"/>
            <a:r>
              <a:rPr lang="de-DE"/>
              <a:t>Textmasterformat bearbeiten</a:t>
            </a:r>
          </a:p>
        </p:txBody>
      </p:sp>
      <p:sp>
        <p:nvSpPr>
          <p:cNvPr id="12" name="Inhaltsplatzhalter 14"/>
          <p:cNvSpPr>
            <a:spLocks noGrp="1"/>
          </p:cNvSpPr>
          <p:nvPr>
            <p:ph sz="quarter" idx="14"/>
          </p:nvPr>
        </p:nvSpPr>
        <p:spPr>
          <a:xfrm>
            <a:off x="2213708" y="2544704"/>
            <a:ext cx="5352008" cy="1531665"/>
          </a:xfrm>
          <a:prstGeom prst="rect">
            <a:avLst/>
          </a:prstGeom>
        </p:spPr>
        <p:txBody>
          <a:bodyPr lIns="0" tIns="0" rIns="0" bIns="0" anchor="b"/>
          <a:lstStyle>
            <a:lvl1pPr marL="0" indent="0">
              <a:lnSpc>
                <a:spcPct val="100000"/>
              </a:lnSpc>
              <a:buNone/>
              <a:defRPr sz="1800">
                <a:latin typeface="+mn-lt"/>
              </a:defRPr>
            </a:lvl1pPr>
          </a:lstStyle>
          <a:p>
            <a:pPr lvl="0"/>
            <a:r>
              <a:rPr lang="de-DE"/>
              <a:t>Textmasterformat bearbeiten</a:t>
            </a:r>
          </a:p>
        </p:txBody>
      </p:sp>
      <p:sp>
        <p:nvSpPr>
          <p:cNvPr id="13" name="Untertitel 2"/>
          <p:cNvSpPr>
            <a:spLocks noGrp="1"/>
          </p:cNvSpPr>
          <p:nvPr>
            <p:ph type="subTitle" idx="1"/>
          </p:nvPr>
        </p:nvSpPr>
        <p:spPr>
          <a:xfrm>
            <a:off x="2207568" y="1790408"/>
            <a:ext cx="5352008" cy="598515"/>
          </a:xfrm>
          <a:prstGeom prst="rect">
            <a:avLst/>
          </a:prstGeom>
        </p:spPr>
        <p:txBody>
          <a:bodyPr lIns="0" tIns="0" rIns="0" bIns="0" anchor="t">
            <a:normAutofit/>
          </a:bodyPr>
          <a:lstStyle>
            <a:lvl1pPr marL="0" indent="0" algn="l">
              <a:buNone/>
              <a:defRPr>
                <a:solidFill>
                  <a:srgbClr val="4D4D4D"/>
                </a:solidFill>
                <a:latin typeface="+mn-lt"/>
              </a:defRPr>
            </a:lvl1pPr>
            <a:lvl2pPr marL="400736" indent="0" algn="ctr">
              <a:buNone/>
              <a:defRPr>
                <a:solidFill>
                  <a:schemeClr val="tx1">
                    <a:tint val="75000"/>
                  </a:schemeClr>
                </a:solidFill>
              </a:defRPr>
            </a:lvl2pPr>
            <a:lvl3pPr marL="801472" indent="0" algn="ctr">
              <a:buNone/>
              <a:defRPr>
                <a:solidFill>
                  <a:schemeClr val="tx1">
                    <a:tint val="75000"/>
                  </a:schemeClr>
                </a:solidFill>
              </a:defRPr>
            </a:lvl3pPr>
            <a:lvl4pPr marL="1202207" indent="0" algn="ctr">
              <a:buNone/>
              <a:defRPr>
                <a:solidFill>
                  <a:schemeClr val="tx1">
                    <a:tint val="75000"/>
                  </a:schemeClr>
                </a:solidFill>
              </a:defRPr>
            </a:lvl4pPr>
            <a:lvl5pPr marL="1602943" indent="0" algn="ctr">
              <a:buNone/>
              <a:defRPr>
                <a:solidFill>
                  <a:schemeClr val="tx1">
                    <a:tint val="75000"/>
                  </a:schemeClr>
                </a:solidFill>
              </a:defRPr>
            </a:lvl5pPr>
            <a:lvl6pPr marL="2003679" indent="0" algn="ctr">
              <a:buNone/>
              <a:defRPr>
                <a:solidFill>
                  <a:schemeClr val="tx1">
                    <a:tint val="75000"/>
                  </a:schemeClr>
                </a:solidFill>
              </a:defRPr>
            </a:lvl6pPr>
            <a:lvl7pPr marL="2404415" indent="0" algn="ctr">
              <a:buNone/>
              <a:defRPr>
                <a:solidFill>
                  <a:schemeClr val="tx1">
                    <a:tint val="75000"/>
                  </a:schemeClr>
                </a:solidFill>
              </a:defRPr>
            </a:lvl7pPr>
            <a:lvl8pPr marL="2805151" indent="0" algn="ctr">
              <a:buNone/>
              <a:defRPr>
                <a:solidFill>
                  <a:schemeClr val="tx1">
                    <a:tint val="75000"/>
                  </a:schemeClr>
                </a:solidFill>
              </a:defRPr>
            </a:lvl8pPr>
            <a:lvl9pPr marL="3205886" indent="0" algn="ctr">
              <a:buNone/>
              <a:defRPr>
                <a:solidFill>
                  <a:schemeClr val="tx1">
                    <a:tint val="75000"/>
                  </a:schemeClr>
                </a:solidFill>
              </a:defRPr>
            </a:lvl9pPr>
          </a:lstStyle>
          <a:p>
            <a:r>
              <a:rPr lang="de-DE"/>
              <a:t>Formatvorlage des Untertitelmasters durch Klicken bearbeiten</a:t>
            </a:r>
            <a:endParaRPr lang="en-US" dirty="0"/>
          </a:p>
        </p:txBody>
      </p:sp>
      <p:sp>
        <p:nvSpPr>
          <p:cNvPr id="14" name="Inhaltsplatzhalter 14"/>
          <p:cNvSpPr>
            <a:spLocks noGrp="1"/>
          </p:cNvSpPr>
          <p:nvPr>
            <p:ph sz="quarter" idx="16"/>
          </p:nvPr>
        </p:nvSpPr>
        <p:spPr>
          <a:xfrm>
            <a:off x="2213708" y="4966922"/>
            <a:ext cx="5352008" cy="1531665"/>
          </a:xfrm>
          <a:prstGeom prst="rect">
            <a:avLst/>
          </a:prstGeom>
        </p:spPr>
        <p:txBody>
          <a:bodyPr lIns="0" tIns="0" rIns="0" bIns="0" anchor="b"/>
          <a:lstStyle>
            <a:lvl1pPr marL="0" indent="0">
              <a:lnSpc>
                <a:spcPct val="100000"/>
              </a:lnSpc>
              <a:buNone/>
              <a:defRPr sz="1800">
                <a:latin typeface="+mn-lt"/>
              </a:defRPr>
            </a:lvl1pPr>
          </a:lstStyle>
          <a:p>
            <a:pPr lvl="0"/>
            <a:r>
              <a:rPr lang="de-DE"/>
              <a:t>Textmasterformat bearbeiten</a:t>
            </a:r>
          </a:p>
        </p:txBody>
      </p:sp>
      <p:sp>
        <p:nvSpPr>
          <p:cNvPr id="16" name="Untertitel 2"/>
          <p:cNvSpPr txBox="1">
            <a:spLocks/>
          </p:cNvSpPr>
          <p:nvPr userDrawn="1"/>
        </p:nvSpPr>
        <p:spPr>
          <a:xfrm>
            <a:off x="2207568" y="4212626"/>
            <a:ext cx="5352008" cy="598515"/>
          </a:xfrm>
          <a:prstGeom prst="rect">
            <a:avLst/>
          </a:prstGeom>
        </p:spPr>
        <p:txBody>
          <a:bodyPr lIns="0" tIns="0" rIns="0" bIns="0" anchor="t">
            <a:normAutofit/>
          </a:bodyPr>
          <a:lstStyle>
            <a:lvl1pPr marL="0" indent="0" algn="l" defTabSz="914239" rtl="0" eaLnBrk="1" latinLnBrk="0" hangingPunct="1">
              <a:spcBef>
                <a:spcPct val="20000"/>
              </a:spcBef>
              <a:buClr>
                <a:srgbClr val="4D4D4D"/>
              </a:buClr>
              <a:buFont typeface="Source Sans Pro Light" panose="020B0604020202020204" pitchFamily="34" charset="0"/>
              <a:buNone/>
              <a:defRPr sz="1800" kern="1200">
                <a:solidFill>
                  <a:srgbClr val="4D4D4D"/>
                </a:solidFill>
                <a:latin typeface="+mn-lt"/>
                <a:ea typeface="+mn-ea"/>
                <a:cs typeface="Source Sans Pro Light" pitchFamily="34" charset="0"/>
              </a:defRPr>
            </a:lvl1pPr>
            <a:lvl2pPr marL="400736" indent="0" algn="ctr" defTabSz="914239" rtl="0" eaLnBrk="1" latinLnBrk="0" hangingPunct="1">
              <a:spcBef>
                <a:spcPct val="20000"/>
              </a:spcBef>
              <a:buClr>
                <a:srgbClr val="4D4D4D"/>
              </a:buClr>
              <a:buFont typeface="Source Sans Pro Light" panose="020B0604020202020204" pitchFamily="34" charset="0"/>
              <a:buNone/>
              <a:defRPr sz="1800" kern="1200">
                <a:solidFill>
                  <a:schemeClr val="tx1">
                    <a:tint val="75000"/>
                  </a:schemeClr>
                </a:solidFill>
                <a:latin typeface="Source Sans Pro Light" panose="02000503040000020004" pitchFamily="2" charset="0"/>
                <a:ea typeface="+mn-ea"/>
                <a:cs typeface="Source Sans Pro Light" pitchFamily="34" charset="0"/>
              </a:defRPr>
            </a:lvl2pPr>
            <a:lvl3pPr marL="801472" indent="0" algn="ctr" defTabSz="914239" rtl="0" eaLnBrk="1" latinLnBrk="0" hangingPunct="1">
              <a:spcBef>
                <a:spcPct val="20000"/>
              </a:spcBef>
              <a:buClr>
                <a:srgbClr val="4D4D4D"/>
              </a:buClr>
              <a:buFont typeface="Source Sans Pro Light" panose="020B0604020202020204" pitchFamily="34" charset="0"/>
              <a:buNone/>
              <a:defRPr sz="1400" kern="1200">
                <a:solidFill>
                  <a:schemeClr val="tx1">
                    <a:tint val="75000"/>
                  </a:schemeClr>
                </a:solidFill>
                <a:latin typeface="Source Sans Pro Light" panose="02000503040000020004" pitchFamily="2" charset="0"/>
                <a:ea typeface="+mn-ea"/>
                <a:cs typeface="Source Sans Pro Light" pitchFamily="34" charset="0"/>
              </a:defRPr>
            </a:lvl3pPr>
            <a:lvl4pPr marL="1202207" indent="0" algn="ctr" defTabSz="914239" rtl="0" eaLnBrk="1" latinLnBrk="0" hangingPunct="1">
              <a:spcBef>
                <a:spcPct val="20000"/>
              </a:spcBef>
              <a:buClr>
                <a:srgbClr val="4D4D4D"/>
              </a:buClr>
              <a:buFont typeface="Source Sans Pro Light" panose="05050102010706020507" pitchFamily="18" charset="2"/>
              <a:buNone/>
              <a:defRPr sz="1400" kern="1200">
                <a:solidFill>
                  <a:schemeClr val="tx1">
                    <a:tint val="75000"/>
                  </a:schemeClr>
                </a:solidFill>
                <a:latin typeface="Source Sans Pro Light" panose="02000503040000020004" pitchFamily="2" charset="0"/>
                <a:ea typeface="+mn-ea"/>
                <a:cs typeface="+mn-cs"/>
              </a:defRPr>
            </a:lvl4pPr>
            <a:lvl5pPr marL="1602943" indent="0" algn="ctr" defTabSz="914239" rtl="0" eaLnBrk="1" latinLnBrk="0" hangingPunct="1">
              <a:spcBef>
                <a:spcPct val="20000"/>
              </a:spcBef>
              <a:buClr>
                <a:srgbClr val="4D4D4D"/>
              </a:buClr>
              <a:buFont typeface="Source Sans Pro Light" panose="05050102010706020507" pitchFamily="18" charset="2"/>
              <a:buNone/>
              <a:defRPr sz="1400" kern="1200">
                <a:solidFill>
                  <a:schemeClr val="tx1">
                    <a:tint val="75000"/>
                  </a:schemeClr>
                </a:solidFill>
                <a:latin typeface="Source Sans Pro Light" panose="02000503040000020004" pitchFamily="2" charset="0"/>
                <a:ea typeface="+mn-ea"/>
                <a:cs typeface="+mn-cs"/>
              </a:defRPr>
            </a:lvl5pPr>
            <a:lvl6pPr marL="2003679" indent="0" algn="ctr" defTabSz="914239" rtl="0" eaLnBrk="1" latinLnBrk="0" hangingPunct="1">
              <a:spcBef>
                <a:spcPct val="20000"/>
              </a:spcBef>
              <a:buFont typeface="Source Sans Pro Light" pitchFamily="34" charset="0"/>
              <a:buNone/>
              <a:defRPr sz="2000" kern="1200">
                <a:solidFill>
                  <a:schemeClr val="tx1">
                    <a:tint val="75000"/>
                  </a:schemeClr>
                </a:solidFill>
                <a:latin typeface="+mn-lt"/>
                <a:ea typeface="+mn-ea"/>
                <a:cs typeface="+mn-cs"/>
              </a:defRPr>
            </a:lvl6pPr>
            <a:lvl7pPr marL="2404415" indent="0" algn="ctr" defTabSz="914239" rtl="0" eaLnBrk="1" latinLnBrk="0" hangingPunct="1">
              <a:spcBef>
                <a:spcPct val="20000"/>
              </a:spcBef>
              <a:buFont typeface="Source Sans Pro Light" pitchFamily="34" charset="0"/>
              <a:buNone/>
              <a:defRPr sz="2000" kern="1200">
                <a:solidFill>
                  <a:schemeClr val="tx1">
                    <a:tint val="75000"/>
                  </a:schemeClr>
                </a:solidFill>
                <a:latin typeface="+mn-lt"/>
                <a:ea typeface="+mn-ea"/>
                <a:cs typeface="+mn-cs"/>
              </a:defRPr>
            </a:lvl7pPr>
            <a:lvl8pPr marL="2805151" indent="0" algn="ctr" defTabSz="914239" rtl="0" eaLnBrk="1" latinLnBrk="0" hangingPunct="1">
              <a:spcBef>
                <a:spcPct val="20000"/>
              </a:spcBef>
              <a:buFont typeface="Source Sans Pro Light" pitchFamily="34" charset="0"/>
              <a:buNone/>
              <a:defRPr sz="2000" kern="1200">
                <a:solidFill>
                  <a:schemeClr val="tx1">
                    <a:tint val="75000"/>
                  </a:schemeClr>
                </a:solidFill>
                <a:latin typeface="+mn-lt"/>
                <a:ea typeface="+mn-ea"/>
                <a:cs typeface="+mn-cs"/>
              </a:defRPr>
            </a:lvl8pPr>
            <a:lvl9pPr marL="3205886" indent="0" algn="ctr" defTabSz="914239" rtl="0" eaLnBrk="1" latinLnBrk="0" hangingPunct="1">
              <a:spcBef>
                <a:spcPct val="20000"/>
              </a:spcBef>
              <a:buFont typeface="Source Sans Pro Light" pitchFamily="34" charset="0"/>
              <a:buNone/>
              <a:defRPr sz="2000" kern="1200">
                <a:solidFill>
                  <a:schemeClr val="tx1">
                    <a:tint val="75000"/>
                  </a:schemeClr>
                </a:solidFill>
                <a:latin typeface="+mn-lt"/>
                <a:ea typeface="+mn-ea"/>
                <a:cs typeface="+mn-cs"/>
              </a:defRPr>
            </a:lvl9pPr>
          </a:lstStyle>
          <a:p>
            <a:r>
              <a:rPr lang="de-DE" dirty="0"/>
              <a:t>Formatvorlage des Untertitelmasters durch Klicken bearbeiten</a:t>
            </a:r>
            <a:endParaRPr lang="en-US" dirty="0"/>
          </a:p>
        </p:txBody>
      </p:sp>
      <p:sp>
        <p:nvSpPr>
          <p:cNvPr id="20" name="Textfeld 19"/>
          <p:cNvSpPr txBox="1"/>
          <p:nvPr userDrawn="1"/>
        </p:nvSpPr>
        <p:spPr>
          <a:xfrm>
            <a:off x="9048328" y="4559595"/>
            <a:ext cx="2143215" cy="1938992"/>
          </a:xfrm>
          <a:prstGeom prst="rect">
            <a:avLst/>
          </a:prstGeom>
          <a:noFill/>
        </p:spPr>
        <p:txBody>
          <a:bodyPr wrap="none" lIns="0" tIns="0" rIns="0" bIns="0" rtlCol="0">
            <a:spAutoFit/>
          </a:bodyPr>
          <a:lstStyle/>
          <a:p>
            <a:r>
              <a:rPr lang="de-DE" b="1" dirty="0" err="1"/>
              <a:t>estos</a:t>
            </a:r>
            <a:r>
              <a:rPr lang="de-DE" b="1" baseline="0" dirty="0"/>
              <a:t> Italia srl</a:t>
            </a:r>
          </a:p>
          <a:p>
            <a:r>
              <a:rPr lang="de-DE" baseline="0" dirty="0"/>
              <a:t>Via del </a:t>
            </a:r>
            <a:r>
              <a:rPr lang="de-DE" baseline="0" dirty="0" err="1"/>
              <a:t>Cotonificio</a:t>
            </a:r>
            <a:r>
              <a:rPr lang="de-DE" baseline="0" dirty="0"/>
              <a:t> 37/1</a:t>
            </a:r>
          </a:p>
          <a:p>
            <a:r>
              <a:rPr lang="de-DE" baseline="0" dirty="0"/>
              <a:t>33100 Udine</a:t>
            </a:r>
          </a:p>
          <a:p>
            <a:r>
              <a:rPr lang="de-DE" baseline="0" dirty="0"/>
              <a:t>Italia</a:t>
            </a:r>
          </a:p>
          <a:p>
            <a:endParaRPr lang="de-DE" dirty="0"/>
          </a:p>
          <a:p>
            <a:r>
              <a:rPr lang="de-DE" dirty="0">
                <a:solidFill>
                  <a:srgbClr val="7DB928"/>
                </a:solidFill>
                <a:hlinkClick r:id="rId3"/>
              </a:rPr>
              <a:t>info@estos.it </a:t>
            </a:r>
            <a:endParaRPr lang="de-DE" dirty="0">
              <a:solidFill>
                <a:srgbClr val="7DB928"/>
              </a:solidFill>
            </a:endParaRPr>
          </a:p>
          <a:p>
            <a:r>
              <a:rPr lang="de-DE" dirty="0">
                <a:solidFill>
                  <a:srgbClr val="7DB928"/>
                </a:solidFill>
                <a:hlinkClick r:id="rId4"/>
              </a:rPr>
              <a:t>www.estos.it </a:t>
            </a:r>
            <a:endParaRPr lang="de-DE" dirty="0">
              <a:solidFill>
                <a:srgbClr val="7DB928"/>
              </a:solidFill>
            </a:endParaRPr>
          </a:p>
        </p:txBody>
      </p:sp>
    </p:spTree>
    <p:extLst>
      <p:ext uri="{BB962C8B-B14F-4D97-AF65-F5344CB8AC3E}">
        <p14:creationId xmlns:p14="http://schemas.microsoft.com/office/powerpoint/2010/main" val="4032283281"/>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19403" y="1124746"/>
            <a:ext cx="5280000" cy="639883"/>
          </a:xfrm>
          <a:prstGeom prst="rect">
            <a:avLst/>
          </a:prstGeom>
        </p:spPr>
        <p:txBody>
          <a:bodyPr lIns="0" tIns="0" rIns="0" bIns="0" anchor="ctr">
            <a:normAutofit/>
          </a:bodyPr>
          <a:lstStyle>
            <a:lvl1pPr marL="0" indent="0" algn="ctr">
              <a:buNone/>
              <a:defRPr lang="de-DE" sz="2400" b="0" dirty="0" smtClean="0">
                <a:latin typeface="Source Sans Pro" panose="020B0503030403020204" pitchFamily="34" charset="0"/>
              </a:defRPr>
            </a:lvl1pPr>
            <a:lvl2pPr marL="436361" indent="0">
              <a:buNone/>
              <a:defRPr sz="1900" b="1"/>
            </a:lvl2pPr>
            <a:lvl3pPr marL="872722" indent="0">
              <a:buNone/>
              <a:defRPr sz="1800" b="1"/>
            </a:lvl3pPr>
            <a:lvl4pPr marL="1309083" indent="0">
              <a:buNone/>
              <a:defRPr sz="1500" b="1"/>
            </a:lvl4pPr>
            <a:lvl5pPr marL="1745445" indent="0">
              <a:buNone/>
              <a:defRPr sz="1500" b="1"/>
            </a:lvl5pPr>
            <a:lvl6pPr marL="2181806" indent="0">
              <a:buNone/>
              <a:defRPr sz="1500" b="1"/>
            </a:lvl6pPr>
            <a:lvl7pPr marL="2618167" indent="0">
              <a:buNone/>
              <a:defRPr sz="1500" b="1"/>
            </a:lvl7pPr>
            <a:lvl8pPr marL="3054529" indent="0">
              <a:buNone/>
              <a:defRPr sz="1500" b="1"/>
            </a:lvl8pPr>
            <a:lvl9pPr marL="3490890" indent="0">
              <a:buNone/>
              <a:defRPr sz="1500" b="1"/>
            </a:lvl9pPr>
          </a:lstStyle>
          <a:p>
            <a:pPr lvl="0"/>
            <a:r>
              <a:rPr lang="de-DE"/>
              <a:t>Textmasterformat bearbeiten</a:t>
            </a:r>
          </a:p>
        </p:txBody>
      </p:sp>
      <p:sp>
        <p:nvSpPr>
          <p:cNvPr id="5" name="Textplatzhalter 4"/>
          <p:cNvSpPr>
            <a:spLocks noGrp="1"/>
          </p:cNvSpPr>
          <p:nvPr>
            <p:ph type="body" sz="quarter" idx="3"/>
          </p:nvPr>
        </p:nvSpPr>
        <p:spPr>
          <a:xfrm>
            <a:off x="6302401" y="1124744"/>
            <a:ext cx="5279231" cy="639762"/>
          </a:xfrm>
          <a:prstGeom prst="rect">
            <a:avLst/>
          </a:prstGeom>
        </p:spPr>
        <p:txBody>
          <a:bodyPr lIns="0" tIns="0" rIns="0" bIns="0" anchor="ctr">
            <a:normAutofit/>
          </a:bodyPr>
          <a:lstStyle>
            <a:lvl1pPr marL="0" indent="0" algn="ctr">
              <a:buNone/>
              <a:defRPr lang="de-DE" sz="2400" b="0" dirty="0" smtClean="0">
                <a:latin typeface="Source Sans Pro" panose="020B0503030403020204" pitchFamily="34" charset="0"/>
              </a:defRPr>
            </a:lvl1pPr>
            <a:lvl2pPr marL="436361" indent="0">
              <a:buNone/>
              <a:defRPr sz="1900" b="1"/>
            </a:lvl2pPr>
            <a:lvl3pPr marL="872722" indent="0">
              <a:buNone/>
              <a:defRPr sz="1800" b="1"/>
            </a:lvl3pPr>
            <a:lvl4pPr marL="1309083" indent="0">
              <a:buNone/>
              <a:defRPr sz="1500" b="1"/>
            </a:lvl4pPr>
            <a:lvl5pPr marL="1745445" indent="0">
              <a:buNone/>
              <a:defRPr sz="1500" b="1"/>
            </a:lvl5pPr>
            <a:lvl6pPr marL="2181806" indent="0">
              <a:buNone/>
              <a:defRPr sz="1500" b="1"/>
            </a:lvl6pPr>
            <a:lvl7pPr marL="2618167" indent="0">
              <a:buNone/>
              <a:defRPr sz="1500" b="1"/>
            </a:lvl7pPr>
            <a:lvl8pPr marL="3054529" indent="0">
              <a:buNone/>
              <a:defRPr sz="1500" b="1"/>
            </a:lvl8pPr>
            <a:lvl9pPr marL="3490890" indent="0">
              <a:buNone/>
              <a:defRPr sz="1500" b="1"/>
            </a:lvl9pPr>
          </a:lstStyle>
          <a:p>
            <a:pPr lvl="0"/>
            <a:r>
              <a:rPr lang="de-DE"/>
              <a:t>Textmasterformat bearbeiten</a:t>
            </a:r>
          </a:p>
        </p:txBody>
      </p:sp>
      <p:sp>
        <p:nvSpPr>
          <p:cNvPr id="7" name="Inhaltsplatzhalter 6"/>
          <p:cNvSpPr>
            <a:spLocks noGrp="1"/>
          </p:cNvSpPr>
          <p:nvPr>
            <p:ph sz="quarter" idx="13"/>
          </p:nvPr>
        </p:nvSpPr>
        <p:spPr>
          <a:xfrm>
            <a:off x="719667" y="1989139"/>
            <a:ext cx="5278967" cy="4248174"/>
          </a:xfrm>
          <a:prstGeom prst="rect">
            <a:avLst/>
          </a:prstGeom>
        </p:spPr>
        <p:txBody>
          <a:bodyPr tIns="0" rIns="0" bIns="0">
            <a:normAutofit/>
          </a:bodyPr>
          <a:lstStyle>
            <a:lvl1pPr marL="0" indent="0">
              <a:lnSpc>
                <a:spcPct val="150000"/>
              </a:lnSpc>
              <a:buNone/>
              <a:defRPr sz="2200">
                <a:latin typeface="+mn-lt"/>
              </a:defRPr>
            </a:lvl1pPr>
          </a:lstStyle>
          <a:p>
            <a:pPr lvl="0"/>
            <a:r>
              <a:rPr lang="de-DE"/>
              <a:t>Textmasterformat bearbeiten</a:t>
            </a:r>
          </a:p>
        </p:txBody>
      </p:sp>
      <p:sp>
        <p:nvSpPr>
          <p:cNvPr id="9" name="Inhaltsplatzhalter 8"/>
          <p:cNvSpPr>
            <a:spLocks noGrp="1"/>
          </p:cNvSpPr>
          <p:nvPr>
            <p:ph sz="quarter" idx="14"/>
          </p:nvPr>
        </p:nvSpPr>
        <p:spPr>
          <a:xfrm>
            <a:off x="6302401" y="1989139"/>
            <a:ext cx="5278967" cy="4248175"/>
          </a:xfrm>
          <a:prstGeom prst="rect">
            <a:avLst/>
          </a:prstGeom>
        </p:spPr>
        <p:txBody>
          <a:bodyPr tIns="0" rIns="0" bIns="0">
            <a:normAutofit/>
          </a:bodyPr>
          <a:lstStyle>
            <a:lvl1pPr marL="0" indent="0">
              <a:lnSpc>
                <a:spcPct val="150000"/>
              </a:lnSpc>
              <a:buNone/>
              <a:defRPr sz="2200">
                <a:latin typeface="+mn-lt"/>
              </a:defRPr>
            </a:lvl1pPr>
          </a:lstStyle>
          <a:p>
            <a:pPr lvl="0"/>
            <a:r>
              <a:rPr lang="de-DE"/>
              <a:t>Textmasterformat bearbeiten</a:t>
            </a:r>
          </a:p>
        </p:txBody>
      </p:sp>
      <p:sp>
        <p:nvSpPr>
          <p:cNvPr id="15" name="Titel 14"/>
          <p:cNvSpPr>
            <a:spLocks noGrp="1"/>
          </p:cNvSpPr>
          <p:nvPr>
            <p:ph type="title"/>
          </p:nvPr>
        </p:nvSpPr>
        <p:spPr/>
        <p:txBody>
          <a:bodyPr/>
          <a:lstStyle>
            <a:lvl1pPr>
              <a:defRPr>
                <a:latin typeface="+mj-lt"/>
              </a:defRPr>
            </a:lvl1pPr>
          </a:lstStyle>
          <a:p>
            <a:r>
              <a:rPr lang="de-DE"/>
              <a:t>Titelmasterformat durch Klicken bearbeiten</a:t>
            </a:r>
            <a:endParaRPr lang="de-DE" dirty="0"/>
          </a:p>
        </p:txBody>
      </p:sp>
      <p:sp>
        <p:nvSpPr>
          <p:cNvPr id="2" name="Datumsplatzhalter 1"/>
          <p:cNvSpPr>
            <a:spLocks noGrp="1"/>
          </p:cNvSpPr>
          <p:nvPr>
            <p:ph type="dt" sz="half" idx="15"/>
          </p:nvPr>
        </p:nvSpPr>
        <p:spPr/>
        <p:txBody>
          <a:bodyPr/>
          <a:lstStyle/>
          <a:p>
            <a:r>
              <a:rPr lang="de-DE"/>
              <a:t>© estos GmbH</a:t>
            </a:r>
            <a:endParaRPr lang="de-DE" dirty="0"/>
          </a:p>
        </p:txBody>
      </p:sp>
      <p:sp>
        <p:nvSpPr>
          <p:cNvPr id="4" name="Fußzeilenplatzhalter 3"/>
          <p:cNvSpPr>
            <a:spLocks noGrp="1"/>
          </p:cNvSpPr>
          <p:nvPr>
            <p:ph type="ftr" sz="quarter" idx="16"/>
          </p:nvPr>
        </p:nvSpPr>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7"/>
          </p:nvPr>
        </p:nvSpPr>
        <p:spPr/>
        <p:txBody>
          <a:bodyPr/>
          <a:lstStyle/>
          <a:p>
            <a:fld id="{C7C905D0-24F0-4A5D-A8FD-F45F8E9F1544}" type="slidenum">
              <a:rPr lang="de-DE" smtClean="0"/>
              <a:pPr/>
              <a:t>‹N›</a:t>
            </a:fld>
            <a:endParaRPr lang="de-DE" dirty="0"/>
          </a:p>
        </p:txBody>
      </p:sp>
      <p:sp>
        <p:nvSpPr>
          <p:cNvPr id="10" name="Textplatzhalter 2"/>
          <p:cNvSpPr>
            <a:spLocks noGrp="1"/>
          </p:cNvSpPr>
          <p:nvPr>
            <p:ph type="body" sz="quarter" idx="18"/>
          </p:nvPr>
        </p:nvSpPr>
        <p:spPr>
          <a:xfrm>
            <a:off x="718868" y="6237312"/>
            <a:ext cx="10863532" cy="288032"/>
          </a:xfrm>
          <a:prstGeom prst="rect">
            <a:avLst/>
          </a:prstGeom>
        </p:spPr>
        <p:txBody>
          <a:bodyPr lIns="0" tIns="0" rIns="0" bIns="0"/>
          <a:lstStyle>
            <a:lvl1pPr marL="0" indent="0" algn="ctr">
              <a:buNone/>
              <a:defRPr/>
            </a:lvl1pPr>
            <a:lvl2pPr marL="457119" indent="0" algn="ctr">
              <a:buNone/>
              <a:defRPr/>
            </a:lvl2pPr>
            <a:lvl3pPr marL="914238" indent="0" algn="ctr">
              <a:buNone/>
              <a:defRPr/>
            </a:lvl3pPr>
            <a:lvl4pPr marL="1371358" indent="0" algn="ctr">
              <a:buNone/>
              <a:defRPr/>
            </a:lvl4pPr>
            <a:lvl5pPr marL="1828477" indent="0" algn="ctr">
              <a:buNone/>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8952774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Zwei Visitenkarten">
    <p:spTree>
      <p:nvGrpSpPr>
        <p:cNvPr id="1" name=""/>
        <p:cNvGrpSpPr/>
        <p:nvPr/>
      </p:nvGrpSpPr>
      <p:grpSpPr>
        <a:xfrm>
          <a:off x="0" y="0"/>
          <a:ext cx="0" cy="0"/>
          <a:chOff x="0" y="0"/>
          <a:chExt cx="0" cy="0"/>
        </a:xfrm>
      </p:grpSpPr>
      <p:pic>
        <p:nvPicPr>
          <p:cNvPr id="31" name="Picture 15" descr="impressu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Inhaltsplatzhalter 8"/>
          <p:cNvSpPr>
            <a:spLocks noGrp="1"/>
          </p:cNvSpPr>
          <p:nvPr>
            <p:ph sz="quarter" idx="13"/>
          </p:nvPr>
        </p:nvSpPr>
        <p:spPr>
          <a:xfrm>
            <a:off x="263352" y="1782462"/>
            <a:ext cx="1799103" cy="2293907"/>
          </a:xfrm>
          <a:prstGeom prst="rect">
            <a:avLst/>
          </a:prstGeom>
        </p:spPr>
        <p:txBody>
          <a:bodyPr/>
          <a:lstStyle>
            <a:lvl1pPr marL="0" indent="0">
              <a:buNone/>
              <a:defRPr>
                <a:latin typeface="+mn-lt"/>
              </a:defRPr>
            </a:lvl1pPr>
          </a:lstStyle>
          <a:p>
            <a:pPr lvl="0"/>
            <a:r>
              <a:rPr lang="de-DE"/>
              <a:t>Textmasterformat bearbeiten</a:t>
            </a:r>
          </a:p>
        </p:txBody>
      </p:sp>
      <p:sp>
        <p:nvSpPr>
          <p:cNvPr id="17" name="Inhaltsplatzhalter 8"/>
          <p:cNvSpPr>
            <a:spLocks noGrp="1"/>
          </p:cNvSpPr>
          <p:nvPr>
            <p:ph sz="quarter" idx="15"/>
          </p:nvPr>
        </p:nvSpPr>
        <p:spPr>
          <a:xfrm>
            <a:off x="263352" y="4213084"/>
            <a:ext cx="1799103" cy="2293200"/>
          </a:xfrm>
          <a:prstGeom prst="rect">
            <a:avLst/>
          </a:prstGeom>
        </p:spPr>
        <p:txBody>
          <a:bodyPr/>
          <a:lstStyle>
            <a:lvl1pPr marL="0" indent="0">
              <a:buNone/>
              <a:defRPr>
                <a:latin typeface="+mn-lt"/>
              </a:defRPr>
            </a:lvl1pPr>
          </a:lstStyle>
          <a:p>
            <a:pPr lvl="0"/>
            <a:r>
              <a:rPr lang="de-DE"/>
              <a:t>Textmasterformat bearbeiten</a:t>
            </a:r>
          </a:p>
        </p:txBody>
      </p:sp>
      <p:sp>
        <p:nvSpPr>
          <p:cNvPr id="12" name="Inhaltsplatzhalter 14"/>
          <p:cNvSpPr>
            <a:spLocks noGrp="1"/>
          </p:cNvSpPr>
          <p:nvPr>
            <p:ph sz="quarter" idx="14"/>
          </p:nvPr>
        </p:nvSpPr>
        <p:spPr>
          <a:xfrm>
            <a:off x="2213708" y="2544704"/>
            <a:ext cx="5352008" cy="1531665"/>
          </a:xfrm>
          <a:prstGeom prst="rect">
            <a:avLst/>
          </a:prstGeom>
        </p:spPr>
        <p:txBody>
          <a:bodyPr lIns="0" tIns="0" rIns="0" bIns="0" anchor="b"/>
          <a:lstStyle>
            <a:lvl1pPr marL="0" indent="0">
              <a:lnSpc>
                <a:spcPct val="100000"/>
              </a:lnSpc>
              <a:buNone/>
              <a:defRPr sz="1800">
                <a:latin typeface="+mn-lt"/>
              </a:defRPr>
            </a:lvl1pPr>
          </a:lstStyle>
          <a:p>
            <a:pPr lvl="0"/>
            <a:r>
              <a:rPr lang="de-DE"/>
              <a:t>Textmasterformat bearbeiten</a:t>
            </a:r>
          </a:p>
        </p:txBody>
      </p:sp>
      <p:sp>
        <p:nvSpPr>
          <p:cNvPr id="13" name="Untertitel 2"/>
          <p:cNvSpPr>
            <a:spLocks noGrp="1"/>
          </p:cNvSpPr>
          <p:nvPr>
            <p:ph type="subTitle" idx="1"/>
          </p:nvPr>
        </p:nvSpPr>
        <p:spPr>
          <a:xfrm>
            <a:off x="2207568" y="1790408"/>
            <a:ext cx="5352008" cy="598515"/>
          </a:xfrm>
          <a:prstGeom prst="rect">
            <a:avLst/>
          </a:prstGeom>
        </p:spPr>
        <p:txBody>
          <a:bodyPr lIns="0" tIns="0" rIns="0" bIns="0" anchor="t">
            <a:normAutofit/>
          </a:bodyPr>
          <a:lstStyle>
            <a:lvl1pPr marL="0" indent="0" algn="l">
              <a:buNone/>
              <a:defRPr>
                <a:solidFill>
                  <a:srgbClr val="4D4D4D"/>
                </a:solidFill>
                <a:latin typeface="+mn-lt"/>
              </a:defRPr>
            </a:lvl1pPr>
            <a:lvl2pPr marL="400736" indent="0" algn="ctr">
              <a:buNone/>
              <a:defRPr>
                <a:solidFill>
                  <a:schemeClr val="tx1">
                    <a:tint val="75000"/>
                  </a:schemeClr>
                </a:solidFill>
              </a:defRPr>
            </a:lvl2pPr>
            <a:lvl3pPr marL="801472" indent="0" algn="ctr">
              <a:buNone/>
              <a:defRPr>
                <a:solidFill>
                  <a:schemeClr val="tx1">
                    <a:tint val="75000"/>
                  </a:schemeClr>
                </a:solidFill>
              </a:defRPr>
            </a:lvl3pPr>
            <a:lvl4pPr marL="1202207" indent="0" algn="ctr">
              <a:buNone/>
              <a:defRPr>
                <a:solidFill>
                  <a:schemeClr val="tx1">
                    <a:tint val="75000"/>
                  </a:schemeClr>
                </a:solidFill>
              </a:defRPr>
            </a:lvl4pPr>
            <a:lvl5pPr marL="1602943" indent="0" algn="ctr">
              <a:buNone/>
              <a:defRPr>
                <a:solidFill>
                  <a:schemeClr val="tx1">
                    <a:tint val="75000"/>
                  </a:schemeClr>
                </a:solidFill>
              </a:defRPr>
            </a:lvl5pPr>
            <a:lvl6pPr marL="2003679" indent="0" algn="ctr">
              <a:buNone/>
              <a:defRPr>
                <a:solidFill>
                  <a:schemeClr val="tx1">
                    <a:tint val="75000"/>
                  </a:schemeClr>
                </a:solidFill>
              </a:defRPr>
            </a:lvl6pPr>
            <a:lvl7pPr marL="2404415" indent="0" algn="ctr">
              <a:buNone/>
              <a:defRPr>
                <a:solidFill>
                  <a:schemeClr val="tx1">
                    <a:tint val="75000"/>
                  </a:schemeClr>
                </a:solidFill>
              </a:defRPr>
            </a:lvl7pPr>
            <a:lvl8pPr marL="2805151" indent="0" algn="ctr">
              <a:buNone/>
              <a:defRPr>
                <a:solidFill>
                  <a:schemeClr val="tx1">
                    <a:tint val="75000"/>
                  </a:schemeClr>
                </a:solidFill>
              </a:defRPr>
            </a:lvl8pPr>
            <a:lvl9pPr marL="3205886" indent="0" algn="ctr">
              <a:buNone/>
              <a:defRPr>
                <a:solidFill>
                  <a:schemeClr val="tx1">
                    <a:tint val="75000"/>
                  </a:schemeClr>
                </a:solidFill>
              </a:defRPr>
            </a:lvl9pPr>
          </a:lstStyle>
          <a:p>
            <a:r>
              <a:rPr lang="de-DE" dirty="0"/>
              <a:t>Formatvorlage des Untertitelmasters durch Klicken bearbeiten</a:t>
            </a:r>
            <a:endParaRPr lang="en-US" dirty="0"/>
          </a:p>
        </p:txBody>
      </p:sp>
      <p:sp>
        <p:nvSpPr>
          <p:cNvPr id="14" name="Inhaltsplatzhalter 14"/>
          <p:cNvSpPr>
            <a:spLocks noGrp="1"/>
          </p:cNvSpPr>
          <p:nvPr>
            <p:ph sz="quarter" idx="16"/>
          </p:nvPr>
        </p:nvSpPr>
        <p:spPr>
          <a:xfrm>
            <a:off x="2213708" y="4966922"/>
            <a:ext cx="5352008" cy="1531665"/>
          </a:xfrm>
          <a:prstGeom prst="rect">
            <a:avLst/>
          </a:prstGeom>
        </p:spPr>
        <p:txBody>
          <a:bodyPr lIns="0" tIns="0" rIns="0" bIns="0" anchor="b"/>
          <a:lstStyle>
            <a:lvl1pPr marL="0" indent="0">
              <a:lnSpc>
                <a:spcPct val="100000"/>
              </a:lnSpc>
              <a:buNone/>
              <a:defRPr sz="1800">
                <a:latin typeface="+mn-lt"/>
              </a:defRPr>
            </a:lvl1pPr>
          </a:lstStyle>
          <a:p>
            <a:pPr lvl="0"/>
            <a:r>
              <a:rPr lang="de-DE"/>
              <a:t>Textmasterformat bearbeiten</a:t>
            </a:r>
          </a:p>
        </p:txBody>
      </p:sp>
      <p:sp>
        <p:nvSpPr>
          <p:cNvPr id="20" name="Textfeld 19"/>
          <p:cNvSpPr txBox="1"/>
          <p:nvPr userDrawn="1"/>
        </p:nvSpPr>
        <p:spPr>
          <a:xfrm>
            <a:off x="9048328" y="4559595"/>
            <a:ext cx="1981312" cy="1938992"/>
          </a:xfrm>
          <a:prstGeom prst="rect">
            <a:avLst/>
          </a:prstGeom>
          <a:noFill/>
        </p:spPr>
        <p:txBody>
          <a:bodyPr wrap="none" lIns="0" tIns="0" rIns="0" bIns="0" rtlCol="0">
            <a:spAutoFit/>
          </a:bodyPr>
          <a:lstStyle/>
          <a:p>
            <a:r>
              <a:rPr lang="de-DE" b="1" dirty="0" err="1"/>
              <a:t>estos</a:t>
            </a:r>
            <a:r>
              <a:rPr lang="de-DE" b="1" baseline="0" dirty="0"/>
              <a:t> GmbH</a:t>
            </a:r>
          </a:p>
          <a:p>
            <a:r>
              <a:rPr lang="de-DE" baseline="0" dirty="0" err="1"/>
              <a:t>Petersbrunner</a:t>
            </a:r>
            <a:r>
              <a:rPr lang="de-DE" baseline="0" dirty="0"/>
              <a:t> Str. 3a</a:t>
            </a:r>
          </a:p>
          <a:p>
            <a:r>
              <a:rPr lang="de-DE" baseline="0" dirty="0"/>
              <a:t>82319 Starnberg</a:t>
            </a:r>
          </a:p>
          <a:p>
            <a:r>
              <a:rPr lang="de-DE" baseline="0" dirty="0"/>
              <a:t>Deutschland</a:t>
            </a:r>
          </a:p>
          <a:p>
            <a:endParaRPr lang="de-DE" dirty="0"/>
          </a:p>
          <a:p>
            <a:r>
              <a:rPr lang="de-DE" dirty="0">
                <a:solidFill>
                  <a:srgbClr val="7DB928"/>
                </a:solidFill>
                <a:hlinkClick r:id="rId3"/>
              </a:rPr>
              <a:t>info@estos.de</a:t>
            </a:r>
            <a:endParaRPr lang="de-DE" dirty="0">
              <a:solidFill>
                <a:srgbClr val="7DB928"/>
              </a:solidFill>
            </a:endParaRPr>
          </a:p>
          <a:p>
            <a:r>
              <a:rPr lang="de-DE" dirty="0">
                <a:solidFill>
                  <a:srgbClr val="7DB928"/>
                </a:solidFill>
                <a:hlinkClick r:id="rId4"/>
              </a:rPr>
              <a:t>www.estos.de</a:t>
            </a:r>
            <a:endParaRPr lang="de-DE" dirty="0">
              <a:solidFill>
                <a:srgbClr val="7DB928"/>
              </a:solidFill>
            </a:endParaRPr>
          </a:p>
        </p:txBody>
      </p:sp>
      <p:sp>
        <p:nvSpPr>
          <p:cNvPr id="7" name="Textplatzhalter 6"/>
          <p:cNvSpPr>
            <a:spLocks noGrp="1"/>
          </p:cNvSpPr>
          <p:nvPr>
            <p:ph type="body" sz="quarter" idx="17"/>
          </p:nvPr>
        </p:nvSpPr>
        <p:spPr>
          <a:xfrm>
            <a:off x="2208212" y="4213225"/>
            <a:ext cx="5353200" cy="584200"/>
          </a:xfrm>
          <a:prstGeom prst="rect">
            <a:avLst/>
          </a:prstGeom>
        </p:spPr>
        <p:txBody>
          <a:bodyPr lIns="0" tIns="0" rIns="0" bIns="0"/>
          <a:lstStyle>
            <a:lvl1pPr marL="0" indent="0">
              <a:buNone/>
              <a:defRPr sz="1800">
                <a:solidFill>
                  <a:srgbClr val="4D4D4D"/>
                </a:solidFill>
              </a:defRPr>
            </a:lvl1pPr>
            <a:lvl2pPr marL="457119" indent="0">
              <a:buNone/>
              <a:defRPr sz="1800">
                <a:solidFill>
                  <a:srgbClr val="4D4D4D"/>
                </a:solidFill>
              </a:defRPr>
            </a:lvl2pPr>
            <a:lvl3pPr marL="914238" indent="0">
              <a:buNone/>
              <a:defRPr sz="1800">
                <a:solidFill>
                  <a:srgbClr val="4D4D4D"/>
                </a:solidFill>
              </a:defRPr>
            </a:lvl3pPr>
            <a:lvl4pPr marL="1371358" indent="0">
              <a:buNone/>
              <a:defRPr sz="1800">
                <a:solidFill>
                  <a:srgbClr val="4D4D4D"/>
                </a:solidFill>
              </a:defRPr>
            </a:lvl4pPr>
            <a:lvl5pPr marL="1828477" indent="0">
              <a:buNone/>
              <a:defRPr sz="1800">
                <a:solidFill>
                  <a:srgbClr val="4D4D4D"/>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5749224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12" name="Inhaltsplatzhalter 11"/>
          <p:cNvSpPr>
            <a:spLocks noGrp="1"/>
          </p:cNvSpPr>
          <p:nvPr>
            <p:ph sz="quarter" idx="13"/>
          </p:nvPr>
        </p:nvSpPr>
        <p:spPr>
          <a:xfrm>
            <a:off x="719667" y="1124744"/>
            <a:ext cx="10862733" cy="5112000"/>
          </a:xfrm>
          <a:prstGeom prst="rect">
            <a:avLst/>
          </a:prstGeom>
        </p:spPr>
        <p:txBody>
          <a:bodyPr tIns="0" rIns="0" bIns="0">
            <a:normAutofit/>
          </a:bodyPr>
          <a:lstStyle>
            <a:lvl1pPr marL="0" indent="0">
              <a:buNone/>
              <a:defRPr lang="de-DE" sz="2200" smtClean="0">
                <a:latin typeface="+mn-lt"/>
              </a:defRPr>
            </a:lvl1pPr>
            <a:lvl2pPr>
              <a:defRPr lang="de-DE" smtClean="0"/>
            </a:lvl2pPr>
            <a:lvl3pPr>
              <a:defRPr lang="de-DE" smtClean="0"/>
            </a:lvl3pPr>
            <a:lvl4pPr>
              <a:defRPr lang="de-DE" smtClean="0"/>
            </a:lvl4pPr>
            <a:lvl5pPr>
              <a:defRPr lang="de-DE"/>
            </a:lvl5pPr>
          </a:lstStyle>
          <a:p>
            <a:pPr lvl="0"/>
            <a:r>
              <a:rPr lang="it-IT"/>
              <a:t>Modifica gli stili del testo dello schema</a:t>
            </a:r>
          </a:p>
        </p:txBody>
      </p:sp>
      <p:sp>
        <p:nvSpPr>
          <p:cNvPr id="13" name="Titel 12"/>
          <p:cNvSpPr>
            <a:spLocks noGrp="1"/>
          </p:cNvSpPr>
          <p:nvPr>
            <p:ph type="title"/>
          </p:nvPr>
        </p:nvSpPr>
        <p:spPr/>
        <p:txBody>
          <a:bodyPr lIns="0"/>
          <a:lstStyle>
            <a:lvl1pPr>
              <a:defRPr/>
            </a:lvl1pPr>
          </a:lstStyle>
          <a:p>
            <a:r>
              <a:rPr lang="it-IT"/>
              <a:t>Fare clic per modificare lo stile del titolo</a:t>
            </a:r>
            <a:endParaRPr lang="de-DE" dirty="0"/>
          </a:p>
        </p:txBody>
      </p:sp>
      <p:sp>
        <p:nvSpPr>
          <p:cNvPr id="5" name="Datumsplatzhalter 4"/>
          <p:cNvSpPr>
            <a:spLocks noGrp="1"/>
          </p:cNvSpPr>
          <p:nvPr>
            <p:ph type="dt" sz="half" idx="14"/>
          </p:nvPr>
        </p:nvSpPr>
        <p:spPr/>
        <p:txBody>
          <a:bodyPr/>
          <a:lstStyle/>
          <a:p>
            <a:r>
              <a:rPr lang="de-DE"/>
              <a:t>Abt.</a:t>
            </a:r>
            <a:endParaRPr lang="de-DE" dirty="0"/>
          </a:p>
        </p:txBody>
      </p:sp>
      <p:sp>
        <p:nvSpPr>
          <p:cNvPr id="6" name="Fußzeilenplatzhalter 5"/>
          <p:cNvSpPr>
            <a:spLocks noGrp="1"/>
          </p:cNvSpPr>
          <p:nvPr>
            <p:ph type="ftr" sz="quarter" idx="15"/>
          </p:nvPr>
        </p:nvSpPr>
        <p:spPr/>
        <p:txBody>
          <a:bodyPr/>
          <a:lstStyle/>
          <a:p>
            <a:r>
              <a:rPr lang="de-DE"/>
              <a:t>Person</a:t>
            </a:r>
            <a:endParaRPr lang="de-DE" dirty="0"/>
          </a:p>
        </p:txBody>
      </p:sp>
      <p:sp>
        <p:nvSpPr>
          <p:cNvPr id="7" name="Foliennummernplatzhalter 6"/>
          <p:cNvSpPr>
            <a:spLocks noGrp="1"/>
          </p:cNvSpPr>
          <p:nvPr>
            <p:ph type="sldNum" sz="quarter" idx="16"/>
          </p:nvPr>
        </p:nvSpPr>
        <p:spPr/>
        <p:txBody>
          <a:bodyPr/>
          <a:lstStyle/>
          <a:p>
            <a:fld id="{C7C905D0-24F0-4A5D-A8FD-F45F8E9F1544}" type="slidenum">
              <a:rPr lang="de-DE" smtClean="0"/>
              <a:pPr/>
              <a:t>‹N›</a:t>
            </a:fld>
            <a:endParaRPr lang="de-DE" dirty="0"/>
          </a:p>
        </p:txBody>
      </p:sp>
    </p:spTree>
    <p:extLst>
      <p:ext uri="{BB962C8B-B14F-4D97-AF65-F5344CB8AC3E}">
        <p14:creationId xmlns:p14="http://schemas.microsoft.com/office/powerpoint/2010/main" val="3498487818"/>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guide id="3" pos="397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RICTLY CONFIDENTIAL Titelfolie_Titel_Subtitel">
    <p:bg>
      <p:bgPr>
        <a:solidFill>
          <a:srgbClr val="EAEAEA"/>
        </a:solidFill>
        <a:effectLst/>
      </p:bgPr>
    </p:bg>
    <p:spTree>
      <p:nvGrpSpPr>
        <p:cNvPr id="1" name=""/>
        <p:cNvGrpSpPr/>
        <p:nvPr/>
      </p:nvGrpSpPr>
      <p:grpSpPr>
        <a:xfrm>
          <a:off x="0" y="0"/>
          <a:ext cx="0" cy="0"/>
          <a:chOff x="0" y="0"/>
          <a:chExt cx="0" cy="0"/>
        </a:xfrm>
      </p:grpSpPr>
      <p:sp>
        <p:nvSpPr>
          <p:cNvPr id="12" name="Rechteck 11"/>
          <p:cNvSpPr/>
          <p:nvPr userDrawn="1"/>
        </p:nvSpPr>
        <p:spPr>
          <a:xfrm>
            <a:off x="0" y="0"/>
            <a:ext cx="12192000" cy="5220000"/>
          </a:xfrm>
          <a:prstGeom prst="rect">
            <a:avLst/>
          </a:prstGeom>
          <a:gradFill>
            <a:gsLst>
              <a:gs pos="0">
                <a:srgbClr val="FCEA10"/>
              </a:gs>
              <a:gs pos="35000">
                <a:srgbClr val="C5D431">
                  <a:lumMod val="100000"/>
                </a:srgbClr>
              </a:gs>
              <a:gs pos="66000">
                <a:srgbClr val="7DB928"/>
              </a:gs>
              <a:gs pos="100000">
                <a:srgbClr val="4DBBB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Source Sans Pro ExtraLight" panose="020B0303030403020204" pitchFamily="34" charset="0"/>
            </a:endParaRPr>
          </a:p>
        </p:txBody>
      </p:sp>
      <p:sp>
        <p:nvSpPr>
          <p:cNvPr id="8" name="Titel 1"/>
          <p:cNvSpPr>
            <a:spLocks noGrp="1"/>
          </p:cNvSpPr>
          <p:nvPr>
            <p:ph type="title"/>
          </p:nvPr>
        </p:nvSpPr>
        <p:spPr>
          <a:xfrm>
            <a:off x="696000" y="1388032"/>
            <a:ext cx="10800000" cy="1319336"/>
          </a:xfrm>
          <a:prstGeom prst="rect">
            <a:avLst/>
          </a:prstGeom>
        </p:spPr>
        <p:txBody>
          <a:bodyPr lIns="0" rIns="0" anchor="b">
            <a:normAutofit/>
          </a:bodyPr>
          <a:lstStyle>
            <a:lvl1pPr algn="ctr">
              <a:defRPr lang="de-DE" sz="4400" dirty="0">
                <a:solidFill>
                  <a:schemeClr val="bg1"/>
                </a:solidFill>
                <a:latin typeface="Source Sans Pro ExtraLight" panose="020B0303030403020204" pitchFamily="34" charset="0"/>
              </a:defRPr>
            </a:lvl1pPr>
          </a:lstStyle>
          <a:p>
            <a:r>
              <a:rPr lang="de-DE"/>
              <a:t>Titelmasterformat durch Klicken bearbeiten</a:t>
            </a:r>
            <a:endParaRPr lang="de-DE" dirty="0"/>
          </a:p>
        </p:txBody>
      </p:sp>
      <p:sp>
        <p:nvSpPr>
          <p:cNvPr id="9" name="Untertitel 2"/>
          <p:cNvSpPr>
            <a:spLocks noGrp="1"/>
          </p:cNvSpPr>
          <p:nvPr>
            <p:ph type="subTitle" idx="1"/>
          </p:nvPr>
        </p:nvSpPr>
        <p:spPr>
          <a:xfrm>
            <a:off x="1776000" y="2781032"/>
            <a:ext cx="8640000" cy="936000"/>
          </a:xfrm>
          <a:prstGeom prst="rect">
            <a:avLst/>
          </a:prstGeom>
        </p:spPr>
        <p:txBody>
          <a:bodyPr lIns="0" tIns="40074" rIns="0" bIns="40074" anchor="t">
            <a:normAutofit/>
          </a:bodyPr>
          <a:lstStyle>
            <a:lvl1pPr marL="0" indent="0" algn="ctr">
              <a:buNone/>
              <a:defRPr lang="en-US" sz="2400" dirty="0">
                <a:solidFill>
                  <a:schemeClr val="bg1"/>
                </a:solidFill>
                <a:latin typeface="Source Sans Pro ExtraLight" panose="020B0303030403020204" pitchFamily="34" charset="0"/>
              </a:defRPr>
            </a:lvl1pPr>
            <a:lvl2pPr marL="400736" indent="0" algn="ctr">
              <a:buNone/>
              <a:defRPr>
                <a:solidFill>
                  <a:schemeClr val="tx1">
                    <a:tint val="75000"/>
                  </a:schemeClr>
                </a:solidFill>
              </a:defRPr>
            </a:lvl2pPr>
            <a:lvl3pPr marL="801472" indent="0" algn="ctr">
              <a:buNone/>
              <a:defRPr>
                <a:solidFill>
                  <a:schemeClr val="tx1">
                    <a:tint val="75000"/>
                  </a:schemeClr>
                </a:solidFill>
              </a:defRPr>
            </a:lvl3pPr>
            <a:lvl4pPr marL="1202207" indent="0" algn="ctr">
              <a:buNone/>
              <a:defRPr>
                <a:solidFill>
                  <a:schemeClr val="tx1">
                    <a:tint val="75000"/>
                  </a:schemeClr>
                </a:solidFill>
              </a:defRPr>
            </a:lvl4pPr>
            <a:lvl5pPr marL="1602943" indent="0" algn="ctr">
              <a:buNone/>
              <a:defRPr>
                <a:solidFill>
                  <a:schemeClr val="tx1">
                    <a:tint val="75000"/>
                  </a:schemeClr>
                </a:solidFill>
              </a:defRPr>
            </a:lvl5pPr>
            <a:lvl6pPr marL="2003679" indent="0" algn="ctr">
              <a:buNone/>
              <a:defRPr>
                <a:solidFill>
                  <a:schemeClr val="tx1">
                    <a:tint val="75000"/>
                  </a:schemeClr>
                </a:solidFill>
              </a:defRPr>
            </a:lvl6pPr>
            <a:lvl7pPr marL="2404415" indent="0" algn="ctr">
              <a:buNone/>
              <a:defRPr>
                <a:solidFill>
                  <a:schemeClr val="tx1">
                    <a:tint val="75000"/>
                  </a:schemeClr>
                </a:solidFill>
              </a:defRPr>
            </a:lvl7pPr>
            <a:lvl8pPr marL="2805151" indent="0" algn="ctr">
              <a:buNone/>
              <a:defRPr>
                <a:solidFill>
                  <a:schemeClr val="tx1">
                    <a:tint val="75000"/>
                  </a:schemeClr>
                </a:solidFill>
              </a:defRPr>
            </a:lvl8pPr>
            <a:lvl9pPr marL="3205886" indent="0" algn="ctr">
              <a:buNone/>
              <a:defRPr>
                <a:solidFill>
                  <a:schemeClr val="tx1">
                    <a:tint val="75000"/>
                  </a:schemeClr>
                </a:solidFill>
              </a:defRPr>
            </a:lvl9pPr>
          </a:lstStyle>
          <a:p>
            <a:r>
              <a:rPr lang="de-DE"/>
              <a:t>Formatvorlage des Untertitelmasters durch Klicken bearbeiten</a:t>
            </a:r>
            <a:endParaRPr lang="en-US" dirty="0"/>
          </a:p>
        </p:txBody>
      </p:sp>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441" y="332656"/>
            <a:ext cx="2801118" cy="652273"/>
          </a:xfrm>
          <a:prstGeom prst="rect">
            <a:avLst/>
          </a:prstGeom>
        </p:spPr>
      </p:pic>
      <p:sp>
        <p:nvSpPr>
          <p:cNvPr id="13" name="Rechteck 12"/>
          <p:cNvSpPr/>
          <p:nvPr userDrawn="1"/>
        </p:nvSpPr>
        <p:spPr>
          <a:xfrm>
            <a:off x="0" y="6732000"/>
            <a:ext cx="12192000" cy="12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5"/>
          <p:cNvSpPr>
            <a:spLocks noGrp="1"/>
          </p:cNvSpPr>
          <p:nvPr>
            <p:ph type="body" sz="quarter" idx="11"/>
          </p:nvPr>
        </p:nvSpPr>
        <p:spPr>
          <a:xfrm>
            <a:off x="720000" y="5806800"/>
            <a:ext cx="3168000" cy="720000"/>
          </a:xfrm>
          <a:prstGeom prst="rect">
            <a:avLst/>
          </a:prstGeom>
          <a:noFill/>
        </p:spPr>
        <p:txBody>
          <a:bodyPr anchor="t">
            <a:noAutofit/>
          </a:bodyPr>
          <a:lstStyle>
            <a:lvl1pPr marL="0" indent="0" algn="ctr">
              <a:buNone/>
              <a:defRPr lang="de-DE" sz="1800" smtClean="0">
                <a:solidFill>
                  <a:srgbClr val="7DB928"/>
                </a:solidFill>
                <a:latin typeface="+mn-lt"/>
              </a:defRPr>
            </a:lvl1pPr>
            <a:lvl2pPr marL="457119" indent="0" algn="ctr">
              <a:buNone/>
              <a:defRPr lang="de-DE" sz="1800" smtClean="0">
                <a:solidFill>
                  <a:srgbClr val="7DB928"/>
                </a:solidFill>
                <a:latin typeface="+mn-lt"/>
              </a:defRPr>
            </a:lvl2pPr>
            <a:lvl3pPr marL="914238" indent="0" algn="ctr">
              <a:buNone/>
              <a:defRPr lang="de-DE" sz="1800" smtClean="0">
                <a:solidFill>
                  <a:srgbClr val="7DB928"/>
                </a:solidFill>
                <a:latin typeface="+mn-lt"/>
              </a:defRPr>
            </a:lvl3pPr>
            <a:lvl4pPr marL="1371358" indent="0" algn="ctr">
              <a:buNone/>
              <a:defRPr lang="de-DE" sz="1800" smtClean="0">
                <a:solidFill>
                  <a:srgbClr val="7DB928"/>
                </a:solidFill>
                <a:latin typeface="+mn-lt"/>
              </a:defRPr>
            </a:lvl4pPr>
            <a:lvl5pPr marL="1828477" indent="0" algn="ctr">
              <a:buNone/>
              <a:defRPr lang="de-DE" sz="1800" dirty="0">
                <a:solidFill>
                  <a:srgbClr val="7DB928"/>
                </a:solidFill>
                <a:latin typeface="+mn-lt"/>
              </a:defRPr>
            </a:lvl5pPr>
          </a:lstStyle>
          <a:p>
            <a:pPr lvl="0"/>
            <a:r>
              <a:rPr lang="de-DE"/>
              <a:t>Textmasterformat bearbeiten</a:t>
            </a:r>
          </a:p>
        </p:txBody>
      </p:sp>
      <p:sp>
        <p:nvSpPr>
          <p:cNvPr id="7" name="Textplatzhalter 11"/>
          <p:cNvSpPr>
            <a:spLocks noGrp="1"/>
          </p:cNvSpPr>
          <p:nvPr>
            <p:ph type="body" sz="quarter" idx="15"/>
          </p:nvPr>
        </p:nvSpPr>
        <p:spPr>
          <a:xfrm>
            <a:off x="4512000" y="5806800"/>
            <a:ext cx="3168000" cy="720080"/>
          </a:xfrm>
          <a:prstGeom prst="rect">
            <a:avLst/>
          </a:prstGeom>
        </p:spPr>
        <p:txBody>
          <a:bodyPr anchor="t"/>
          <a:lstStyle>
            <a:lvl1pPr marL="0" indent="0" algn="ctr">
              <a:buNone/>
              <a:defRPr>
                <a:solidFill>
                  <a:srgbClr val="7DB928"/>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Textmasterformat bearbeiten</a:t>
            </a:r>
          </a:p>
        </p:txBody>
      </p:sp>
      <p:sp>
        <p:nvSpPr>
          <p:cNvPr id="10" name="Textplatzhalter 11"/>
          <p:cNvSpPr>
            <a:spLocks noGrp="1"/>
          </p:cNvSpPr>
          <p:nvPr>
            <p:ph type="body" sz="quarter" idx="16"/>
          </p:nvPr>
        </p:nvSpPr>
        <p:spPr>
          <a:xfrm>
            <a:off x="8400255" y="5806800"/>
            <a:ext cx="3168949" cy="720080"/>
          </a:xfrm>
          <a:prstGeom prst="rect">
            <a:avLst/>
          </a:prstGeom>
        </p:spPr>
        <p:txBody>
          <a:bodyPr anchor="t"/>
          <a:lstStyle>
            <a:lvl1pPr marL="0" indent="0" algn="ctr">
              <a:buNone/>
              <a:defRPr>
                <a:solidFill>
                  <a:srgbClr val="7DB928"/>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Textmasterformat bearbeiten</a:t>
            </a:r>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206373"/>
            <a:ext cx="12193057" cy="374937"/>
          </a:xfrm>
          <a:prstGeom prst="rect">
            <a:avLst/>
          </a:prstGeom>
        </p:spPr>
      </p:pic>
    </p:spTree>
    <p:extLst>
      <p:ext uri="{BB962C8B-B14F-4D97-AF65-F5344CB8AC3E}">
        <p14:creationId xmlns:p14="http://schemas.microsoft.com/office/powerpoint/2010/main" val="3232243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bschnittsüberschrift mit Untertietel und Sprungmarken">
    <p:bg>
      <p:bgPr>
        <a:solidFill>
          <a:srgbClr val="EAEAEA"/>
        </a:solidFill>
        <a:effectLst/>
      </p:bgPr>
    </p:bg>
    <p:spTree>
      <p:nvGrpSpPr>
        <p:cNvPr id="1" name=""/>
        <p:cNvGrpSpPr/>
        <p:nvPr/>
      </p:nvGrpSpPr>
      <p:grpSpPr>
        <a:xfrm>
          <a:off x="0" y="0"/>
          <a:ext cx="0" cy="0"/>
          <a:chOff x="0" y="0"/>
          <a:chExt cx="0" cy="0"/>
        </a:xfrm>
      </p:grpSpPr>
      <p:sp>
        <p:nvSpPr>
          <p:cNvPr id="16" name="Rechteck 15"/>
          <p:cNvSpPr/>
          <p:nvPr userDrawn="1"/>
        </p:nvSpPr>
        <p:spPr>
          <a:xfrm>
            <a:off x="0" y="6732000"/>
            <a:ext cx="12192000" cy="12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5"/>
          <p:cNvSpPr>
            <a:spLocks noGrp="1"/>
          </p:cNvSpPr>
          <p:nvPr>
            <p:ph type="body" sz="quarter" idx="11"/>
          </p:nvPr>
        </p:nvSpPr>
        <p:spPr>
          <a:xfrm>
            <a:off x="720000" y="5806800"/>
            <a:ext cx="3168000" cy="720000"/>
          </a:xfrm>
          <a:prstGeom prst="rect">
            <a:avLst/>
          </a:prstGeom>
          <a:noFill/>
        </p:spPr>
        <p:txBody>
          <a:bodyPr anchor="t">
            <a:noAutofit/>
          </a:bodyPr>
          <a:lstStyle>
            <a:lvl1pPr marL="0" indent="0" algn="ctr">
              <a:buNone/>
              <a:defRPr lang="de-DE" sz="1800" smtClean="0">
                <a:solidFill>
                  <a:srgbClr val="7DB928"/>
                </a:solidFill>
                <a:latin typeface="+mn-lt"/>
              </a:defRPr>
            </a:lvl1pPr>
            <a:lvl2pPr marL="457119" indent="0" algn="ctr">
              <a:buNone/>
              <a:defRPr lang="de-DE" sz="1800" smtClean="0">
                <a:solidFill>
                  <a:srgbClr val="7DB928"/>
                </a:solidFill>
                <a:latin typeface="+mn-lt"/>
              </a:defRPr>
            </a:lvl2pPr>
            <a:lvl3pPr marL="914238" indent="0" algn="ctr">
              <a:buNone/>
              <a:defRPr lang="de-DE" sz="1800" smtClean="0">
                <a:solidFill>
                  <a:srgbClr val="7DB928"/>
                </a:solidFill>
                <a:latin typeface="+mn-lt"/>
              </a:defRPr>
            </a:lvl3pPr>
            <a:lvl4pPr marL="1371358" indent="0" algn="ctr">
              <a:buNone/>
              <a:defRPr lang="de-DE" sz="1800" smtClean="0">
                <a:solidFill>
                  <a:srgbClr val="7DB928"/>
                </a:solidFill>
                <a:latin typeface="+mn-lt"/>
              </a:defRPr>
            </a:lvl4pPr>
            <a:lvl5pPr marL="1828477" indent="0" algn="ctr">
              <a:buNone/>
              <a:defRPr lang="de-DE" sz="1800" dirty="0">
                <a:solidFill>
                  <a:srgbClr val="7DB928"/>
                </a:solidFill>
                <a:latin typeface="+mn-lt"/>
              </a:defRPr>
            </a:lvl5pPr>
          </a:lstStyle>
          <a:p>
            <a:pPr lvl="0"/>
            <a:r>
              <a:rPr lang="de-DE"/>
              <a:t>Textmasterformat bearbeiten</a:t>
            </a:r>
          </a:p>
        </p:txBody>
      </p:sp>
      <p:sp>
        <p:nvSpPr>
          <p:cNvPr id="20" name="Textplatzhalter 11"/>
          <p:cNvSpPr>
            <a:spLocks noGrp="1"/>
          </p:cNvSpPr>
          <p:nvPr>
            <p:ph type="body" sz="quarter" idx="15"/>
          </p:nvPr>
        </p:nvSpPr>
        <p:spPr>
          <a:xfrm>
            <a:off x="4512000" y="5806800"/>
            <a:ext cx="3168000" cy="720080"/>
          </a:xfrm>
          <a:prstGeom prst="rect">
            <a:avLst/>
          </a:prstGeom>
        </p:spPr>
        <p:txBody>
          <a:bodyPr anchor="t"/>
          <a:lstStyle>
            <a:lvl1pPr marL="0" indent="0" algn="ctr">
              <a:buNone/>
              <a:defRPr>
                <a:solidFill>
                  <a:srgbClr val="7DB928"/>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Textmasterformat bearbeiten</a:t>
            </a:r>
          </a:p>
        </p:txBody>
      </p:sp>
      <p:sp>
        <p:nvSpPr>
          <p:cNvPr id="21" name="Textplatzhalter 11"/>
          <p:cNvSpPr>
            <a:spLocks noGrp="1"/>
          </p:cNvSpPr>
          <p:nvPr>
            <p:ph type="body" sz="quarter" idx="16"/>
          </p:nvPr>
        </p:nvSpPr>
        <p:spPr>
          <a:xfrm>
            <a:off x="8400255" y="5806800"/>
            <a:ext cx="3168949" cy="720080"/>
          </a:xfrm>
          <a:prstGeom prst="rect">
            <a:avLst/>
          </a:prstGeom>
        </p:spPr>
        <p:txBody>
          <a:bodyPr anchor="t"/>
          <a:lstStyle>
            <a:lvl1pPr marL="0" indent="0" algn="ctr">
              <a:buNone/>
              <a:defRPr>
                <a:solidFill>
                  <a:srgbClr val="7DB928"/>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Textmasterformat bearbeiten</a:t>
            </a:r>
          </a:p>
        </p:txBody>
      </p:sp>
      <p:sp>
        <p:nvSpPr>
          <p:cNvPr id="15" name="Bildplatzhalter 4"/>
          <p:cNvSpPr>
            <a:spLocks noGrp="1"/>
          </p:cNvSpPr>
          <p:nvPr>
            <p:ph type="pic" sz="quarter" idx="17"/>
          </p:nvPr>
        </p:nvSpPr>
        <p:spPr>
          <a:xfrm>
            <a:off x="0" y="0"/>
            <a:ext cx="12192000" cy="5220000"/>
          </a:xfrm>
          <a:prstGeom prst="rect">
            <a:avLst/>
          </a:prstGeom>
          <a:solidFill>
            <a:schemeClr val="bg1"/>
          </a:solidFill>
        </p:spPr>
        <p:txBody>
          <a:bodyPr lIns="0" tIns="0" rIns="0" bIns="0"/>
          <a:lstStyle>
            <a:lvl1pPr marL="0" indent="0">
              <a:buNone/>
              <a:defRPr>
                <a:solidFill>
                  <a:srgbClr val="7DB928"/>
                </a:solidFill>
                <a:latin typeface="+mn-lt"/>
              </a:defRPr>
            </a:lvl1pPr>
          </a:lstStyle>
          <a:p>
            <a:r>
              <a:rPr lang="de-DE"/>
              <a:t>Bild durch Klicken auf Symbol hinzufügen</a:t>
            </a:r>
            <a:endParaRPr lang="de-DE" dirty="0"/>
          </a:p>
        </p:txBody>
      </p:sp>
      <p:sp>
        <p:nvSpPr>
          <p:cNvPr id="14" name="Titel 1"/>
          <p:cNvSpPr>
            <a:spLocks noGrp="1"/>
          </p:cNvSpPr>
          <p:nvPr>
            <p:ph type="title"/>
          </p:nvPr>
        </p:nvSpPr>
        <p:spPr>
          <a:xfrm>
            <a:off x="696000" y="1388032"/>
            <a:ext cx="10800000" cy="1319336"/>
          </a:xfrm>
          <a:prstGeom prst="rect">
            <a:avLst/>
          </a:prstGeom>
        </p:spPr>
        <p:txBody>
          <a:bodyPr lIns="0" rIns="0" anchor="b">
            <a:normAutofit/>
          </a:bodyPr>
          <a:lstStyle>
            <a:lvl1pPr algn="ctr">
              <a:defRPr lang="de-DE" sz="4400" dirty="0">
                <a:solidFill>
                  <a:schemeClr val="tx1"/>
                </a:solidFill>
                <a:latin typeface="Source Sans Pro ExtraLight" panose="020B0303030403020204" pitchFamily="34" charset="0"/>
              </a:defRPr>
            </a:lvl1pPr>
          </a:lstStyle>
          <a:p>
            <a:r>
              <a:rPr lang="de-DE"/>
              <a:t>Titelmasterformat durch Klicken bearbeiten</a:t>
            </a:r>
            <a:endParaRPr lang="de-DE" dirty="0"/>
          </a:p>
        </p:txBody>
      </p:sp>
      <p:sp>
        <p:nvSpPr>
          <p:cNvPr id="18" name="Untertitel 2"/>
          <p:cNvSpPr>
            <a:spLocks noGrp="1"/>
          </p:cNvSpPr>
          <p:nvPr>
            <p:ph type="subTitle" idx="1"/>
          </p:nvPr>
        </p:nvSpPr>
        <p:spPr>
          <a:xfrm>
            <a:off x="1776000" y="2781032"/>
            <a:ext cx="8640000" cy="936000"/>
          </a:xfrm>
          <a:prstGeom prst="rect">
            <a:avLst/>
          </a:prstGeom>
        </p:spPr>
        <p:txBody>
          <a:bodyPr lIns="0" tIns="40074" rIns="0" bIns="40074" anchor="t">
            <a:normAutofit/>
          </a:bodyPr>
          <a:lstStyle>
            <a:lvl1pPr marL="0" indent="0" algn="ctr">
              <a:buNone/>
              <a:defRPr lang="en-US" sz="2400" dirty="0">
                <a:solidFill>
                  <a:schemeClr val="tx1"/>
                </a:solidFill>
                <a:latin typeface="Source Sans Pro ExtraLight" panose="020B0303030403020204" pitchFamily="34" charset="0"/>
              </a:defRPr>
            </a:lvl1pPr>
            <a:lvl2pPr marL="400736" indent="0" algn="ctr">
              <a:buNone/>
              <a:defRPr>
                <a:solidFill>
                  <a:schemeClr val="tx1">
                    <a:tint val="75000"/>
                  </a:schemeClr>
                </a:solidFill>
              </a:defRPr>
            </a:lvl2pPr>
            <a:lvl3pPr marL="801472" indent="0" algn="ctr">
              <a:buNone/>
              <a:defRPr>
                <a:solidFill>
                  <a:schemeClr val="tx1">
                    <a:tint val="75000"/>
                  </a:schemeClr>
                </a:solidFill>
              </a:defRPr>
            </a:lvl3pPr>
            <a:lvl4pPr marL="1202207" indent="0" algn="ctr">
              <a:buNone/>
              <a:defRPr>
                <a:solidFill>
                  <a:schemeClr val="tx1">
                    <a:tint val="75000"/>
                  </a:schemeClr>
                </a:solidFill>
              </a:defRPr>
            </a:lvl4pPr>
            <a:lvl5pPr marL="1602943" indent="0" algn="ctr">
              <a:buNone/>
              <a:defRPr>
                <a:solidFill>
                  <a:schemeClr val="tx1">
                    <a:tint val="75000"/>
                  </a:schemeClr>
                </a:solidFill>
              </a:defRPr>
            </a:lvl5pPr>
            <a:lvl6pPr marL="2003679" indent="0" algn="ctr">
              <a:buNone/>
              <a:defRPr>
                <a:solidFill>
                  <a:schemeClr val="tx1">
                    <a:tint val="75000"/>
                  </a:schemeClr>
                </a:solidFill>
              </a:defRPr>
            </a:lvl6pPr>
            <a:lvl7pPr marL="2404415" indent="0" algn="ctr">
              <a:buNone/>
              <a:defRPr>
                <a:solidFill>
                  <a:schemeClr val="tx1">
                    <a:tint val="75000"/>
                  </a:schemeClr>
                </a:solidFill>
              </a:defRPr>
            </a:lvl7pPr>
            <a:lvl8pPr marL="2805151" indent="0" algn="ctr">
              <a:buNone/>
              <a:defRPr>
                <a:solidFill>
                  <a:schemeClr val="tx1">
                    <a:tint val="75000"/>
                  </a:schemeClr>
                </a:solidFill>
              </a:defRPr>
            </a:lvl8pPr>
            <a:lvl9pPr marL="3205886" indent="0" algn="ctr">
              <a:buNone/>
              <a:defRPr>
                <a:solidFill>
                  <a:schemeClr val="tx1">
                    <a:tint val="75000"/>
                  </a:schemeClr>
                </a:solidFill>
              </a:defRPr>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387354523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Abschnittsüberschrift mit Untertietel und Sprungmarken">
    <p:spTree>
      <p:nvGrpSpPr>
        <p:cNvPr id="1" name=""/>
        <p:cNvGrpSpPr/>
        <p:nvPr/>
      </p:nvGrpSpPr>
      <p:grpSpPr>
        <a:xfrm>
          <a:off x="0" y="0"/>
          <a:ext cx="0" cy="0"/>
          <a:chOff x="0" y="0"/>
          <a:chExt cx="0" cy="0"/>
        </a:xfrm>
      </p:grpSpPr>
      <p:sp>
        <p:nvSpPr>
          <p:cNvPr id="15" name="Bildplatzhalter 4"/>
          <p:cNvSpPr>
            <a:spLocks noGrp="1"/>
          </p:cNvSpPr>
          <p:nvPr>
            <p:ph type="pic" sz="quarter" idx="17"/>
          </p:nvPr>
        </p:nvSpPr>
        <p:spPr>
          <a:xfrm>
            <a:off x="0" y="0"/>
            <a:ext cx="12192000" cy="6858000"/>
          </a:xfrm>
          <a:prstGeom prst="rect">
            <a:avLst/>
          </a:prstGeom>
          <a:solidFill>
            <a:schemeClr val="bg1"/>
          </a:solidFill>
        </p:spPr>
        <p:txBody>
          <a:bodyPr lIns="0" tIns="0" rIns="0" bIns="0"/>
          <a:lstStyle>
            <a:lvl1pPr marL="0" indent="0">
              <a:buNone/>
              <a:defRPr>
                <a:solidFill>
                  <a:srgbClr val="7DB928"/>
                </a:solidFill>
                <a:latin typeface="+mn-lt"/>
              </a:defRPr>
            </a:lvl1pPr>
          </a:lstStyle>
          <a:p>
            <a:r>
              <a:rPr lang="de-DE"/>
              <a:t>Bild durch Klicken auf Symbol hinzufügen</a:t>
            </a:r>
            <a:endParaRPr lang="de-DE" dirty="0"/>
          </a:p>
        </p:txBody>
      </p:sp>
      <p:sp>
        <p:nvSpPr>
          <p:cNvPr id="14" name="Titel 1"/>
          <p:cNvSpPr>
            <a:spLocks noGrp="1"/>
          </p:cNvSpPr>
          <p:nvPr>
            <p:ph type="title"/>
          </p:nvPr>
        </p:nvSpPr>
        <p:spPr>
          <a:xfrm>
            <a:off x="0" y="5158800"/>
            <a:ext cx="12192000" cy="770400"/>
          </a:xfrm>
          <a:prstGeom prst="rect">
            <a:avLst/>
          </a:prstGeom>
        </p:spPr>
        <p:txBody>
          <a:bodyPr lIns="0" rIns="0" anchor="ctr">
            <a:normAutofit/>
          </a:bodyPr>
          <a:lstStyle>
            <a:lvl1pPr algn="ctr">
              <a:defRPr lang="de-DE" sz="4400" dirty="0">
                <a:solidFill>
                  <a:schemeClr val="bg1"/>
                </a:solidFill>
                <a:latin typeface="Source Sans Pro ExtraLight" panose="020B0303030403020204" pitchFamily="34" charset="0"/>
              </a:defRPr>
            </a:lvl1pPr>
          </a:lstStyle>
          <a:p>
            <a:r>
              <a:rPr lang="de-DE"/>
              <a:t>Titelmasterformat durch Klicken bearbeiten</a:t>
            </a:r>
            <a:endParaRPr lang="de-DE" dirty="0"/>
          </a:p>
        </p:txBody>
      </p:sp>
      <p:sp>
        <p:nvSpPr>
          <p:cNvPr id="18" name="Untertitel 2"/>
          <p:cNvSpPr>
            <a:spLocks noGrp="1"/>
          </p:cNvSpPr>
          <p:nvPr>
            <p:ph type="subTitle" idx="1"/>
          </p:nvPr>
        </p:nvSpPr>
        <p:spPr>
          <a:xfrm>
            <a:off x="0" y="5918400"/>
            <a:ext cx="12192000" cy="460800"/>
          </a:xfrm>
          <a:prstGeom prst="rect">
            <a:avLst/>
          </a:prstGeom>
        </p:spPr>
        <p:txBody>
          <a:bodyPr lIns="0" tIns="40074" rIns="0" bIns="40074" anchor="t">
            <a:normAutofit/>
          </a:bodyPr>
          <a:lstStyle>
            <a:lvl1pPr marL="0" indent="0" algn="ctr">
              <a:buNone/>
              <a:defRPr lang="en-US" sz="2400" dirty="0">
                <a:solidFill>
                  <a:schemeClr val="bg1"/>
                </a:solidFill>
                <a:latin typeface="Source Sans Pro ExtraLight" panose="020B0303030403020204" pitchFamily="34" charset="0"/>
              </a:defRPr>
            </a:lvl1pPr>
            <a:lvl2pPr marL="400736" indent="0" algn="ctr">
              <a:buNone/>
              <a:defRPr>
                <a:solidFill>
                  <a:schemeClr val="tx1">
                    <a:tint val="75000"/>
                  </a:schemeClr>
                </a:solidFill>
              </a:defRPr>
            </a:lvl2pPr>
            <a:lvl3pPr marL="801472" indent="0" algn="ctr">
              <a:buNone/>
              <a:defRPr>
                <a:solidFill>
                  <a:schemeClr val="tx1">
                    <a:tint val="75000"/>
                  </a:schemeClr>
                </a:solidFill>
              </a:defRPr>
            </a:lvl3pPr>
            <a:lvl4pPr marL="1202207" indent="0" algn="ctr">
              <a:buNone/>
              <a:defRPr>
                <a:solidFill>
                  <a:schemeClr val="tx1">
                    <a:tint val="75000"/>
                  </a:schemeClr>
                </a:solidFill>
              </a:defRPr>
            </a:lvl4pPr>
            <a:lvl5pPr marL="1602943" indent="0" algn="ctr">
              <a:buNone/>
              <a:defRPr>
                <a:solidFill>
                  <a:schemeClr val="tx1">
                    <a:tint val="75000"/>
                  </a:schemeClr>
                </a:solidFill>
              </a:defRPr>
            </a:lvl5pPr>
            <a:lvl6pPr marL="2003679" indent="0" algn="ctr">
              <a:buNone/>
              <a:defRPr>
                <a:solidFill>
                  <a:schemeClr val="tx1">
                    <a:tint val="75000"/>
                  </a:schemeClr>
                </a:solidFill>
              </a:defRPr>
            </a:lvl6pPr>
            <a:lvl7pPr marL="2404415" indent="0" algn="ctr">
              <a:buNone/>
              <a:defRPr>
                <a:solidFill>
                  <a:schemeClr val="tx1">
                    <a:tint val="75000"/>
                  </a:schemeClr>
                </a:solidFill>
              </a:defRPr>
            </a:lvl7pPr>
            <a:lvl8pPr marL="2805151" indent="0" algn="ctr">
              <a:buNone/>
              <a:defRPr>
                <a:solidFill>
                  <a:schemeClr val="tx1">
                    <a:tint val="75000"/>
                  </a:schemeClr>
                </a:solidFill>
              </a:defRPr>
            </a:lvl8pPr>
            <a:lvl9pPr marL="3205886" indent="0" algn="ctr">
              <a:buNone/>
              <a:defRPr>
                <a:solidFill>
                  <a:schemeClr val="tx1">
                    <a:tint val="75000"/>
                  </a:schemeClr>
                </a:solidFill>
              </a:defRPr>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142644193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Inhaltsplatzhalter 11"/>
          <p:cNvSpPr>
            <a:spLocks noGrp="1"/>
          </p:cNvSpPr>
          <p:nvPr>
            <p:ph sz="quarter" idx="13"/>
          </p:nvPr>
        </p:nvSpPr>
        <p:spPr>
          <a:xfrm>
            <a:off x="719667" y="1124744"/>
            <a:ext cx="10862733" cy="5112568"/>
          </a:xfrm>
          <a:prstGeom prst="rect">
            <a:avLst/>
          </a:prstGeom>
        </p:spPr>
        <p:txBody>
          <a:bodyPr lIns="0" tIns="0" rIns="0" bIns="0">
            <a:normAutofit/>
          </a:bodyPr>
          <a:lstStyle>
            <a:lvl1pPr marL="0" indent="0">
              <a:lnSpc>
                <a:spcPct val="150000"/>
              </a:lnSpc>
              <a:buNone/>
              <a:defRPr lang="de-DE" sz="2000" smtClean="0">
                <a:latin typeface="+mn-lt"/>
              </a:defRPr>
            </a:lvl1pPr>
            <a:lvl2pPr>
              <a:defRPr lang="de-DE" smtClean="0"/>
            </a:lvl2pPr>
            <a:lvl3pPr>
              <a:defRPr lang="de-DE" smtClean="0"/>
            </a:lvl3pPr>
            <a:lvl4pPr>
              <a:defRPr lang="de-DE" smtClean="0"/>
            </a:lvl4pPr>
            <a:lvl5pPr>
              <a:defRPr lang="de-DE"/>
            </a:lvl5pPr>
          </a:lstStyle>
          <a:p>
            <a:pPr lvl="0"/>
            <a:r>
              <a:rPr lang="de-DE"/>
              <a:t>Textmasterformat bearbeiten</a:t>
            </a:r>
          </a:p>
        </p:txBody>
      </p:sp>
      <p:sp>
        <p:nvSpPr>
          <p:cNvPr id="11" name="Titel 12"/>
          <p:cNvSpPr>
            <a:spLocks noGrp="1"/>
          </p:cNvSpPr>
          <p:nvPr>
            <p:ph type="title"/>
          </p:nvPr>
        </p:nvSpPr>
        <p:spPr>
          <a:xfrm>
            <a:off x="720000" y="273599"/>
            <a:ext cx="10862400" cy="612000"/>
          </a:xfrm>
        </p:spPr>
        <p:txBody>
          <a:bodyPr lIns="0">
            <a:normAutofit/>
          </a:bodyPr>
          <a:lstStyle>
            <a:lvl1pPr>
              <a:defRPr sz="3200"/>
            </a:lvl1pPr>
          </a:lstStyle>
          <a:p>
            <a:r>
              <a:rPr lang="de-DE"/>
              <a:t>Titelmasterformat durch Klicken bearbeiten</a:t>
            </a:r>
            <a:endParaRPr lang="de-DE" dirty="0"/>
          </a:p>
        </p:txBody>
      </p:sp>
      <p:sp>
        <p:nvSpPr>
          <p:cNvPr id="14" name="Datumsplatzhalter 4"/>
          <p:cNvSpPr>
            <a:spLocks noGrp="1"/>
          </p:cNvSpPr>
          <p:nvPr>
            <p:ph type="dt" sz="half" idx="14"/>
          </p:nvPr>
        </p:nvSpPr>
        <p:spPr>
          <a:xfrm>
            <a:off x="718868" y="6547333"/>
            <a:ext cx="840628" cy="216000"/>
          </a:xfrm>
          <a:prstGeom prst="rect">
            <a:avLst/>
          </a:prstGeom>
        </p:spPr>
        <p:txBody>
          <a:bodyPr/>
          <a:lstStyle>
            <a:lvl1pPr algn="l">
              <a:defRPr>
                <a:solidFill>
                  <a:srgbClr val="4D4D4D"/>
                </a:solidFill>
              </a:defRPr>
            </a:lvl1pPr>
          </a:lstStyle>
          <a:p>
            <a:r>
              <a:rPr lang="de-DE"/>
              <a:t>© estos GmbH</a:t>
            </a:r>
            <a:endParaRPr lang="de-DE" dirty="0"/>
          </a:p>
        </p:txBody>
      </p:sp>
      <p:sp>
        <p:nvSpPr>
          <p:cNvPr id="15" name="Fußzeilenplatzhalter 5"/>
          <p:cNvSpPr>
            <a:spLocks noGrp="1"/>
          </p:cNvSpPr>
          <p:nvPr>
            <p:ph type="ftr" sz="quarter" idx="15"/>
          </p:nvPr>
        </p:nvSpPr>
        <p:spPr>
          <a:xfrm>
            <a:off x="1800000" y="6547333"/>
            <a:ext cx="9000000" cy="216000"/>
          </a:xfrm>
          <a:prstGeom prst="rect">
            <a:avLst/>
          </a:prstGeom>
        </p:spPr>
        <p:txBody>
          <a:bodyPr/>
          <a:lstStyle>
            <a:lvl1pPr>
              <a:defRPr>
                <a:solidFill>
                  <a:srgbClr val="4D4D4D"/>
                </a:solidFill>
              </a:defRPr>
            </a:lvl1pPr>
          </a:lstStyle>
          <a:p>
            <a:r>
              <a:rPr lang="en-US" dirty="0"/>
              <a:t>Release 8/23/2017. Valid until 29/9/2017. Errors and subsequent changes are reserved.</a:t>
            </a:r>
            <a:endParaRPr lang="de-DE" dirty="0"/>
          </a:p>
        </p:txBody>
      </p:sp>
      <p:sp>
        <p:nvSpPr>
          <p:cNvPr id="16" name="Foliennummernplatzhalter 6"/>
          <p:cNvSpPr>
            <a:spLocks noGrp="1"/>
          </p:cNvSpPr>
          <p:nvPr>
            <p:ph type="sldNum" sz="quarter" idx="16"/>
          </p:nvPr>
        </p:nvSpPr>
        <p:spPr>
          <a:xfrm>
            <a:off x="11027269" y="6547333"/>
            <a:ext cx="555131" cy="216000"/>
          </a:xfrm>
        </p:spPr>
        <p:txBody>
          <a:bodyPr/>
          <a:lstStyle/>
          <a:p>
            <a:fld id="{C7C905D0-24F0-4A5D-A8FD-F45F8E9F1544}" type="slidenum">
              <a:rPr lang="de-DE" smtClean="0"/>
              <a:pPr/>
              <a:t>‹N›</a:t>
            </a:fld>
            <a:endParaRPr lang="de-DE" dirty="0"/>
          </a:p>
        </p:txBody>
      </p:sp>
      <p:sp>
        <p:nvSpPr>
          <p:cNvPr id="17" name="Textplatzhalter 2"/>
          <p:cNvSpPr>
            <a:spLocks noGrp="1"/>
          </p:cNvSpPr>
          <p:nvPr>
            <p:ph type="body" sz="quarter" idx="17"/>
          </p:nvPr>
        </p:nvSpPr>
        <p:spPr>
          <a:xfrm>
            <a:off x="718868" y="6237312"/>
            <a:ext cx="10863532" cy="288032"/>
          </a:xfrm>
          <a:prstGeom prst="rect">
            <a:avLst/>
          </a:prstGeom>
        </p:spPr>
        <p:txBody>
          <a:bodyPr lIns="0" tIns="0" rIns="0" bIns="0" anchor="ctr"/>
          <a:lstStyle>
            <a:lvl1pPr marL="0" indent="0" algn="ctr">
              <a:buNone/>
              <a:defRPr sz="1400"/>
            </a:lvl1pPr>
            <a:lvl2pPr marL="457119" indent="0" algn="ctr">
              <a:buNone/>
              <a:defRPr sz="1000"/>
            </a:lvl2pPr>
            <a:lvl3pPr marL="914238" indent="0" algn="ctr">
              <a:buNone/>
              <a:defRPr sz="1000"/>
            </a:lvl3pPr>
            <a:lvl4pPr marL="1371358" indent="0" algn="ctr">
              <a:buNone/>
              <a:defRPr sz="1000"/>
            </a:lvl4pPr>
            <a:lvl5pPr marL="1828477" indent="0" algn="ctr">
              <a:buNone/>
              <a:defRPr sz="1000"/>
            </a:lvl5pPr>
          </a:lstStyle>
          <a:p>
            <a:pPr lvl="0"/>
            <a:r>
              <a:rPr lang="de-DE"/>
              <a:t>Textmasterformat bearbeiten</a:t>
            </a:r>
          </a:p>
        </p:txBody>
      </p:sp>
    </p:spTree>
    <p:extLst>
      <p:ext uri="{BB962C8B-B14F-4D97-AF65-F5344CB8AC3E}">
        <p14:creationId xmlns:p14="http://schemas.microsoft.com/office/powerpoint/2010/main" val="2294918328"/>
      </p:ext>
    </p:extLst>
  </p:cSld>
  <p:clrMapOvr>
    <a:masterClrMapping/>
  </p:clrMapOvr>
  <p:transition spd="slow">
    <p:push dir="u"/>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97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RICTLY CONFIDENTIAL Titel und Inhalt">
    <p:spTree>
      <p:nvGrpSpPr>
        <p:cNvPr id="1" name=""/>
        <p:cNvGrpSpPr/>
        <p:nvPr/>
      </p:nvGrpSpPr>
      <p:grpSpPr>
        <a:xfrm>
          <a:off x="0" y="0"/>
          <a:ext cx="0" cy="0"/>
          <a:chOff x="0" y="0"/>
          <a:chExt cx="0" cy="0"/>
        </a:xfrm>
      </p:grpSpPr>
      <p:sp>
        <p:nvSpPr>
          <p:cNvPr id="12" name="Inhaltsplatzhalter 11"/>
          <p:cNvSpPr>
            <a:spLocks noGrp="1"/>
          </p:cNvSpPr>
          <p:nvPr>
            <p:ph sz="quarter" idx="13"/>
          </p:nvPr>
        </p:nvSpPr>
        <p:spPr>
          <a:xfrm>
            <a:off x="719667" y="1124744"/>
            <a:ext cx="10862733" cy="5112568"/>
          </a:xfrm>
          <a:prstGeom prst="rect">
            <a:avLst/>
          </a:prstGeom>
        </p:spPr>
        <p:txBody>
          <a:bodyPr lIns="0" tIns="0" rIns="0" bIns="0">
            <a:normAutofit/>
          </a:bodyPr>
          <a:lstStyle>
            <a:lvl1pPr marL="0" indent="0">
              <a:lnSpc>
                <a:spcPct val="150000"/>
              </a:lnSpc>
              <a:buNone/>
              <a:defRPr lang="de-DE" sz="2000" smtClean="0">
                <a:latin typeface="+mn-lt"/>
              </a:defRPr>
            </a:lvl1pPr>
            <a:lvl2pPr>
              <a:defRPr lang="de-DE" smtClean="0"/>
            </a:lvl2pPr>
            <a:lvl3pPr>
              <a:defRPr lang="de-DE" smtClean="0"/>
            </a:lvl3pPr>
            <a:lvl4pPr>
              <a:defRPr lang="de-DE" smtClean="0"/>
            </a:lvl4pPr>
            <a:lvl5pPr>
              <a:defRPr lang="de-DE"/>
            </a:lvl5pPr>
          </a:lstStyle>
          <a:p>
            <a:pPr lvl="0"/>
            <a:r>
              <a:rPr lang="de-DE"/>
              <a:t>Textmasterformat bearbeiten</a:t>
            </a:r>
          </a:p>
        </p:txBody>
      </p:sp>
      <p:sp>
        <p:nvSpPr>
          <p:cNvPr id="13" name="Titel 12"/>
          <p:cNvSpPr>
            <a:spLocks noGrp="1"/>
          </p:cNvSpPr>
          <p:nvPr>
            <p:ph type="title"/>
          </p:nvPr>
        </p:nvSpPr>
        <p:spPr/>
        <p:txBody>
          <a:bodyPr lIns="0">
            <a:normAutofit/>
          </a:bodyPr>
          <a:lstStyle>
            <a:lvl1pPr>
              <a:defRPr sz="3200"/>
            </a:lvl1pPr>
          </a:lstStyle>
          <a:p>
            <a:r>
              <a:rPr lang="de-DE"/>
              <a:t>Titelmasterformat durch Klicken bearbeiten</a:t>
            </a:r>
            <a:endParaRPr lang="de-DE" dirty="0"/>
          </a:p>
        </p:txBody>
      </p:sp>
      <p:sp>
        <p:nvSpPr>
          <p:cNvPr id="3" name="Textplatzhalter 2"/>
          <p:cNvSpPr>
            <a:spLocks noGrp="1"/>
          </p:cNvSpPr>
          <p:nvPr>
            <p:ph type="body" sz="quarter" idx="17"/>
          </p:nvPr>
        </p:nvSpPr>
        <p:spPr>
          <a:xfrm>
            <a:off x="718868" y="6237312"/>
            <a:ext cx="10863532" cy="288032"/>
          </a:xfrm>
          <a:prstGeom prst="rect">
            <a:avLst/>
          </a:prstGeom>
        </p:spPr>
        <p:txBody>
          <a:bodyPr lIns="0" tIns="0" rIns="0" bIns="0" anchor="ctr"/>
          <a:lstStyle>
            <a:lvl1pPr marL="0" indent="0" algn="ctr">
              <a:buNone/>
              <a:defRPr sz="1400"/>
            </a:lvl1pPr>
            <a:lvl2pPr marL="457119" indent="0" algn="ctr">
              <a:buNone/>
              <a:defRPr sz="1000"/>
            </a:lvl2pPr>
            <a:lvl3pPr marL="914238" indent="0" algn="ctr">
              <a:buNone/>
              <a:defRPr sz="1000"/>
            </a:lvl3pPr>
            <a:lvl4pPr marL="1371358" indent="0" algn="ctr">
              <a:buNone/>
              <a:defRPr sz="1000"/>
            </a:lvl4pPr>
            <a:lvl5pPr marL="1828477" indent="0" algn="ctr">
              <a:buNone/>
              <a:defRPr sz="1000"/>
            </a:lvl5pPr>
          </a:lstStyle>
          <a:p>
            <a:pPr lvl="0"/>
            <a:r>
              <a:rPr lang="de-DE"/>
              <a:t>Textmasterformat bearbeiten</a:t>
            </a:r>
          </a:p>
        </p:txBody>
      </p:sp>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415"/>
            <a:ext cx="12193057" cy="374937"/>
          </a:xfrm>
          <a:prstGeom prst="rect">
            <a:avLst/>
          </a:prstGeom>
        </p:spPr>
      </p:pic>
      <p:sp>
        <p:nvSpPr>
          <p:cNvPr id="9" name="Datumsplatzhalter 4"/>
          <p:cNvSpPr>
            <a:spLocks noGrp="1"/>
          </p:cNvSpPr>
          <p:nvPr>
            <p:ph type="dt" sz="half" idx="14"/>
          </p:nvPr>
        </p:nvSpPr>
        <p:spPr>
          <a:xfrm>
            <a:off x="718868" y="6547333"/>
            <a:ext cx="840628" cy="216000"/>
          </a:xfrm>
          <a:prstGeom prst="rect">
            <a:avLst/>
          </a:prstGeom>
        </p:spPr>
        <p:txBody>
          <a:bodyPr/>
          <a:lstStyle>
            <a:lvl1pPr algn="l">
              <a:defRPr>
                <a:solidFill>
                  <a:srgbClr val="4D4D4D"/>
                </a:solidFill>
              </a:defRPr>
            </a:lvl1pPr>
          </a:lstStyle>
          <a:p>
            <a:r>
              <a:rPr lang="de-DE"/>
              <a:t>© estos GmbH</a:t>
            </a:r>
            <a:endParaRPr lang="de-DE" dirty="0"/>
          </a:p>
        </p:txBody>
      </p:sp>
      <p:sp>
        <p:nvSpPr>
          <p:cNvPr id="10" name="Fußzeilenplatzhalter 5"/>
          <p:cNvSpPr>
            <a:spLocks noGrp="1"/>
          </p:cNvSpPr>
          <p:nvPr>
            <p:ph type="ftr" sz="quarter" idx="15"/>
          </p:nvPr>
        </p:nvSpPr>
        <p:spPr>
          <a:xfrm>
            <a:off x="1800000" y="6547333"/>
            <a:ext cx="9000000" cy="216000"/>
          </a:xfrm>
          <a:prstGeom prst="rect">
            <a:avLst/>
          </a:prstGeom>
        </p:spPr>
        <p:txBody>
          <a:bodyPr/>
          <a:lstStyle>
            <a:lvl1pPr>
              <a:defRPr>
                <a:solidFill>
                  <a:srgbClr val="4D4D4D"/>
                </a:solidFill>
              </a:defRPr>
            </a:lvl1pPr>
          </a:lstStyle>
          <a:p>
            <a:r>
              <a:rPr lang="en-US" dirty="0"/>
              <a:t>Release 8/23/2017. Valid until 29/9/2017. Errors and subsequent changes are reserved.</a:t>
            </a:r>
            <a:endParaRPr lang="de-DE" dirty="0"/>
          </a:p>
        </p:txBody>
      </p:sp>
      <p:sp>
        <p:nvSpPr>
          <p:cNvPr id="11" name="Foliennummernplatzhalter 6"/>
          <p:cNvSpPr>
            <a:spLocks noGrp="1"/>
          </p:cNvSpPr>
          <p:nvPr>
            <p:ph type="sldNum" sz="quarter" idx="16"/>
          </p:nvPr>
        </p:nvSpPr>
        <p:spPr>
          <a:xfrm>
            <a:off x="11027269" y="6547333"/>
            <a:ext cx="555131" cy="216000"/>
          </a:xfrm>
        </p:spPr>
        <p:txBody>
          <a:bodyPr/>
          <a:lstStyle/>
          <a:p>
            <a:fld id="{C7C905D0-24F0-4A5D-A8FD-F45F8E9F1544}" type="slidenum">
              <a:rPr lang="de-DE" smtClean="0"/>
              <a:pPr/>
              <a:t>‹N›</a:t>
            </a:fld>
            <a:endParaRPr lang="de-DE" dirty="0"/>
          </a:p>
        </p:txBody>
      </p:sp>
    </p:spTree>
    <p:extLst>
      <p:ext uri="{BB962C8B-B14F-4D97-AF65-F5344CB8AC3E}">
        <p14:creationId xmlns:p14="http://schemas.microsoft.com/office/powerpoint/2010/main" val="88394397"/>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guide id="3" pos="397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9" name="Inhaltsplatzhalter 8"/>
          <p:cNvSpPr>
            <a:spLocks noGrp="1"/>
          </p:cNvSpPr>
          <p:nvPr>
            <p:ph sz="quarter" idx="13"/>
          </p:nvPr>
        </p:nvSpPr>
        <p:spPr>
          <a:xfrm>
            <a:off x="719667" y="1123200"/>
            <a:ext cx="5281084" cy="5112000"/>
          </a:xfrm>
          <a:prstGeom prst="rect">
            <a:avLst/>
          </a:prstGeom>
        </p:spPr>
        <p:txBody>
          <a:bodyPr lIns="0" tIns="0" rIns="0" bIns="0">
            <a:normAutofit/>
          </a:bodyPr>
          <a:lstStyle>
            <a:lvl1pPr marL="0" indent="0">
              <a:lnSpc>
                <a:spcPct val="150000"/>
              </a:lnSpc>
              <a:buNone/>
              <a:defRPr sz="2000">
                <a:latin typeface="+mn-lt"/>
              </a:defRPr>
            </a:lvl1pPr>
          </a:lstStyle>
          <a:p>
            <a:pPr lvl="0"/>
            <a:r>
              <a:rPr lang="de-DE"/>
              <a:t>Textmasterformat bearbeiten</a:t>
            </a:r>
          </a:p>
        </p:txBody>
      </p:sp>
      <p:sp>
        <p:nvSpPr>
          <p:cNvPr id="15" name="Inhaltsplatzhalter 14"/>
          <p:cNvSpPr>
            <a:spLocks noGrp="1"/>
          </p:cNvSpPr>
          <p:nvPr>
            <p:ph sz="quarter" idx="14"/>
          </p:nvPr>
        </p:nvSpPr>
        <p:spPr>
          <a:xfrm>
            <a:off x="6302400" y="1123200"/>
            <a:ext cx="5280000" cy="5112000"/>
          </a:xfrm>
          <a:prstGeom prst="rect">
            <a:avLst/>
          </a:prstGeom>
        </p:spPr>
        <p:txBody>
          <a:bodyPr lIns="0" tIns="0" rIns="0" bIns="0">
            <a:normAutofit/>
          </a:bodyPr>
          <a:lstStyle>
            <a:lvl1pPr marL="0" indent="0">
              <a:lnSpc>
                <a:spcPct val="150000"/>
              </a:lnSpc>
              <a:buNone/>
              <a:defRPr sz="2000">
                <a:latin typeface="+mn-lt"/>
              </a:defRPr>
            </a:lvl1pPr>
          </a:lstStyle>
          <a:p>
            <a:pPr lvl="0"/>
            <a:r>
              <a:rPr lang="de-DE"/>
              <a:t>Textmasterformat bearbeiten</a:t>
            </a:r>
          </a:p>
        </p:txBody>
      </p:sp>
      <p:sp>
        <p:nvSpPr>
          <p:cNvPr id="23" name="Titel 22"/>
          <p:cNvSpPr>
            <a:spLocks noGrp="1"/>
          </p:cNvSpPr>
          <p:nvPr>
            <p:ph type="title"/>
          </p:nvPr>
        </p:nvSpPr>
        <p:spPr/>
        <p:txBody>
          <a:bodyPr/>
          <a:lstStyle>
            <a:lvl1pPr>
              <a:defRPr>
                <a:latin typeface="+mj-lt"/>
              </a:defRPr>
            </a:lvl1pPr>
          </a:lstStyle>
          <a:p>
            <a:r>
              <a:rPr lang="de-DE"/>
              <a:t>Titelmasterformat durch Klicken bearbeiten</a:t>
            </a:r>
            <a:endParaRPr lang="de-DE" dirty="0"/>
          </a:p>
        </p:txBody>
      </p:sp>
      <p:sp>
        <p:nvSpPr>
          <p:cNvPr id="8" name="Textplatzhalter 2"/>
          <p:cNvSpPr>
            <a:spLocks noGrp="1"/>
          </p:cNvSpPr>
          <p:nvPr>
            <p:ph type="body" sz="quarter" idx="18"/>
          </p:nvPr>
        </p:nvSpPr>
        <p:spPr>
          <a:xfrm>
            <a:off x="718868" y="6237312"/>
            <a:ext cx="10863532" cy="288032"/>
          </a:xfrm>
          <a:prstGeom prst="rect">
            <a:avLst/>
          </a:prstGeom>
        </p:spPr>
        <p:txBody>
          <a:bodyPr lIns="0" tIns="0" rIns="0" bIns="0" anchor="ctr"/>
          <a:lstStyle>
            <a:lvl1pPr marL="0" indent="0" algn="ctr">
              <a:buNone/>
              <a:defRPr sz="1400"/>
            </a:lvl1pPr>
            <a:lvl2pPr marL="457119" indent="0" algn="ctr">
              <a:buNone/>
              <a:defRPr/>
            </a:lvl2pPr>
            <a:lvl3pPr marL="914238" indent="0" algn="ctr">
              <a:buNone/>
              <a:defRPr/>
            </a:lvl3pPr>
            <a:lvl4pPr marL="1371358" indent="0" algn="ctr">
              <a:buNone/>
              <a:defRPr/>
            </a:lvl4pPr>
            <a:lvl5pPr marL="1828477" indent="0" algn="ctr">
              <a:buNone/>
              <a:defRPr/>
            </a:lvl5pPr>
          </a:lstStyle>
          <a:p>
            <a:pPr lvl="0"/>
            <a:r>
              <a:rPr lang="de-DE"/>
              <a:t>Textmasterformat bearbeiten</a:t>
            </a:r>
          </a:p>
        </p:txBody>
      </p:sp>
      <p:sp>
        <p:nvSpPr>
          <p:cNvPr id="12" name="Datumsplatzhalter 4"/>
          <p:cNvSpPr>
            <a:spLocks noGrp="1"/>
          </p:cNvSpPr>
          <p:nvPr>
            <p:ph type="dt" sz="half" idx="19"/>
          </p:nvPr>
        </p:nvSpPr>
        <p:spPr>
          <a:xfrm>
            <a:off x="718868" y="6547333"/>
            <a:ext cx="840628" cy="216000"/>
          </a:xfrm>
          <a:prstGeom prst="rect">
            <a:avLst/>
          </a:prstGeom>
        </p:spPr>
        <p:txBody>
          <a:bodyPr/>
          <a:lstStyle>
            <a:lvl1pPr algn="l">
              <a:defRPr>
                <a:solidFill>
                  <a:srgbClr val="4D4D4D"/>
                </a:solidFill>
              </a:defRPr>
            </a:lvl1pPr>
          </a:lstStyle>
          <a:p>
            <a:r>
              <a:rPr lang="de-DE"/>
              <a:t>© estos GmbH</a:t>
            </a:r>
            <a:endParaRPr lang="de-DE" dirty="0"/>
          </a:p>
        </p:txBody>
      </p:sp>
      <p:sp>
        <p:nvSpPr>
          <p:cNvPr id="13" name="Fußzeilenplatzhalter 5"/>
          <p:cNvSpPr>
            <a:spLocks noGrp="1"/>
          </p:cNvSpPr>
          <p:nvPr>
            <p:ph type="ftr" sz="quarter" idx="15"/>
          </p:nvPr>
        </p:nvSpPr>
        <p:spPr>
          <a:xfrm>
            <a:off x="1800000" y="6547333"/>
            <a:ext cx="6816280" cy="216000"/>
          </a:xfrm>
          <a:prstGeom prst="rect">
            <a:avLst/>
          </a:prstGeom>
        </p:spPr>
        <p:txBody>
          <a:bodyPr/>
          <a:lstStyle>
            <a:lvl1pPr>
              <a:defRPr>
                <a:solidFill>
                  <a:srgbClr val="4D4D4D"/>
                </a:solidFill>
              </a:defRPr>
            </a:lvl1pPr>
          </a:lstStyle>
          <a:p>
            <a:r>
              <a:rPr lang="en-US" dirty="0"/>
              <a:t>Release 8/23/2017. Valid until 29/9/2017. Errors and subsequent changes are reserved.</a:t>
            </a:r>
            <a:endParaRPr lang="de-DE" dirty="0"/>
          </a:p>
        </p:txBody>
      </p:sp>
      <p:sp>
        <p:nvSpPr>
          <p:cNvPr id="14" name="Foliennummernplatzhalter 6"/>
          <p:cNvSpPr>
            <a:spLocks noGrp="1"/>
          </p:cNvSpPr>
          <p:nvPr>
            <p:ph type="sldNum" sz="quarter" idx="16"/>
          </p:nvPr>
        </p:nvSpPr>
        <p:spPr>
          <a:xfrm>
            <a:off x="11027269" y="6547333"/>
            <a:ext cx="555131" cy="216000"/>
          </a:xfrm>
        </p:spPr>
        <p:txBody>
          <a:bodyPr/>
          <a:lstStyle/>
          <a:p>
            <a:fld id="{C7C905D0-24F0-4A5D-A8FD-F45F8E9F1544}" type="slidenum">
              <a:rPr lang="de-DE" smtClean="0"/>
              <a:pPr/>
              <a:t>‹N›</a:t>
            </a:fld>
            <a:endParaRPr lang="de-DE" dirty="0"/>
          </a:p>
        </p:txBody>
      </p:sp>
    </p:spTree>
    <p:extLst>
      <p:ext uri="{BB962C8B-B14F-4D97-AF65-F5344CB8AC3E}">
        <p14:creationId xmlns:p14="http://schemas.microsoft.com/office/powerpoint/2010/main" val="68960729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ei Inhalte 33 77">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719667" y="1123200"/>
            <a:ext cx="3456000" cy="5112000"/>
          </a:xfrm>
          <a:prstGeom prst="rect">
            <a:avLst/>
          </a:prstGeom>
        </p:spPr>
        <p:txBody>
          <a:bodyPr lIns="0" tIns="0" rIns="0" bIns="0">
            <a:normAutofit/>
          </a:bodyPr>
          <a:lstStyle>
            <a:lvl1pPr marL="0" indent="0">
              <a:lnSpc>
                <a:spcPct val="150000"/>
              </a:lnSpc>
              <a:buNone/>
              <a:defRPr sz="2000">
                <a:latin typeface="+mn-lt"/>
              </a:defRPr>
            </a:lvl1pPr>
          </a:lstStyle>
          <a:p>
            <a:pPr lvl="0"/>
            <a:r>
              <a:rPr lang="de-DE"/>
              <a:t>Textmasterformat bearbeiten</a:t>
            </a:r>
          </a:p>
        </p:txBody>
      </p:sp>
      <p:sp>
        <p:nvSpPr>
          <p:cNvPr id="14" name="Inhaltsplatzhalter 13"/>
          <p:cNvSpPr>
            <a:spLocks noGrp="1"/>
          </p:cNvSpPr>
          <p:nvPr>
            <p:ph sz="quarter" idx="14"/>
          </p:nvPr>
        </p:nvSpPr>
        <p:spPr>
          <a:xfrm>
            <a:off x="4423200" y="1123200"/>
            <a:ext cx="7159200" cy="5112000"/>
          </a:xfrm>
          <a:prstGeom prst="rect">
            <a:avLst/>
          </a:prstGeom>
        </p:spPr>
        <p:txBody>
          <a:bodyPr lIns="0" tIns="0" rIns="0" bIns="0">
            <a:normAutofit/>
          </a:bodyPr>
          <a:lstStyle>
            <a:lvl1pPr marL="0" indent="0">
              <a:lnSpc>
                <a:spcPct val="150000"/>
              </a:lnSpc>
              <a:buNone/>
              <a:defRPr sz="2000">
                <a:latin typeface="+mn-lt"/>
              </a:defRPr>
            </a:lvl1pPr>
          </a:lstStyle>
          <a:p>
            <a:pPr lvl="0"/>
            <a:r>
              <a:rPr lang="de-DE"/>
              <a:t>Textmasterformat bearbeiten</a:t>
            </a:r>
          </a:p>
        </p:txBody>
      </p:sp>
      <p:sp>
        <p:nvSpPr>
          <p:cNvPr id="20" name="Titel 19"/>
          <p:cNvSpPr>
            <a:spLocks noGrp="1"/>
          </p:cNvSpPr>
          <p:nvPr>
            <p:ph type="title"/>
          </p:nvPr>
        </p:nvSpPr>
        <p:spPr/>
        <p:txBody>
          <a:bodyPr/>
          <a:lstStyle>
            <a:lvl1pPr>
              <a:defRPr>
                <a:latin typeface="+mj-lt"/>
              </a:defRPr>
            </a:lvl1pPr>
          </a:lstStyle>
          <a:p>
            <a:r>
              <a:rPr lang="de-DE"/>
              <a:t>Titelmasterformat durch Klicken bearbeiten</a:t>
            </a:r>
            <a:endParaRPr lang="de-DE" dirty="0"/>
          </a:p>
        </p:txBody>
      </p:sp>
      <p:sp>
        <p:nvSpPr>
          <p:cNvPr id="10" name="Textplatzhalter 2"/>
          <p:cNvSpPr>
            <a:spLocks noGrp="1"/>
          </p:cNvSpPr>
          <p:nvPr>
            <p:ph type="body" sz="quarter" idx="18"/>
          </p:nvPr>
        </p:nvSpPr>
        <p:spPr>
          <a:xfrm>
            <a:off x="718868" y="6237312"/>
            <a:ext cx="10863532" cy="288032"/>
          </a:xfrm>
          <a:prstGeom prst="rect">
            <a:avLst/>
          </a:prstGeom>
        </p:spPr>
        <p:txBody>
          <a:bodyPr lIns="0" tIns="0" rIns="0" bIns="0" anchor="ctr"/>
          <a:lstStyle>
            <a:lvl1pPr marL="0" indent="0" algn="ctr">
              <a:buNone/>
              <a:defRPr sz="1400"/>
            </a:lvl1pPr>
            <a:lvl2pPr marL="457119" indent="0" algn="ctr">
              <a:buNone/>
              <a:defRPr/>
            </a:lvl2pPr>
            <a:lvl3pPr marL="914238" indent="0" algn="ctr">
              <a:buNone/>
              <a:defRPr/>
            </a:lvl3pPr>
            <a:lvl4pPr marL="1371358" indent="0" algn="ctr">
              <a:buNone/>
              <a:defRPr/>
            </a:lvl4pPr>
            <a:lvl5pPr marL="1828477" indent="0" algn="ctr">
              <a:buNone/>
              <a:defRPr/>
            </a:lvl5pPr>
          </a:lstStyle>
          <a:p>
            <a:pPr lvl="0"/>
            <a:r>
              <a:rPr lang="de-DE"/>
              <a:t>Textmasterformat bearbeiten</a:t>
            </a:r>
          </a:p>
        </p:txBody>
      </p:sp>
      <p:sp>
        <p:nvSpPr>
          <p:cNvPr id="9" name="Datumsplatzhalter 4"/>
          <p:cNvSpPr>
            <a:spLocks noGrp="1"/>
          </p:cNvSpPr>
          <p:nvPr>
            <p:ph type="dt" sz="half" idx="19"/>
          </p:nvPr>
        </p:nvSpPr>
        <p:spPr>
          <a:xfrm>
            <a:off x="718868" y="6547333"/>
            <a:ext cx="840628" cy="216000"/>
          </a:xfrm>
          <a:prstGeom prst="rect">
            <a:avLst/>
          </a:prstGeom>
        </p:spPr>
        <p:txBody>
          <a:bodyPr/>
          <a:lstStyle>
            <a:lvl1pPr algn="l">
              <a:defRPr>
                <a:solidFill>
                  <a:srgbClr val="4D4D4D"/>
                </a:solidFill>
              </a:defRPr>
            </a:lvl1pPr>
          </a:lstStyle>
          <a:p>
            <a:r>
              <a:rPr lang="de-DE"/>
              <a:t>© estos GmbH</a:t>
            </a:r>
            <a:endParaRPr lang="de-DE" dirty="0"/>
          </a:p>
        </p:txBody>
      </p:sp>
      <p:sp>
        <p:nvSpPr>
          <p:cNvPr id="13" name="Fußzeilenplatzhalter 5"/>
          <p:cNvSpPr>
            <a:spLocks noGrp="1"/>
          </p:cNvSpPr>
          <p:nvPr>
            <p:ph type="ftr" sz="quarter" idx="15"/>
          </p:nvPr>
        </p:nvSpPr>
        <p:spPr>
          <a:xfrm>
            <a:off x="1799999" y="6547333"/>
            <a:ext cx="9120537" cy="216000"/>
          </a:xfrm>
          <a:prstGeom prst="rect">
            <a:avLst/>
          </a:prstGeom>
        </p:spPr>
        <p:txBody>
          <a:bodyPr/>
          <a:lstStyle>
            <a:lvl1pPr>
              <a:defRPr>
                <a:solidFill>
                  <a:srgbClr val="4D4D4D"/>
                </a:solidFill>
              </a:defRPr>
            </a:lvl1pPr>
          </a:lstStyle>
          <a:p>
            <a:r>
              <a:rPr lang="en-US" dirty="0"/>
              <a:t>Release 8/23/2017. Valid until 29/9/2017. Errors and subsequent changes are reserved.</a:t>
            </a:r>
            <a:endParaRPr lang="de-DE" dirty="0"/>
          </a:p>
        </p:txBody>
      </p:sp>
      <p:sp>
        <p:nvSpPr>
          <p:cNvPr id="15" name="Foliennummernplatzhalter 6"/>
          <p:cNvSpPr>
            <a:spLocks noGrp="1"/>
          </p:cNvSpPr>
          <p:nvPr>
            <p:ph type="sldNum" sz="quarter" idx="16"/>
          </p:nvPr>
        </p:nvSpPr>
        <p:spPr>
          <a:xfrm>
            <a:off x="11027269" y="6547333"/>
            <a:ext cx="555131" cy="216000"/>
          </a:xfrm>
        </p:spPr>
        <p:txBody>
          <a:bodyPr/>
          <a:lstStyle/>
          <a:p>
            <a:fld id="{C7C905D0-24F0-4A5D-A8FD-F45F8E9F1544}" type="slidenum">
              <a:rPr lang="de-DE" smtClean="0"/>
              <a:pPr/>
              <a:t>‹N›</a:t>
            </a:fld>
            <a:endParaRPr lang="de-DE" dirty="0"/>
          </a:p>
        </p:txBody>
      </p:sp>
    </p:spTree>
    <p:extLst>
      <p:ext uri="{BB962C8B-B14F-4D97-AF65-F5344CB8AC3E}">
        <p14:creationId xmlns:p14="http://schemas.microsoft.com/office/powerpoint/2010/main" val="76721329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elplatzhalter 2"/>
          <p:cNvSpPr>
            <a:spLocks noGrp="1"/>
          </p:cNvSpPr>
          <p:nvPr>
            <p:ph type="title"/>
          </p:nvPr>
        </p:nvSpPr>
        <p:spPr>
          <a:xfrm>
            <a:off x="720000" y="273599"/>
            <a:ext cx="10862400" cy="612000"/>
          </a:xfrm>
          <a:prstGeom prst="rect">
            <a:avLst/>
          </a:prstGeom>
        </p:spPr>
        <p:txBody>
          <a:bodyPr vert="horz" lIns="0" tIns="0" rIns="0" bIns="0" rtlCol="0" anchor="ctr">
            <a:normAutofit/>
          </a:bodyPr>
          <a:lstStyle/>
          <a:p>
            <a:endParaRPr lang="de-DE" dirty="0"/>
          </a:p>
        </p:txBody>
      </p:sp>
      <p:sp>
        <p:nvSpPr>
          <p:cNvPr id="7" name="Foliennummernplatzhalter 7"/>
          <p:cNvSpPr>
            <a:spLocks noGrp="1"/>
          </p:cNvSpPr>
          <p:nvPr>
            <p:ph type="sldNum" sz="quarter" idx="4"/>
          </p:nvPr>
        </p:nvSpPr>
        <p:spPr>
          <a:xfrm>
            <a:off x="11028469" y="6548400"/>
            <a:ext cx="555131" cy="216000"/>
          </a:xfrm>
          <a:prstGeom prst="rect">
            <a:avLst/>
          </a:prstGeom>
        </p:spPr>
        <p:txBody>
          <a:bodyPr lIns="0" tIns="36000" rIns="0" anchor="ctr">
            <a:noAutofit/>
          </a:bodyPr>
          <a:lstStyle>
            <a:lvl1pPr algn="r">
              <a:defRPr sz="1000">
                <a:solidFill>
                  <a:srgbClr val="4D4D4D"/>
                </a:solidFill>
                <a:latin typeface="+mn-lt"/>
              </a:defRPr>
            </a:lvl1pPr>
          </a:lstStyle>
          <a:p>
            <a:fld id="{C7C905D0-24F0-4A5D-A8FD-F45F8E9F1544}" type="slidenum">
              <a:rPr lang="de-DE" smtClean="0"/>
              <a:pPr/>
              <a:t>‹N›</a:t>
            </a:fld>
            <a:endParaRPr lang="de-DE" dirty="0"/>
          </a:p>
        </p:txBody>
      </p:sp>
      <p:sp>
        <p:nvSpPr>
          <p:cNvPr id="6" name="Datumsplatzhalter 4"/>
          <p:cNvSpPr>
            <a:spLocks noGrp="1"/>
          </p:cNvSpPr>
          <p:nvPr>
            <p:ph type="dt" sz="half" idx="2"/>
          </p:nvPr>
        </p:nvSpPr>
        <p:spPr>
          <a:xfrm>
            <a:off x="718868" y="6548400"/>
            <a:ext cx="984644" cy="222879"/>
          </a:xfrm>
          <a:prstGeom prst="rect">
            <a:avLst/>
          </a:prstGeom>
        </p:spPr>
        <p:txBody>
          <a:bodyPr lIns="0" tIns="0" rIns="0" bIns="0" anchor="ctr"/>
          <a:lstStyle>
            <a:lvl1pPr algn="l">
              <a:defRPr sz="1000">
                <a:solidFill>
                  <a:srgbClr val="4D4D4D"/>
                </a:solidFill>
              </a:defRPr>
            </a:lvl1pPr>
          </a:lstStyle>
          <a:p>
            <a:r>
              <a:rPr lang="de-DE"/>
              <a:t>© estos GmbH</a:t>
            </a:r>
            <a:endParaRPr lang="de-DE" dirty="0"/>
          </a:p>
        </p:txBody>
      </p:sp>
      <p:sp>
        <p:nvSpPr>
          <p:cNvPr id="8" name="Fußzeilenplatzhalter 5"/>
          <p:cNvSpPr>
            <a:spLocks noGrp="1"/>
          </p:cNvSpPr>
          <p:nvPr>
            <p:ph type="ftr" sz="quarter" idx="3"/>
          </p:nvPr>
        </p:nvSpPr>
        <p:spPr>
          <a:xfrm>
            <a:off x="1800000" y="6548400"/>
            <a:ext cx="9000000" cy="216000"/>
          </a:xfrm>
          <a:prstGeom prst="rect">
            <a:avLst/>
          </a:prstGeom>
        </p:spPr>
        <p:txBody>
          <a:bodyPr lIns="0" tIns="0" rIns="0" bIns="0" anchor="ctr"/>
          <a:lstStyle>
            <a:lvl1pPr>
              <a:defRPr sz="1000">
                <a:solidFill>
                  <a:srgbClr val="4D4D4D"/>
                </a:solidFill>
              </a:defRPr>
            </a:lvl1pPr>
          </a:lstStyle>
          <a:p>
            <a:r>
              <a:rPr lang="en-US" dirty="0"/>
              <a:t>Release 8/23/2017. Valid until 29/9/2017. Errors and subsequent changes are reserved.</a:t>
            </a:r>
            <a:endParaRPr lang="de-DE" dirty="0"/>
          </a:p>
        </p:txBody>
      </p:sp>
    </p:spTree>
    <p:extLst>
      <p:ext uri="{BB962C8B-B14F-4D97-AF65-F5344CB8AC3E}">
        <p14:creationId xmlns:p14="http://schemas.microsoft.com/office/powerpoint/2010/main" val="1429847964"/>
      </p:ext>
    </p:extLst>
  </p:cSld>
  <p:clrMap bg1="lt1" tx1="dk1" bg2="lt2" tx2="dk2" accent1="accent1" accent2="accent2" accent3="accent3" accent4="accent4" accent5="accent5" accent6="accent6" hlink="hlink" folHlink="folHlink"/>
  <p:sldLayoutIdLst>
    <p:sldLayoutId id="2147483784" r:id="rId1"/>
    <p:sldLayoutId id="2147483760" r:id="rId2"/>
    <p:sldLayoutId id="2147483802" r:id="rId3"/>
    <p:sldLayoutId id="2147483743" r:id="rId4"/>
    <p:sldLayoutId id="2147483803" r:id="rId5"/>
    <p:sldLayoutId id="2147483742" r:id="rId6"/>
    <p:sldLayoutId id="2147483801" r:id="rId7"/>
    <p:sldLayoutId id="2147483745" r:id="rId8"/>
    <p:sldLayoutId id="2147483746" r:id="rId9"/>
    <p:sldLayoutId id="2147483758" r:id="rId10"/>
    <p:sldLayoutId id="2147483747" r:id="rId11"/>
    <p:sldLayoutId id="2147483790" r:id="rId12"/>
    <p:sldLayoutId id="2147483752" r:id="rId13"/>
    <p:sldLayoutId id="2147483762" r:id="rId14"/>
    <p:sldLayoutId id="2147483771" r:id="rId15"/>
    <p:sldLayoutId id="2147483772" r:id="rId16"/>
    <p:sldLayoutId id="2147483797" r:id="rId17"/>
    <p:sldLayoutId id="2147483800" r:id="rId18"/>
    <p:sldLayoutId id="2147483783" r:id="rId19"/>
    <p:sldLayoutId id="2147483780" r:id="rId20"/>
    <p:sldLayoutId id="2147483804" r:id="rId21"/>
    <p:sldLayoutId id="2147483807" r:id="rId22"/>
    <p:sldLayoutId id="2147483808" r:id="rId23"/>
  </p:sldLayoutIdLst>
  <p:hf hdr="0"/>
  <p:txStyles>
    <p:titleStyle>
      <a:lvl1pPr algn="l" defTabSz="914239" rtl="0" eaLnBrk="1" latinLnBrk="0" hangingPunct="1">
        <a:spcBef>
          <a:spcPct val="0"/>
        </a:spcBef>
        <a:buNone/>
        <a:defRPr sz="3200" b="0" i="0" kern="1200">
          <a:solidFill>
            <a:srgbClr val="7DB928"/>
          </a:solidFill>
          <a:latin typeface="+mj-lt"/>
          <a:ea typeface="+mj-ea"/>
          <a:cs typeface="Source Sans Pro Light" pitchFamily="34" charset="0"/>
        </a:defRPr>
      </a:lvl1pPr>
    </p:titleStyle>
    <p:bodyStyle>
      <a:lvl1pPr marL="342839" indent="-342839"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1pPr>
      <a:lvl2pPr marL="742819" indent="-285700"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2pPr>
      <a:lvl3pPr marL="1142798" indent="-228560" algn="l" defTabSz="914239" rtl="0" eaLnBrk="1" latinLnBrk="0" hangingPunct="1">
        <a:spcBef>
          <a:spcPct val="20000"/>
        </a:spcBef>
        <a:buClr>
          <a:srgbClr val="4D4D4D"/>
        </a:buClr>
        <a:buFont typeface="Source Sans Pro Light" panose="020B0604020202020204" pitchFamily="34" charset="0"/>
        <a:buChar char="●"/>
        <a:defRPr sz="1400" kern="1200">
          <a:solidFill>
            <a:schemeClr val="tx1"/>
          </a:solidFill>
          <a:latin typeface="Source Sans Pro Light" panose="02000503040000020004" pitchFamily="2" charset="0"/>
          <a:ea typeface="+mn-ea"/>
          <a:cs typeface="Source Sans Pro Light" pitchFamily="34" charset="0"/>
        </a:defRPr>
      </a:lvl3pPr>
      <a:lvl4pPr marL="1599918"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4pPr>
      <a:lvl5pPr marL="2057037"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5pPr>
      <a:lvl6pPr marL="2514156"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9pPr>
    </p:bodyStyle>
    <p:otherStyle>
      <a:defPPr>
        <a:defRPr lang="de-DE"/>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7.jpe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2.jpeg"/><Relationship Id="rId10" Type="http://schemas.openxmlformats.org/officeDocument/2006/relationships/image" Target="../media/image33.png"/><Relationship Id="rId4" Type="http://schemas.openxmlformats.org/officeDocument/2006/relationships/image" Target="../media/image31.jpeg"/><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wmf"/></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mailto:stefano.chittaro@estos.it" TargetMode="External"/><Relationship Id="rId7"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hyperlink" Target="call.estos.it/daniela.sepulcri" TargetMode="External"/><Relationship Id="rId5" Type="http://schemas.openxmlformats.org/officeDocument/2006/relationships/hyperlink" Target="mailto:daniela.sepulcri@estos.it" TargetMode="External"/><Relationship Id="rId4" Type="http://schemas.openxmlformats.org/officeDocument/2006/relationships/hyperlink" Target="call.estos.it/stefano.chittar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Unified Communications</a:t>
            </a:r>
            <a:br>
              <a:rPr lang="de-DE" dirty="0"/>
            </a:br>
            <a:r>
              <a:rPr lang="it-IT" dirty="0"/>
              <a:t>e soluzioni cloud</a:t>
            </a:r>
            <a:endParaRPr lang="de-DE" dirty="0"/>
          </a:p>
        </p:txBody>
      </p:sp>
      <p:sp>
        <p:nvSpPr>
          <p:cNvPr id="3" name="Untertitel 2"/>
          <p:cNvSpPr>
            <a:spLocks noGrp="1"/>
          </p:cNvSpPr>
          <p:nvPr>
            <p:ph type="subTitle" idx="1"/>
          </p:nvPr>
        </p:nvSpPr>
        <p:spPr/>
        <p:txBody>
          <a:bodyPr/>
          <a:lstStyle/>
          <a:p>
            <a:r>
              <a:rPr lang="en-US" dirty="0" err="1"/>
              <a:t>ProCall</a:t>
            </a:r>
            <a:r>
              <a:rPr lang="en-US" dirty="0"/>
              <a:t> 6 Enterprise, </a:t>
            </a:r>
            <a:r>
              <a:rPr lang="en-US" dirty="0" err="1"/>
              <a:t>i</a:t>
            </a:r>
            <a:r>
              <a:rPr lang="en-US" dirty="0"/>
              <a:t> </a:t>
            </a:r>
            <a:r>
              <a:rPr lang="en-US" dirty="0" err="1"/>
              <a:t>servizi</a:t>
            </a:r>
            <a:r>
              <a:rPr lang="en-US" dirty="0"/>
              <a:t> cloud </a:t>
            </a:r>
            <a:r>
              <a:rPr lang="en-US" dirty="0" err="1"/>
              <a:t>UCConnect</a:t>
            </a:r>
            <a:r>
              <a:rPr lang="en-US" dirty="0"/>
              <a:t> e la </a:t>
            </a:r>
            <a:r>
              <a:rPr lang="en-US" dirty="0" err="1"/>
              <a:t>serie</a:t>
            </a:r>
            <a:r>
              <a:rPr lang="en-US" dirty="0"/>
              <a:t> ECSTA 5</a:t>
            </a:r>
            <a:endParaRPr lang="de-DE" dirty="0"/>
          </a:p>
        </p:txBody>
      </p:sp>
      <p:sp>
        <p:nvSpPr>
          <p:cNvPr id="93" name="Textplatzhalter 92"/>
          <p:cNvSpPr>
            <a:spLocks noGrp="1"/>
          </p:cNvSpPr>
          <p:nvPr>
            <p:ph type="body" sz="quarter" idx="11"/>
          </p:nvPr>
        </p:nvSpPr>
        <p:spPr/>
        <p:txBody>
          <a:bodyPr/>
          <a:lstStyle/>
          <a:p>
            <a:r>
              <a:rPr lang="de-DE" dirty="0" err="1"/>
              <a:t>ProCall</a:t>
            </a:r>
            <a:r>
              <a:rPr lang="de-DE" dirty="0"/>
              <a:t> 6 Enterprise</a:t>
            </a:r>
          </a:p>
        </p:txBody>
      </p:sp>
      <p:sp>
        <p:nvSpPr>
          <p:cNvPr id="94" name="Textplatzhalter 93"/>
          <p:cNvSpPr>
            <a:spLocks noGrp="1"/>
          </p:cNvSpPr>
          <p:nvPr>
            <p:ph type="body" sz="quarter" idx="15"/>
          </p:nvPr>
        </p:nvSpPr>
        <p:spPr/>
        <p:txBody>
          <a:bodyPr/>
          <a:lstStyle/>
          <a:p>
            <a:r>
              <a:rPr lang="de-DE" dirty="0" err="1"/>
              <a:t>UCConnect</a:t>
            </a:r>
            <a:endParaRPr lang="de-DE" dirty="0"/>
          </a:p>
        </p:txBody>
      </p:sp>
      <p:sp>
        <p:nvSpPr>
          <p:cNvPr id="95" name="Textplatzhalter 94"/>
          <p:cNvSpPr>
            <a:spLocks noGrp="1"/>
          </p:cNvSpPr>
          <p:nvPr>
            <p:ph type="body" sz="quarter" idx="16"/>
          </p:nvPr>
        </p:nvSpPr>
        <p:spPr/>
        <p:txBody>
          <a:bodyPr/>
          <a:lstStyle/>
          <a:p>
            <a:r>
              <a:rPr lang="de-DE" dirty="0"/>
              <a:t>ECSTA 5 Serie</a:t>
            </a:r>
          </a:p>
        </p:txBody>
      </p:sp>
    </p:spTree>
    <p:extLst>
      <p:ext uri="{BB962C8B-B14F-4D97-AF65-F5344CB8AC3E}">
        <p14:creationId xmlns:p14="http://schemas.microsoft.com/office/powerpoint/2010/main" val="3017884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a:bodyPr>
          <a:lstStyle/>
          <a:p>
            <a:pPr marL="1200019" lvl="1" indent="-457200">
              <a:buFont typeface="Source Sans Pro Light" panose="020B0403030403020204" pitchFamily="34" charset="0"/>
              <a:buChar char="+"/>
            </a:pPr>
            <a:r>
              <a:rPr lang="en-GB" sz="2400" dirty="0"/>
              <a:t>Contact portal e </a:t>
            </a:r>
            <a:r>
              <a:rPr lang="en-GB" sz="2400" dirty="0" err="1"/>
              <a:t>biglietto</a:t>
            </a:r>
            <a:r>
              <a:rPr lang="en-GB" sz="2400" dirty="0"/>
              <a:t> da </a:t>
            </a:r>
            <a:r>
              <a:rPr lang="en-GB" sz="2400" dirty="0" err="1"/>
              <a:t>visita</a:t>
            </a:r>
            <a:r>
              <a:rPr lang="en-GB" sz="2400" dirty="0"/>
              <a:t> </a:t>
            </a:r>
            <a:r>
              <a:rPr lang="en-GB" sz="2400" dirty="0" err="1"/>
              <a:t>multimediali</a:t>
            </a:r>
            <a:r>
              <a:rPr lang="en-GB" sz="2400" dirty="0"/>
              <a:t> per </a:t>
            </a:r>
            <a:r>
              <a:rPr lang="en-GB" sz="2400" dirty="0" err="1"/>
              <a:t>il</a:t>
            </a:r>
            <a:r>
              <a:rPr lang="en-GB" sz="2400" dirty="0"/>
              <a:t> </a:t>
            </a:r>
            <a:r>
              <a:rPr lang="en-GB" sz="2400" dirty="0" err="1"/>
              <a:t>vostro</a:t>
            </a:r>
            <a:r>
              <a:rPr lang="en-GB" sz="2400" dirty="0"/>
              <a:t> </a:t>
            </a:r>
            <a:r>
              <a:rPr lang="en-GB" sz="2400" dirty="0" err="1"/>
              <a:t>sito</a:t>
            </a:r>
            <a:r>
              <a:rPr lang="en-GB" sz="2400" dirty="0"/>
              <a:t> web</a:t>
            </a:r>
            <a:endParaRPr lang="de-DE" sz="2400" dirty="0"/>
          </a:p>
          <a:p>
            <a:pPr marL="1200019" lvl="1" indent="-457200">
              <a:buFont typeface="Source Sans Pro Light" panose="020B0403030403020204" pitchFamily="34" charset="0"/>
              <a:buChar char="+"/>
            </a:pPr>
            <a:r>
              <a:rPr lang="en-US" sz="2400" dirty="0" err="1"/>
              <a:t>Funzionalità</a:t>
            </a:r>
            <a:r>
              <a:rPr lang="en-US" sz="2400" dirty="0"/>
              <a:t> softphone (per PBXs con </a:t>
            </a:r>
            <a:r>
              <a:rPr lang="en-US" sz="2400" dirty="0" err="1"/>
              <a:t>interfaccia</a:t>
            </a:r>
            <a:r>
              <a:rPr lang="en-US" sz="2400" dirty="0"/>
              <a:t> SIP)</a:t>
            </a:r>
            <a:r>
              <a:rPr lang="de-DE" sz="2400" dirty="0"/>
              <a:t> </a:t>
            </a:r>
          </a:p>
          <a:p>
            <a:pPr marL="1599998" lvl="2" indent="-457200">
              <a:buFont typeface="Arial" panose="020B0604020202020204" pitchFamily="34" charset="0"/>
              <a:buChar char="•"/>
            </a:pPr>
            <a:r>
              <a:rPr lang="en-US" sz="2000" dirty="0" err="1"/>
              <a:t>Disponibile</a:t>
            </a:r>
            <a:r>
              <a:rPr lang="en-US" sz="2000" dirty="0"/>
              <a:t> per </a:t>
            </a:r>
            <a:r>
              <a:rPr lang="en-US" sz="2000" dirty="0" err="1"/>
              <a:t>il</a:t>
            </a:r>
            <a:r>
              <a:rPr lang="en-US" sz="2000" dirty="0"/>
              <a:t> client Windows client e per le app mobile Android e iOS</a:t>
            </a:r>
            <a:endParaRPr lang="de-DE" sz="2000" dirty="0"/>
          </a:p>
          <a:p>
            <a:pPr marL="1200019" lvl="1" indent="-457200">
              <a:buFont typeface="Source Sans Pro Light" panose="020B0403030403020204" pitchFamily="34" charset="0"/>
              <a:buChar char="+"/>
            </a:pPr>
            <a:r>
              <a:rPr lang="en-US" sz="2400" dirty="0" err="1"/>
              <a:t>Funzionalità</a:t>
            </a:r>
            <a:r>
              <a:rPr lang="en-US" sz="2400" dirty="0"/>
              <a:t> </a:t>
            </a:r>
            <a:r>
              <a:rPr lang="en-US" sz="2400" dirty="0" err="1"/>
              <a:t>agente</a:t>
            </a:r>
            <a:r>
              <a:rPr lang="en-US" sz="2400" dirty="0"/>
              <a:t> per </a:t>
            </a:r>
            <a:r>
              <a:rPr lang="en-US" sz="2400" dirty="0" err="1"/>
              <a:t>specifici</a:t>
            </a:r>
            <a:r>
              <a:rPr lang="en-US" sz="2400" dirty="0"/>
              <a:t> PBX (</a:t>
            </a:r>
            <a:r>
              <a:rPr lang="en-US" sz="2400" dirty="0" err="1"/>
              <a:t>es</a:t>
            </a:r>
            <a:r>
              <a:rPr lang="en-US" sz="2400" dirty="0"/>
              <a:t>. login/logoff </a:t>
            </a:r>
            <a:r>
              <a:rPr lang="en-US" sz="2400" dirty="0" err="1"/>
              <a:t>gruppo</a:t>
            </a:r>
            <a:r>
              <a:rPr lang="en-US" sz="2400" dirty="0"/>
              <a:t>) </a:t>
            </a:r>
            <a:endParaRPr lang="de-DE" sz="2400" dirty="0"/>
          </a:p>
          <a:p>
            <a:pPr marL="1200019" lvl="1" indent="-457200">
              <a:buFont typeface="Source Sans Pro Light" panose="020B0403030403020204" pitchFamily="34" charset="0"/>
              <a:buChar char="+"/>
            </a:pPr>
            <a:r>
              <a:rPr lang="de-DE" sz="2400" dirty="0" err="1"/>
              <a:t>Integrazione</a:t>
            </a:r>
            <a:r>
              <a:rPr lang="de-DE" sz="2400" dirty="0"/>
              <a:t> G Suite</a:t>
            </a:r>
            <a:r>
              <a:rPr lang="de-DE" sz="1400" dirty="0"/>
              <a:t> (ex</a:t>
            </a:r>
            <a:r>
              <a:rPr lang="en-US" sz="1400" dirty="0"/>
              <a:t> Google Apps for Work</a:t>
            </a:r>
            <a:r>
              <a:rPr lang="de-DE" sz="1400" dirty="0"/>
              <a:t>) </a:t>
            </a:r>
          </a:p>
          <a:p>
            <a:pPr marL="1599998" lvl="2" indent="-457200">
              <a:buFont typeface="Arial" panose="020B0604020202020204" pitchFamily="34" charset="0"/>
              <a:buChar char="•"/>
            </a:pPr>
            <a:r>
              <a:rPr lang="de-DE" sz="2000" dirty="0" err="1"/>
              <a:t>Integrazione</a:t>
            </a:r>
            <a:r>
              <a:rPr lang="de-DE" sz="2000" dirty="0"/>
              <a:t> a </a:t>
            </a:r>
            <a:r>
              <a:rPr lang="de-DE" sz="2000" dirty="0" err="1"/>
              <a:t>contatti</a:t>
            </a:r>
            <a:r>
              <a:rPr lang="de-DE" sz="2000" dirty="0"/>
              <a:t> e </a:t>
            </a:r>
            <a:r>
              <a:rPr lang="de-DE" sz="2000" dirty="0" err="1"/>
              <a:t>calendario</a:t>
            </a:r>
            <a:endParaRPr lang="de-DE" sz="2000" dirty="0"/>
          </a:p>
          <a:p>
            <a:pPr marL="1200019" lvl="1" indent="-457200">
              <a:buFont typeface="Source Sans Pro Light" panose="020B0403030403020204" pitchFamily="34" charset="0"/>
              <a:buChar char="+"/>
            </a:pPr>
            <a:r>
              <a:rPr lang="de-DE" sz="2400" dirty="0"/>
              <a:t>Supporto </a:t>
            </a:r>
            <a:r>
              <a:rPr lang="de-DE" sz="2400" dirty="0" err="1"/>
              <a:t>nativo</a:t>
            </a:r>
            <a:r>
              <a:rPr lang="de-DE" sz="2400" dirty="0"/>
              <a:t> a </a:t>
            </a:r>
            <a:r>
              <a:rPr lang="de-DE" sz="2400" dirty="0" err="1"/>
              <a:t>ixi</a:t>
            </a:r>
            <a:r>
              <a:rPr lang="de-DE" sz="2400" dirty="0"/>
              <a:t>-UMS Business/Enterprise (FAX/UMS)</a:t>
            </a:r>
          </a:p>
          <a:p>
            <a:pPr marL="1200019" lvl="1" indent="-457200">
              <a:buFont typeface="Source Sans Pro Light" panose="020B0403030403020204" pitchFamily="34" charset="0"/>
              <a:buChar char="+"/>
            </a:pPr>
            <a:r>
              <a:rPr lang="de-DE" sz="2400" dirty="0"/>
              <a:t>Supporto a Microsoft Windows Server 2016, SQL Server 2016</a:t>
            </a:r>
          </a:p>
          <a:p>
            <a:pPr marL="1200019" lvl="1" indent="-457200">
              <a:buFont typeface="Source Sans Pro Light" panose="020B0403030403020204" pitchFamily="34" charset="0"/>
              <a:buChar char="+"/>
            </a:pPr>
            <a:r>
              <a:rPr lang="de-DE" sz="2400" dirty="0"/>
              <a:t>Supporto al </a:t>
            </a:r>
            <a:r>
              <a:rPr lang="de-DE" sz="2400" dirty="0" err="1"/>
              <a:t>software</a:t>
            </a:r>
            <a:r>
              <a:rPr lang="de-DE" sz="2400" dirty="0"/>
              <a:t> </a:t>
            </a:r>
            <a:r>
              <a:rPr lang="de-DE" sz="2400" dirty="0" err="1"/>
              <a:t>Plantronics</a:t>
            </a:r>
            <a:r>
              <a:rPr lang="de-DE" sz="2400" dirty="0"/>
              <a:t> Hub Headset</a:t>
            </a:r>
          </a:p>
        </p:txBody>
      </p:sp>
      <p:sp>
        <p:nvSpPr>
          <p:cNvPr id="3" name="Titel 2"/>
          <p:cNvSpPr>
            <a:spLocks noGrp="1"/>
          </p:cNvSpPr>
          <p:nvPr>
            <p:ph type="title"/>
          </p:nvPr>
        </p:nvSpPr>
        <p:spPr/>
        <p:txBody>
          <a:bodyPr>
            <a:normAutofit/>
          </a:bodyPr>
          <a:lstStyle/>
          <a:p>
            <a:r>
              <a:rPr lang="de-DE" dirty="0"/>
              <a:t>Cosa </a:t>
            </a:r>
            <a:r>
              <a:rPr lang="de-DE" dirty="0" err="1"/>
              <a:t>c‘è</a:t>
            </a:r>
            <a:r>
              <a:rPr lang="de-DE" dirty="0"/>
              <a:t> di </a:t>
            </a:r>
            <a:r>
              <a:rPr lang="de-DE" dirty="0" err="1"/>
              <a:t>nuovo</a:t>
            </a:r>
            <a:r>
              <a:rPr lang="de-DE" dirty="0"/>
              <a:t> in ProCall 6 Enterprise?</a:t>
            </a:r>
          </a:p>
        </p:txBody>
      </p:sp>
      <p:sp>
        <p:nvSpPr>
          <p:cNvPr id="4" name="Datumsplatzhalter 3"/>
          <p:cNvSpPr>
            <a:spLocks noGrp="1"/>
          </p:cNvSpPr>
          <p:nvPr>
            <p:ph type="dt" sz="half" idx="14"/>
          </p:nvPr>
        </p:nvSpPr>
        <p:spPr>
          <a:prstGeom prst="rect">
            <a:avLst/>
          </a:prstGeom>
        </p:spPr>
        <p:txBody>
          <a:bodyPr/>
          <a:lstStyle/>
          <a:p>
            <a:r>
              <a:rPr lang="de-DE"/>
              <a:t>© estos GmbH</a:t>
            </a:r>
            <a:endParaRPr lang="de-DE" dirty="0"/>
          </a:p>
        </p:txBody>
      </p:sp>
      <p:sp>
        <p:nvSpPr>
          <p:cNvPr id="5" name="Fußzeilenplatzhalter 4"/>
          <p:cNvSpPr>
            <a:spLocks noGrp="1"/>
          </p:cNvSpPr>
          <p:nvPr>
            <p:ph type="ftr" sz="quarter" idx="15"/>
          </p:nvPr>
        </p:nvSpPr>
        <p:spPr>
          <a:xfrm>
            <a:off x="1800000" y="6547333"/>
            <a:ext cx="6456240" cy="216000"/>
          </a:xfrm>
          <a:prstGeom prst="rect">
            <a:avLst/>
          </a:prstGeom>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a:prstGeom prst="rect">
            <a:avLst/>
          </a:prstGeom>
        </p:spPr>
        <p:txBody>
          <a:bodyPr/>
          <a:lstStyle/>
          <a:p>
            <a:fld id="{C7C905D0-24F0-4A5D-A8FD-F45F8E9F1544}" type="slidenum">
              <a:rPr lang="de-DE" smtClean="0"/>
              <a:pPr/>
              <a:t>10</a:t>
            </a:fld>
            <a:endParaRPr lang="de-DE" dirty="0"/>
          </a:p>
        </p:txBody>
      </p:sp>
      <p:sp>
        <p:nvSpPr>
          <p:cNvPr id="7" name="Textplatzhalter 6"/>
          <p:cNvSpPr>
            <a:spLocks noGrp="1"/>
          </p:cNvSpPr>
          <p:nvPr>
            <p:ph type="body" sz="quarter" idx="17"/>
          </p:nvPr>
        </p:nvSpPr>
        <p:spPr/>
        <p:txBody>
          <a:bodyPr/>
          <a:lstStyle/>
          <a:p>
            <a:endParaRPr lang="de-DE" sz="1200" dirty="0"/>
          </a:p>
        </p:txBody>
      </p:sp>
    </p:spTree>
    <p:extLst>
      <p:ext uri="{BB962C8B-B14F-4D97-AF65-F5344CB8AC3E}">
        <p14:creationId xmlns:p14="http://schemas.microsoft.com/office/powerpoint/2010/main" val="10756362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a:bodyPr>
          <a:lstStyle/>
          <a:p>
            <a:pPr marL="1200019" lvl="1" indent="-457200">
              <a:buFont typeface="Source Sans Pro Light" panose="020B0403030403020204" pitchFamily="34" charset="0"/>
              <a:buChar char="↑"/>
            </a:pPr>
            <a:r>
              <a:rPr lang="de-DE" sz="2400" dirty="0"/>
              <a:t>Smartphone Apps per Android e iPhone </a:t>
            </a:r>
            <a:r>
              <a:rPr lang="de-DE" sz="2400" dirty="0" err="1"/>
              <a:t>completamente</a:t>
            </a:r>
            <a:r>
              <a:rPr lang="de-DE" sz="2400" dirty="0"/>
              <a:t> </a:t>
            </a:r>
            <a:r>
              <a:rPr lang="de-DE" sz="2400" dirty="0" err="1"/>
              <a:t>ridisegnate</a:t>
            </a:r>
            <a:endParaRPr lang="de-DE" sz="2400" dirty="0"/>
          </a:p>
          <a:p>
            <a:pPr marL="1200019" lvl="1" indent="-457200">
              <a:buFont typeface="Source Sans Pro Light" panose="020B0403030403020204" pitchFamily="34" charset="0"/>
              <a:buChar char="↑"/>
            </a:pPr>
            <a:r>
              <a:rPr lang="de-DE" sz="2400" dirty="0"/>
              <a:t>Client </a:t>
            </a:r>
            <a:r>
              <a:rPr lang="de-DE" sz="2400" dirty="0" err="1"/>
              <a:t>macOS</a:t>
            </a:r>
            <a:r>
              <a:rPr lang="de-DE" sz="2400" dirty="0"/>
              <a:t> </a:t>
            </a:r>
            <a:r>
              <a:rPr lang="de-DE" sz="2400" baseline="30000" dirty="0"/>
              <a:t>1)</a:t>
            </a:r>
            <a:r>
              <a:rPr lang="de-DE" sz="2400" dirty="0"/>
              <a:t> </a:t>
            </a:r>
            <a:r>
              <a:rPr lang="de-DE" sz="2400" dirty="0" err="1"/>
              <a:t>completamente</a:t>
            </a:r>
            <a:r>
              <a:rPr lang="de-DE" sz="2400" dirty="0"/>
              <a:t> </a:t>
            </a:r>
            <a:r>
              <a:rPr lang="de-DE" sz="2400" dirty="0" err="1"/>
              <a:t>ridisegnato</a:t>
            </a:r>
            <a:r>
              <a:rPr lang="de-DE" sz="2400" dirty="0"/>
              <a:t> </a:t>
            </a:r>
            <a:r>
              <a:rPr lang="de-DE" sz="2400" dirty="0" err="1"/>
              <a:t>con</a:t>
            </a:r>
            <a:r>
              <a:rPr lang="de-DE" sz="2400" dirty="0"/>
              <a:t> </a:t>
            </a:r>
            <a:r>
              <a:rPr lang="de-DE" sz="2400" dirty="0" err="1"/>
              <a:t>supporto</a:t>
            </a:r>
            <a:r>
              <a:rPr lang="de-DE" sz="2400" dirty="0"/>
              <a:t> a </a:t>
            </a:r>
            <a:r>
              <a:rPr lang="de-DE" sz="2400" dirty="0" err="1"/>
              <a:t>macOS</a:t>
            </a:r>
            <a:r>
              <a:rPr lang="de-DE" sz="2400" dirty="0"/>
              <a:t> Sierra</a:t>
            </a:r>
            <a:endParaRPr lang="de-DE" sz="2400" i="1" dirty="0"/>
          </a:p>
          <a:p>
            <a:pPr marL="1200019" lvl="1" indent="-457200">
              <a:buFont typeface="Source Sans Pro Light" panose="020B0403030403020204" pitchFamily="34" charset="0"/>
              <a:buChar char="↑"/>
            </a:pPr>
            <a:r>
              <a:rPr lang="en-US" sz="2400" dirty="0" err="1"/>
              <a:t>Integrazione</a:t>
            </a:r>
            <a:r>
              <a:rPr lang="en-US" sz="2400" dirty="0"/>
              <a:t> voce via Bluetooth in </a:t>
            </a:r>
            <a:r>
              <a:rPr lang="en-US" sz="2400" dirty="0" err="1"/>
              <a:t>aggiunta</a:t>
            </a:r>
            <a:r>
              <a:rPr lang="en-US" sz="2400" dirty="0"/>
              <a:t> al </a:t>
            </a:r>
            <a:r>
              <a:rPr lang="en-US" sz="2400" dirty="0" err="1"/>
              <a:t>controllo</a:t>
            </a:r>
            <a:r>
              <a:rPr lang="en-US" sz="2400" dirty="0"/>
              <a:t> </a:t>
            </a:r>
            <a:r>
              <a:rPr lang="en-US" sz="2400" dirty="0" err="1"/>
              <a:t>dello</a:t>
            </a:r>
            <a:r>
              <a:rPr lang="en-US" sz="2400" dirty="0"/>
              <a:t> smartphone</a:t>
            </a:r>
          </a:p>
          <a:p>
            <a:pPr marL="1200019" lvl="1" indent="-457200">
              <a:buFont typeface="Source Sans Pro Light" panose="020B0403030403020204" pitchFamily="34" charset="0"/>
              <a:buChar char="↑"/>
            </a:pPr>
            <a:r>
              <a:rPr lang="en-US" sz="2400" dirty="0"/>
              <a:t>Chat di </a:t>
            </a:r>
            <a:r>
              <a:rPr lang="en-US" sz="2400" dirty="0" err="1"/>
              <a:t>gruppo</a:t>
            </a:r>
            <a:r>
              <a:rPr lang="en-US" sz="2400" dirty="0"/>
              <a:t>, </a:t>
            </a:r>
            <a:r>
              <a:rPr lang="en-US" sz="2400" dirty="0" err="1"/>
              <a:t>conferme</a:t>
            </a:r>
            <a:r>
              <a:rPr lang="en-US" sz="2400" dirty="0"/>
              <a:t> di </a:t>
            </a:r>
            <a:r>
              <a:rPr lang="en-US" sz="2400" dirty="0" err="1"/>
              <a:t>lettura</a:t>
            </a:r>
            <a:r>
              <a:rPr lang="en-US" sz="2400" dirty="0"/>
              <a:t>, </a:t>
            </a:r>
            <a:r>
              <a:rPr lang="en-US" sz="2400" dirty="0" err="1"/>
              <a:t>supporto</a:t>
            </a:r>
            <a:r>
              <a:rPr lang="en-US" sz="2400" dirty="0"/>
              <a:t> standard emoji</a:t>
            </a:r>
            <a:endParaRPr lang="de-DE" sz="2400" dirty="0"/>
          </a:p>
          <a:p>
            <a:pPr marL="1200019" lvl="1" indent="-457200">
              <a:buFont typeface="Source Sans Pro Light" panose="020B0403030403020204" pitchFamily="34" charset="0"/>
              <a:buChar char="↑"/>
            </a:pPr>
            <a:r>
              <a:rPr lang="en-US" sz="2400" dirty="0" err="1"/>
              <a:t>Ordinamento</a:t>
            </a:r>
            <a:r>
              <a:rPr lang="en-US" sz="2400" dirty="0"/>
              <a:t> journal per </a:t>
            </a:r>
            <a:r>
              <a:rPr lang="en-US" sz="2400" dirty="0" err="1"/>
              <a:t>contatto</a:t>
            </a:r>
            <a:endParaRPr lang="de-DE" sz="2400" dirty="0"/>
          </a:p>
          <a:p>
            <a:pPr marL="1200019" lvl="1" indent="-457200">
              <a:buFont typeface="Source Sans Pro Light" panose="020B0403030403020204" pitchFamily="34" charset="0"/>
              <a:buChar char="↑"/>
            </a:pPr>
            <a:r>
              <a:rPr lang="de-DE" sz="2400" dirty="0" err="1"/>
              <a:t>UCServer</a:t>
            </a:r>
            <a:r>
              <a:rPr lang="de-DE" sz="2400" dirty="0"/>
              <a:t> è </a:t>
            </a:r>
            <a:r>
              <a:rPr lang="de-DE" sz="2400" dirty="0" err="1"/>
              <a:t>ora</a:t>
            </a:r>
            <a:r>
              <a:rPr lang="de-DE" sz="2400" dirty="0"/>
              <a:t> </a:t>
            </a:r>
            <a:r>
              <a:rPr lang="de-DE" sz="2400" dirty="0" err="1"/>
              <a:t>un‘applicazione</a:t>
            </a:r>
            <a:r>
              <a:rPr lang="de-DE" sz="2400" dirty="0"/>
              <a:t> a 64-bit</a:t>
            </a:r>
          </a:p>
          <a:p>
            <a:pPr marL="457200" indent="-457200">
              <a:buFont typeface="Source Sans Pro Light" panose="020B0403030403020204" pitchFamily="34" charset="0"/>
              <a:buChar char="↑"/>
            </a:pPr>
            <a:endParaRPr lang="de-DE" dirty="0"/>
          </a:p>
          <a:p>
            <a:pPr marL="457200" indent="-457200">
              <a:buFont typeface="Source Sans Pro Light" panose="020B0403030403020204" pitchFamily="34" charset="0"/>
              <a:buChar char="↑"/>
            </a:pPr>
            <a:r>
              <a:rPr lang="de-DE" sz="1100" baseline="30000" dirty="0"/>
              <a:t>1)</a:t>
            </a:r>
            <a:r>
              <a:rPr lang="de-DE" sz="1100" dirty="0"/>
              <a:t> </a:t>
            </a:r>
            <a:r>
              <a:rPr lang="en-US" sz="1100" dirty="0"/>
              <a:t>Ora in </a:t>
            </a:r>
            <a:r>
              <a:rPr lang="en-US" sz="1100" dirty="0" err="1"/>
              <a:t>fase</a:t>
            </a:r>
            <a:r>
              <a:rPr lang="en-US" sz="1100" dirty="0"/>
              <a:t> “Public Beta”, </a:t>
            </a:r>
            <a:r>
              <a:rPr lang="en-US" sz="1100" dirty="0" err="1"/>
              <a:t>disponibilità</a:t>
            </a:r>
            <a:r>
              <a:rPr lang="en-US" sz="1100" dirty="0"/>
              <a:t> </a:t>
            </a:r>
            <a:r>
              <a:rPr lang="en-US" sz="1100" dirty="0" err="1"/>
              <a:t>entro</a:t>
            </a:r>
            <a:r>
              <a:rPr lang="en-US" sz="1100" dirty="0"/>
              <a:t> 12/2017.</a:t>
            </a:r>
            <a:r>
              <a:rPr lang="de-DE" sz="1100" dirty="0"/>
              <a:t/>
            </a:r>
            <a:br>
              <a:rPr lang="de-DE" sz="1100" dirty="0"/>
            </a:br>
            <a:endParaRPr lang="de-DE" dirty="0"/>
          </a:p>
        </p:txBody>
      </p:sp>
      <p:sp>
        <p:nvSpPr>
          <p:cNvPr id="3" name="Titel 2"/>
          <p:cNvSpPr>
            <a:spLocks noGrp="1"/>
          </p:cNvSpPr>
          <p:nvPr>
            <p:ph type="title"/>
          </p:nvPr>
        </p:nvSpPr>
        <p:spPr/>
        <p:txBody>
          <a:bodyPr/>
          <a:lstStyle/>
          <a:p>
            <a:r>
              <a:rPr lang="de-DE" dirty="0"/>
              <a:t>Cosa è </a:t>
            </a:r>
            <a:r>
              <a:rPr lang="de-DE" dirty="0" err="1"/>
              <a:t>stato</a:t>
            </a:r>
            <a:r>
              <a:rPr lang="de-DE" dirty="0"/>
              <a:t> </a:t>
            </a:r>
            <a:r>
              <a:rPr lang="de-DE" dirty="0" err="1"/>
              <a:t>migliorato</a:t>
            </a:r>
            <a:r>
              <a:rPr lang="de-DE" dirty="0"/>
              <a:t>?</a:t>
            </a:r>
          </a:p>
        </p:txBody>
      </p:sp>
      <p:sp>
        <p:nvSpPr>
          <p:cNvPr id="4" name="Datumsplatzhalter 3"/>
          <p:cNvSpPr>
            <a:spLocks noGrp="1"/>
          </p:cNvSpPr>
          <p:nvPr>
            <p:ph type="dt" sz="half" idx="14"/>
          </p:nvPr>
        </p:nvSpPr>
        <p:spPr/>
        <p:txBody>
          <a:bodyPr/>
          <a:lstStyle/>
          <a:p>
            <a:r>
              <a:rPr lang="de-DE"/>
              <a:t>© estos GmbH</a:t>
            </a:r>
            <a:endParaRPr lang="de-DE" dirty="0"/>
          </a:p>
        </p:txBody>
      </p:sp>
      <p:sp>
        <p:nvSpPr>
          <p:cNvPr id="5" name="Fußzeilenplatzhalter 4"/>
          <p:cNvSpPr>
            <a:spLocks noGrp="1"/>
          </p:cNvSpPr>
          <p:nvPr>
            <p:ph type="ftr" sz="quarter" idx="15"/>
          </p:nvPr>
        </p:nvSpPr>
        <p:spPr>
          <a:xfrm>
            <a:off x="1800000" y="6547333"/>
            <a:ext cx="6096200" cy="216000"/>
          </a:xfrm>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p:txBody>
          <a:bodyPr/>
          <a:lstStyle/>
          <a:p>
            <a:fld id="{C7C905D0-24F0-4A5D-A8FD-F45F8E9F1544}" type="slidenum">
              <a:rPr lang="de-DE" smtClean="0"/>
              <a:pPr/>
              <a:t>11</a:t>
            </a:fld>
            <a:endParaRPr lang="de-DE" dirty="0"/>
          </a:p>
        </p:txBody>
      </p:sp>
      <p:sp>
        <p:nvSpPr>
          <p:cNvPr id="7" name="Textplatzhalter 6"/>
          <p:cNvSpPr>
            <a:spLocks noGrp="1"/>
          </p:cNvSpPr>
          <p:nvPr>
            <p:ph type="body" sz="quarter" idx="17"/>
          </p:nvPr>
        </p:nvSpPr>
        <p:spPr>
          <a:xfrm>
            <a:off x="441302" y="6188425"/>
            <a:ext cx="10863532" cy="288032"/>
          </a:xfrm>
        </p:spPr>
        <p:txBody>
          <a:bodyPr/>
          <a:lstStyle/>
          <a:p>
            <a:endParaRPr lang="de-DE"/>
          </a:p>
        </p:txBody>
      </p:sp>
    </p:spTree>
    <p:extLst>
      <p:ext uri="{BB962C8B-B14F-4D97-AF65-F5344CB8AC3E}">
        <p14:creationId xmlns:p14="http://schemas.microsoft.com/office/powerpoint/2010/main" val="160157074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a:bodyPr>
          <a:lstStyle/>
          <a:p>
            <a:pPr marL="1200019" lvl="1" indent="-457200">
              <a:buFont typeface="Source Sans Pro Light" panose="020B0403030403020204" pitchFamily="34" charset="0"/>
              <a:buChar char="≠"/>
            </a:pPr>
            <a:r>
              <a:rPr lang="de-DE" sz="2400" dirty="0"/>
              <a:t>Supporto a SPEXBOX di SPEECH EXPERTS (FAX)</a:t>
            </a:r>
          </a:p>
          <a:p>
            <a:pPr marL="1200019" lvl="1" indent="-457200">
              <a:buFont typeface="Source Sans Pro Light" panose="020B0403030403020204" pitchFamily="34" charset="0"/>
              <a:buChar char="≠"/>
            </a:pPr>
            <a:r>
              <a:rPr lang="de-DE" sz="2400" dirty="0" err="1"/>
              <a:t>Integrazione</a:t>
            </a:r>
            <a:r>
              <a:rPr lang="de-DE" sz="2400" dirty="0"/>
              <a:t> Tobit David</a:t>
            </a:r>
          </a:p>
          <a:p>
            <a:pPr marL="1200019" lvl="1" indent="-457200">
              <a:buFont typeface="Source Sans Pro Light" panose="020B0403030403020204" pitchFamily="34" charset="0"/>
              <a:buChar char="≠"/>
            </a:pPr>
            <a:r>
              <a:rPr lang="de-DE" sz="2400" dirty="0" err="1"/>
              <a:t>Pianificazione</a:t>
            </a:r>
            <a:r>
              <a:rPr lang="de-DE" sz="2400" dirty="0"/>
              <a:t> </a:t>
            </a:r>
            <a:r>
              <a:rPr lang="de-DE" sz="2400" dirty="0" err="1"/>
              <a:t>chiamata</a:t>
            </a:r>
            <a:r>
              <a:rPr lang="de-DE" sz="2400" dirty="0"/>
              <a:t> </a:t>
            </a:r>
            <a:r>
              <a:rPr lang="de-DE" sz="2400" dirty="0" err="1"/>
              <a:t>su</a:t>
            </a:r>
            <a:r>
              <a:rPr lang="de-DE" sz="2400" dirty="0"/>
              <a:t> </a:t>
            </a:r>
            <a:r>
              <a:rPr lang="de-DE" sz="2400" dirty="0" err="1"/>
              <a:t>app</a:t>
            </a:r>
            <a:r>
              <a:rPr lang="de-DE" sz="2400" dirty="0"/>
              <a:t> mobile</a:t>
            </a:r>
          </a:p>
          <a:p>
            <a:pPr marL="1200019" lvl="1" indent="-457200">
              <a:buFont typeface="Source Sans Pro Light" panose="020B0403030403020204" pitchFamily="34" charset="0"/>
              <a:buChar char="≠"/>
            </a:pPr>
            <a:r>
              <a:rPr lang="de-DE" sz="2400" dirty="0"/>
              <a:t>Variante </a:t>
            </a:r>
            <a:r>
              <a:rPr lang="de-DE" sz="2400" dirty="0" err="1"/>
              <a:t>ProCall</a:t>
            </a:r>
            <a:r>
              <a:rPr lang="de-DE" sz="2400" dirty="0"/>
              <a:t> Mobile per iPad</a:t>
            </a:r>
          </a:p>
          <a:p>
            <a:pPr marL="1200019" lvl="1" indent="-457200">
              <a:buFont typeface="Source Sans Pro Light" panose="020B0403030403020204" pitchFamily="34" charset="0"/>
              <a:buChar char="≠"/>
            </a:pPr>
            <a:endParaRPr lang="de-DE" sz="2400" dirty="0"/>
          </a:p>
          <a:p>
            <a:endParaRPr lang="de-DE" dirty="0"/>
          </a:p>
        </p:txBody>
      </p:sp>
      <p:sp>
        <p:nvSpPr>
          <p:cNvPr id="3" name="Titel 2"/>
          <p:cNvSpPr>
            <a:spLocks noGrp="1"/>
          </p:cNvSpPr>
          <p:nvPr>
            <p:ph type="title"/>
          </p:nvPr>
        </p:nvSpPr>
        <p:spPr/>
        <p:txBody>
          <a:bodyPr>
            <a:normAutofit/>
          </a:bodyPr>
          <a:lstStyle/>
          <a:p>
            <a:r>
              <a:rPr lang="en-US" dirty="0"/>
              <a:t>Cosa non è </a:t>
            </a:r>
            <a:r>
              <a:rPr lang="en-US" dirty="0" err="1"/>
              <a:t>più</a:t>
            </a:r>
            <a:r>
              <a:rPr lang="en-US" dirty="0"/>
              <a:t> </a:t>
            </a:r>
            <a:r>
              <a:rPr lang="en-US" dirty="0" err="1"/>
              <a:t>supportato</a:t>
            </a:r>
            <a:r>
              <a:rPr lang="en-US" dirty="0"/>
              <a:t>?</a:t>
            </a:r>
            <a:endParaRPr lang="de-DE" dirty="0"/>
          </a:p>
        </p:txBody>
      </p:sp>
      <p:sp>
        <p:nvSpPr>
          <p:cNvPr id="4" name="Datumsplatzhalter 3"/>
          <p:cNvSpPr>
            <a:spLocks noGrp="1"/>
          </p:cNvSpPr>
          <p:nvPr>
            <p:ph type="dt" sz="half" idx="14"/>
          </p:nvPr>
        </p:nvSpPr>
        <p:spPr/>
        <p:txBody>
          <a:bodyPr/>
          <a:lstStyle/>
          <a:p>
            <a:r>
              <a:rPr lang="de-DE"/>
              <a:t>© estos GmbH</a:t>
            </a:r>
            <a:endParaRPr lang="de-DE" dirty="0"/>
          </a:p>
        </p:txBody>
      </p:sp>
      <p:sp>
        <p:nvSpPr>
          <p:cNvPr id="5" name="Fußzeilenplatzhalter 4"/>
          <p:cNvSpPr>
            <a:spLocks noGrp="1"/>
          </p:cNvSpPr>
          <p:nvPr>
            <p:ph type="ftr" sz="quarter" idx="15"/>
          </p:nvPr>
        </p:nvSpPr>
        <p:spPr>
          <a:xfrm>
            <a:off x="1800000" y="6547333"/>
            <a:ext cx="6744272" cy="216000"/>
          </a:xfrm>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p:txBody>
          <a:bodyPr/>
          <a:lstStyle/>
          <a:p>
            <a:fld id="{C7C905D0-24F0-4A5D-A8FD-F45F8E9F1544}" type="slidenum">
              <a:rPr lang="de-DE" smtClean="0"/>
              <a:pPr/>
              <a:t>12</a:t>
            </a:fld>
            <a:endParaRPr lang="de-DE" dirty="0"/>
          </a:p>
        </p:txBody>
      </p:sp>
      <p:sp>
        <p:nvSpPr>
          <p:cNvPr id="7" name="Textplatzhalter 6"/>
          <p:cNvSpPr>
            <a:spLocks noGrp="1"/>
          </p:cNvSpPr>
          <p:nvPr>
            <p:ph type="body" sz="quarter" idx="17"/>
          </p:nvPr>
        </p:nvSpPr>
        <p:spPr>
          <a:xfrm>
            <a:off x="736924" y="6188425"/>
            <a:ext cx="10863532" cy="288032"/>
          </a:xfrm>
        </p:spPr>
        <p:txBody>
          <a:bodyPr/>
          <a:lstStyle/>
          <a:p>
            <a:endParaRPr lang="de-DE"/>
          </a:p>
        </p:txBody>
      </p:sp>
    </p:spTree>
    <p:extLst>
      <p:ext uri="{BB962C8B-B14F-4D97-AF65-F5344CB8AC3E}">
        <p14:creationId xmlns:p14="http://schemas.microsoft.com/office/powerpoint/2010/main" val="113731448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ProCall</a:t>
            </a:r>
            <a:r>
              <a:rPr lang="de-DE" dirty="0"/>
              <a:t> 6 Enterprise Software Suite (CTI &amp; SIP)</a:t>
            </a:r>
          </a:p>
        </p:txBody>
      </p:sp>
      <p:sp>
        <p:nvSpPr>
          <p:cNvPr id="7" name="Textplatzhalter 6"/>
          <p:cNvSpPr>
            <a:spLocks noGrp="1"/>
          </p:cNvSpPr>
          <p:nvPr>
            <p:ph type="body" sz="quarter" idx="17"/>
          </p:nvPr>
        </p:nvSpPr>
        <p:spPr/>
        <p:txBody>
          <a:bodyPr/>
          <a:lstStyle/>
          <a:p>
            <a:endParaRPr lang="de-DE"/>
          </a:p>
        </p:txBody>
      </p:sp>
      <p:sp>
        <p:nvSpPr>
          <p:cNvPr id="2" name="Datumsplatzhalter 1"/>
          <p:cNvSpPr>
            <a:spLocks noGrp="1"/>
          </p:cNvSpPr>
          <p:nvPr>
            <p:ph type="dt" sz="half" idx="4294967295"/>
          </p:nvPr>
        </p:nvSpPr>
        <p:spPr>
          <a:xfrm>
            <a:off x="718868" y="6540454"/>
            <a:ext cx="984644" cy="222879"/>
          </a:xfrm>
          <a:prstGeom prst="rect">
            <a:avLst/>
          </a:prstGeom>
        </p:spPr>
        <p:txBody>
          <a:bodyPr/>
          <a:lstStyle/>
          <a:p>
            <a:r>
              <a:rPr lang="de-DE"/>
              <a:t>© estos GmbH</a:t>
            </a:r>
            <a:endParaRPr lang="de-DE" dirty="0"/>
          </a:p>
        </p:txBody>
      </p:sp>
      <p:sp>
        <p:nvSpPr>
          <p:cNvPr id="6" name="Fußzeilenplatzhalter 5"/>
          <p:cNvSpPr>
            <a:spLocks noGrp="1"/>
          </p:cNvSpPr>
          <p:nvPr>
            <p:ph type="ftr" sz="quarter" idx="4294967295"/>
          </p:nvPr>
        </p:nvSpPr>
        <p:spPr>
          <a:xfrm>
            <a:off x="1800000" y="6547333"/>
            <a:ext cx="9120536" cy="216000"/>
          </a:xfrm>
          <a:prstGeom prst="rect">
            <a:avLst/>
          </a:prstGeom>
        </p:spPr>
        <p:txBody>
          <a:bodyPr/>
          <a:lstStyle/>
          <a:p>
            <a:r>
              <a:rPr lang="en-US" dirty="0"/>
              <a:t>Release 8/23/2017. Valid until 29/9/2017. Errors and subsequent changes are reserved.</a:t>
            </a:r>
            <a:endParaRPr lang="de-DE" dirty="0"/>
          </a:p>
        </p:txBody>
      </p:sp>
      <p:sp>
        <p:nvSpPr>
          <p:cNvPr id="9" name="Foliennummernplatzhalter 8"/>
          <p:cNvSpPr>
            <a:spLocks noGrp="1"/>
          </p:cNvSpPr>
          <p:nvPr>
            <p:ph type="sldNum" sz="quarter" idx="4294967295"/>
          </p:nvPr>
        </p:nvSpPr>
        <p:spPr>
          <a:xfrm>
            <a:off x="11028469" y="6540454"/>
            <a:ext cx="555131" cy="216000"/>
          </a:xfrm>
          <a:prstGeom prst="rect">
            <a:avLst/>
          </a:prstGeom>
        </p:spPr>
        <p:txBody>
          <a:bodyPr/>
          <a:lstStyle/>
          <a:p>
            <a:fld id="{C7C905D0-24F0-4A5D-A8FD-F45F8E9F1544}" type="slidenum">
              <a:rPr lang="de-DE" smtClean="0"/>
              <a:pPr/>
              <a:t>13</a:t>
            </a:fld>
            <a:endParaRPr lang="de-DE" dirty="0"/>
          </a:p>
        </p:txBody>
      </p:sp>
      <p:sp>
        <p:nvSpPr>
          <p:cNvPr id="10" name="Textfeld 9"/>
          <p:cNvSpPr txBox="1"/>
          <p:nvPr/>
        </p:nvSpPr>
        <p:spPr>
          <a:xfrm>
            <a:off x="2713176" y="822815"/>
            <a:ext cx="3648371" cy="276999"/>
          </a:xfrm>
          <a:prstGeom prst="rect">
            <a:avLst/>
          </a:prstGeom>
          <a:noFill/>
        </p:spPr>
        <p:txBody>
          <a:bodyPr wrap="none" rtlCol="0">
            <a:spAutoFit/>
          </a:bodyPr>
          <a:lstStyle/>
          <a:p>
            <a:r>
              <a:rPr lang="de-DE" sz="1200" dirty="0"/>
              <a:t>CTI per </a:t>
            </a:r>
            <a:r>
              <a:rPr lang="de-DE" sz="1200" dirty="0" err="1"/>
              <a:t>smartphones</a:t>
            </a:r>
            <a:r>
              <a:rPr lang="de-DE" sz="1200" dirty="0"/>
              <a:t> e </a:t>
            </a:r>
            <a:r>
              <a:rPr lang="de-DE" sz="1200" dirty="0" err="1"/>
              <a:t>cellulari</a:t>
            </a:r>
            <a:r>
              <a:rPr lang="de-DE" sz="1200" dirty="0"/>
              <a:t> </a:t>
            </a:r>
            <a:r>
              <a:rPr lang="de-DE" sz="1200" dirty="0" err="1"/>
              <a:t>con</a:t>
            </a:r>
            <a:r>
              <a:rPr lang="de-DE" sz="1200" dirty="0"/>
              <a:t> </a:t>
            </a:r>
            <a:r>
              <a:rPr lang="de-DE" sz="1200" dirty="0" err="1"/>
              <a:t>supporto</a:t>
            </a:r>
            <a:r>
              <a:rPr lang="de-DE" sz="1200" dirty="0"/>
              <a:t> </a:t>
            </a:r>
            <a:r>
              <a:rPr lang="de-DE" sz="1200" dirty="0" err="1"/>
              <a:t>bluetooth</a:t>
            </a:r>
            <a:endParaRPr lang="de-DE" sz="1200" dirty="0"/>
          </a:p>
        </p:txBody>
      </p:sp>
      <p:sp>
        <p:nvSpPr>
          <p:cNvPr id="15" name="Textfeld 14"/>
          <p:cNvSpPr txBox="1"/>
          <p:nvPr/>
        </p:nvSpPr>
        <p:spPr>
          <a:xfrm>
            <a:off x="1871845" y="4257835"/>
            <a:ext cx="957313" cy="830997"/>
          </a:xfrm>
          <a:prstGeom prst="rect">
            <a:avLst/>
          </a:prstGeom>
          <a:noFill/>
        </p:spPr>
        <p:txBody>
          <a:bodyPr wrap="none" rtlCol="0">
            <a:spAutoFit/>
          </a:bodyPr>
          <a:lstStyle/>
          <a:p>
            <a:r>
              <a:rPr lang="en-US" sz="1200" dirty="0" err="1"/>
              <a:t>Utente</a:t>
            </a:r>
            <a:r>
              <a:rPr lang="en-US" sz="1200" dirty="0"/>
              <a:t> in </a:t>
            </a:r>
          </a:p>
          <a:p>
            <a:r>
              <a:rPr lang="en-US" sz="1200" dirty="0" err="1"/>
              <a:t>mobilità</a:t>
            </a:r>
            <a:endParaRPr lang="en-US" sz="1200" dirty="0"/>
          </a:p>
          <a:p>
            <a:r>
              <a:rPr lang="en-US" sz="1200" dirty="0"/>
              <a:t>(App per iOS</a:t>
            </a:r>
          </a:p>
          <a:p>
            <a:r>
              <a:rPr lang="en-US" sz="1200" dirty="0"/>
              <a:t>&amp; Android</a:t>
            </a:r>
            <a:r>
              <a:rPr lang="de-DE" sz="1200" dirty="0"/>
              <a:t>)</a:t>
            </a:r>
          </a:p>
        </p:txBody>
      </p:sp>
      <p:sp>
        <p:nvSpPr>
          <p:cNvPr id="16" name="Textfeld 15"/>
          <p:cNvSpPr txBox="1"/>
          <p:nvPr/>
        </p:nvSpPr>
        <p:spPr>
          <a:xfrm>
            <a:off x="7397714" y="3573484"/>
            <a:ext cx="1764907" cy="276999"/>
          </a:xfrm>
          <a:prstGeom prst="rect">
            <a:avLst/>
          </a:prstGeom>
          <a:noFill/>
        </p:spPr>
        <p:txBody>
          <a:bodyPr wrap="none" rtlCol="0">
            <a:spAutoFit/>
          </a:bodyPr>
          <a:lstStyle/>
          <a:p>
            <a:r>
              <a:rPr lang="de-DE" sz="1200" dirty="0" err="1"/>
              <a:t>Finestra</a:t>
            </a:r>
            <a:r>
              <a:rPr lang="de-DE" sz="1200" dirty="0"/>
              <a:t> di </a:t>
            </a:r>
            <a:r>
              <a:rPr lang="de-DE" sz="1200" dirty="0" err="1"/>
              <a:t>chiamata</a:t>
            </a:r>
            <a:r>
              <a:rPr lang="de-DE" sz="1200" dirty="0"/>
              <a:t> (CTI)</a:t>
            </a:r>
          </a:p>
        </p:txBody>
      </p:sp>
      <p:pic>
        <p:nvPicPr>
          <p:cNvPr id="20" name="Grafik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1854" y="5669934"/>
            <a:ext cx="6156472" cy="639386"/>
          </a:xfrm>
          <a:prstGeom prst="rect">
            <a:avLst/>
          </a:prstGeom>
        </p:spPr>
      </p:pic>
      <p:pic>
        <p:nvPicPr>
          <p:cNvPr id="21" name="Grafik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1241" y="1342351"/>
            <a:ext cx="2624548" cy="3782609"/>
          </a:xfrm>
          <a:prstGeom prst="rect">
            <a:avLst/>
          </a:prstGeom>
        </p:spPr>
      </p:pic>
      <p:pic>
        <p:nvPicPr>
          <p:cNvPr id="24" name="Grafik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234" y="3519319"/>
            <a:ext cx="1565479" cy="2696004"/>
          </a:xfrm>
          <a:prstGeom prst="rect">
            <a:avLst/>
          </a:prstGeom>
        </p:spPr>
      </p:pic>
      <p:pic>
        <p:nvPicPr>
          <p:cNvPr id="25" name="Grafik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409" y="3837609"/>
            <a:ext cx="1544919" cy="1622588"/>
          </a:xfrm>
          <a:prstGeom prst="rect">
            <a:avLst/>
          </a:prstGeom>
        </p:spPr>
      </p:pic>
      <p:cxnSp>
        <p:nvCxnSpPr>
          <p:cNvPr id="45" name="Gerader Verbinder 44"/>
          <p:cNvCxnSpPr/>
          <p:nvPr/>
        </p:nvCxnSpPr>
        <p:spPr>
          <a:xfrm>
            <a:off x="2495600" y="119675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3547216" y="1757166"/>
            <a:ext cx="396000" cy="11623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1" name="Gerader Verbinder 60"/>
          <p:cNvCxnSpPr/>
          <p:nvPr/>
        </p:nvCxnSpPr>
        <p:spPr>
          <a:xfrm flipH="1" flipV="1">
            <a:off x="2765103" y="1873402"/>
            <a:ext cx="782113" cy="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Gerader Verbinder 62"/>
          <p:cNvCxnSpPr/>
          <p:nvPr/>
        </p:nvCxnSpPr>
        <p:spPr>
          <a:xfrm flipV="1">
            <a:off x="2757217" y="980728"/>
            <a:ext cx="0" cy="90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Rechteck 63"/>
          <p:cNvSpPr/>
          <p:nvPr/>
        </p:nvSpPr>
        <p:spPr>
          <a:xfrm>
            <a:off x="3547216" y="3148733"/>
            <a:ext cx="100512" cy="14401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6" name="Gerader Verbinder 65"/>
          <p:cNvCxnSpPr/>
          <p:nvPr/>
        </p:nvCxnSpPr>
        <p:spPr>
          <a:xfrm flipH="1">
            <a:off x="2711624" y="3292749"/>
            <a:ext cx="83559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flipV="1">
            <a:off x="2711624" y="3284984"/>
            <a:ext cx="0" cy="115212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0" name="Rechteck 89"/>
          <p:cNvSpPr/>
          <p:nvPr/>
        </p:nvSpPr>
        <p:spPr>
          <a:xfrm>
            <a:off x="2947914" y="4077040"/>
            <a:ext cx="2509755" cy="3240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6" name="Gerader Verbinder 95"/>
          <p:cNvCxnSpPr>
            <a:stCxn id="90" idx="3"/>
          </p:cNvCxnSpPr>
          <p:nvPr/>
        </p:nvCxnSpPr>
        <p:spPr>
          <a:xfrm>
            <a:off x="5457669" y="4239040"/>
            <a:ext cx="195817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a:stCxn id="10" idx="3"/>
            <a:endCxn id="10" idx="3"/>
          </p:cNvCxnSpPr>
          <p:nvPr/>
        </p:nvCxnSpPr>
        <p:spPr>
          <a:xfrm>
            <a:off x="6361547" y="96131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5599159" y="3698102"/>
            <a:ext cx="1634678" cy="461665"/>
          </a:xfrm>
          <a:prstGeom prst="rect">
            <a:avLst/>
          </a:prstGeom>
          <a:noFill/>
        </p:spPr>
        <p:txBody>
          <a:bodyPr wrap="none" rtlCol="0">
            <a:spAutoFit/>
          </a:bodyPr>
          <a:lstStyle/>
          <a:p>
            <a:r>
              <a:rPr lang="de-DE" sz="1200" dirty="0" err="1"/>
              <a:t>Funzionalità</a:t>
            </a:r>
            <a:r>
              <a:rPr lang="de-DE" sz="1200" dirty="0"/>
              <a:t> </a:t>
            </a:r>
            <a:r>
              <a:rPr lang="de-DE" sz="1200" dirty="0" err="1"/>
              <a:t>Softphone</a:t>
            </a:r>
            <a:endParaRPr lang="de-DE" sz="1200" dirty="0"/>
          </a:p>
          <a:p>
            <a:r>
              <a:rPr lang="de-DE" sz="1200" dirty="0"/>
              <a:t>(SIP)</a:t>
            </a:r>
          </a:p>
        </p:txBody>
      </p:sp>
      <p:sp>
        <p:nvSpPr>
          <p:cNvPr id="27" name="Rechteck 26"/>
          <p:cNvSpPr/>
          <p:nvPr/>
        </p:nvSpPr>
        <p:spPr>
          <a:xfrm>
            <a:off x="3287687" y="3789040"/>
            <a:ext cx="108000" cy="1440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8" name="Gerader Verbinder 27"/>
          <p:cNvCxnSpPr>
            <a:stCxn id="27" idx="2"/>
          </p:cNvCxnSpPr>
          <p:nvPr/>
        </p:nvCxnSpPr>
        <p:spPr>
          <a:xfrm>
            <a:off x="3341687" y="3933040"/>
            <a:ext cx="225025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60006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p:cNvSpPr>
            <a:spLocks noGrp="1"/>
          </p:cNvSpPr>
          <p:nvPr>
            <p:ph sz="quarter" idx="13"/>
          </p:nvPr>
        </p:nvSpPr>
        <p:spPr/>
        <p:txBody>
          <a:bodyPr>
            <a:normAutofit/>
          </a:bodyPr>
          <a:lstStyle/>
          <a:p>
            <a:r>
              <a:rPr lang="de-DE" sz="2400" dirty="0" err="1"/>
              <a:t>Attuali</a:t>
            </a:r>
            <a:r>
              <a:rPr lang="de-DE" sz="2400" dirty="0"/>
              <a:t>:</a:t>
            </a:r>
          </a:p>
          <a:p>
            <a:pPr marL="342900" indent="-342900">
              <a:buFont typeface="Arial" panose="020B0604020202020204" pitchFamily="34" charset="0"/>
              <a:buChar char="•"/>
            </a:pPr>
            <a:r>
              <a:rPr lang="de-DE" sz="2400" dirty="0" err="1"/>
              <a:t>Avvio</a:t>
            </a:r>
            <a:r>
              <a:rPr lang="de-DE" sz="2400" dirty="0"/>
              <a:t> </a:t>
            </a:r>
            <a:r>
              <a:rPr lang="de-DE" sz="2400" dirty="0" err="1"/>
              <a:t>chiamata</a:t>
            </a:r>
            <a:endParaRPr lang="de-DE" sz="2400" dirty="0"/>
          </a:p>
          <a:p>
            <a:pPr marL="342900" indent="-342900">
              <a:buFont typeface="Arial" panose="020B0604020202020204" pitchFamily="34" charset="0"/>
              <a:buChar char="•"/>
            </a:pPr>
            <a:r>
              <a:rPr lang="de-DE" sz="2400" dirty="0"/>
              <a:t>Termine </a:t>
            </a:r>
            <a:r>
              <a:rPr lang="de-DE" sz="2400" dirty="0" err="1"/>
              <a:t>chiamata</a:t>
            </a:r>
            <a:endParaRPr lang="de-DE" sz="2400" dirty="0"/>
          </a:p>
          <a:p>
            <a:pPr marL="342900" indent="-342900">
              <a:buFont typeface="Arial" panose="020B0604020202020204" pitchFamily="34" charset="0"/>
              <a:buChar char="•"/>
            </a:pPr>
            <a:r>
              <a:rPr lang="de-DE" sz="2400" dirty="0" err="1"/>
              <a:t>Rifiuto</a:t>
            </a:r>
            <a:r>
              <a:rPr lang="de-DE" sz="2400" dirty="0"/>
              <a:t> </a:t>
            </a:r>
            <a:r>
              <a:rPr lang="de-DE" sz="2400" dirty="0" err="1"/>
              <a:t>chiamata</a:t>
            </a:r>
            <a:endParaRPr lang="de-DE" sz="2400" dirty="0"/>
          </a:p>
          <a:p>
            <a:pPr marL="342900" indent="-342900">
              <a:buFont typeface="Arial" panose="020B0604020202020204" pitchFamily="34" charset="0"/>
              <a:buChar char="•"/>
            </a:pPr>
            <a:r>
              <a:rPr lang="de-DE" sz="2400" dirty="0" err="1"/>
              <a:t>Composizione</a:t>
            </a:r>
            <a:r>
              <a:rPr lang="de-DE" sz="2400" dirty="0"/>
              <a:t> </a:t>
            </a:r>
            <a:r>
              <a:rPr lang="de-DE" sz="2400" dirty="0" err="1"/>
              <a:t>toni</a:t>
            </a:r>
            <a:r>
              <a:rPr lang="de-DE" sz="2400" dirty="0"/>
              <a:t> DTMF</a:t>
            </a:r>
          </a:p>
        </p:txBody>
      </p:sp>
      <p:sp>
        <p:nvSpPr>
          <p:cNvPr id="14" name="Inhaltsplatzhalter 13"/>
          <p:cNvSpPr>
            <a:spLocks noGrp="1"/>
          </p:cNvSpPr>
          <p:nvPr>
            <p:ph sz="quarter" idx="14"/>
          </p:nvPr>
        </p:nvSpPr>
        <p:spPr/>
        <p:txBody>
          <a:bodyPr/>
          <a:lstStyle/>
          <a:p>
            <a:pPr lvl="0"/>
            <a:r>
              <a:rPr lang="de-DE" sz="2400" dirty="0" err="1">
                <a:solidFill>
                  <a:srgbClr val="000000"/>
                </a:solidFill>
              </a:rPr>
              <a:t>Pianificate</a:t>
            </a:r>
            <a:r>
              <a:rPr lang="de-DE" sz="2400" dirty="0">
                <a:solidFill>
                  <a:srgbClr val="000000"/>
                </a:solidFill>
              </a:rPr>
              <a:t>:</a:t>
            </a:r>
            <a:r>
              <a:rPr lang="de-DE" sz="2400" baseline="30000" dirty="0">
                <a:solidFill>
                  <a:srgbClr val="000000"/>
                </a:solidFill>
              </a:rPr>
              <a:t>*)</a:t>
            </a:r>
          </a:p>
          <a:p>
            <a:pPr marL="342900" lvl="0" indent="-342900">
              <a:buFont typeface="Arial" panose="020B0604020202020204" pitchFamily="34" charset="0"/>
              <a:buChar char="•"/>
            </a:pPr>
            <a:r>
              <a:rPr lang="de-DE" sz="2400" dirty="0" err="1">
                <a:solidFill>
                  <a:srgbClr val="000000"/>
                </a:solidFill>
              </a:rPr>
              <a:t>Messa</a:t>
            </a:r>
            <a:r>
              <a:rPr lang="de-DE" sz="2400" dirty="0">
                <a:solidFill>
                  <a:srgbClr val="000000"/>
                </a:solidFill>
              </a:rPr>
              <a:t> in </a:t>
            </a:r>
            <a:r>
              <a:rPr lang="de-DE" sz="2400" dirty="0" err="1">
                <a:solidFill>
                  <a:srgbClr val="000000"/>
                </a:solidFill>
              </a:rPr>
              <a:t>attesa</a:t>
            </a:r>
            <a:endParaRPr lang="de-DE" sz="2400" dirty="0">
              <a:solidFill>
                <a:srgbClr val="000000"/>
              </a:solidFill>
            </a:endParaRPr>
          </a:p>
          <a:p>
            <a:pPr marL="342900" lvl="0" indent="-342900">
              <a:buFont typeface="Arial" panose="020B0604020202020204" pitchFamily="34" charset="0"/>
              <a:buChar char="•"/>
            </a:pPr>
            <a:r>
              <a:rPr lang="de-DE" sz="2400" dirty="0" err="1">
                <a:solidFill>
                  <a:srgbClr val="000000"/>
                </a:solidFill>
              </a:rPr>
              <a:t>Chiamata</a:t>
            </a:r>
            <a:r>
              <a:rPr lang="de-DE" sz="2400" dirty="0">
                <a:solidFill>
                  <a:srgbClr val="000000"/>
                </a:solidFill>
              </a:rPr>
              <a:t> di </a:t>
            </a:r>
            <a:r>
              <a:rPr lang="de-DE" sz="2400" dirty="0" err="1">
                <a:solidFill>
                  <a:srgbClr val="000000"/>
                </a:solidFill>
              </a:rPr>
              <a:t>consultazione</a:t>
            </a:r>
            <a:endParaRPr lang="de-DE" sz="2400" dirty="0">
              <a:solidFill>
                <a:srgbClr val="000000"/>
              </a:solidFill>
            </a:endParaRPr>
          </a:p>
          <a:p>
            <a:pPr marL="342900" lvl="0" indent="-342900">
              <a:buFont typeface="Arial" panose="020B0604020202020204" pitchFamily="34" charset="0"/>
              <a:buChar char="•"/>
            </a:pPr>
            <a:r>
              <a:rPr lang="de-DE" sz="2400" dirty="0" err="1">
                <a:solidFill>
                  <a:srgbClr val="000000"/>
                </a:solidFill>
              </a:rPr>
              <a:t>Trasferimento</a:t>
            </a:r>
            <a:endParaRPr lang="de-DE" sz="2400" dirty="0">
              <a:solidFill>
                <a:srgbClr val="000000"/>
              </a:solidFill>
            </a:endParaRPr>
          </a:p>
          <a:p>
            <a:pPr marL="342900" lvl="0" indent="-342900">
              <a:buFont typeface="Arial" panose="020B0604020202020204" pitchFamily="34" charset="0"/>
              <a:buChar char="•"/>
            </a:pPr>
            <a:r>
              <a:rPr lang="de-DE" sz="2400" dirty="0">
                <a:solidFill>
                  <a:srgbClr val="000000"/>
                </a:solidFill>
              </a:rPr>
              <a:t>Switch </a:t>
            </a:r>
            <a:r>
              <a:rPr lang="de-DE" sz="2400" dirty="0" err="1">
                <a:solidFill>
                  <a:srgbClr val="000000"/>
                </a:solidFill>
              </a:rPr>
              <a:t>chiamate</a:t>
            </a:r>
            <a:endParaRPr lang="de-DE" sz="2400" dirty="0">
              <a:solidFill>
                <a:srgbClr val="000000"/>
              </a:solidFill>
            </a:endParaRPr>
          </a:p>
          <a:p>
            <a:pPr marL="342900" lvl="0" indent="-342900">
              <a:buFont typeface="Arial" panose="020B0604020202020204" pitchFamily="34" charset="0"/>
              <a:buChar char="•"/>
            </a:pPr>
            <a:r>
              <a:rPr lang="de-DE" sz="2400" dirty="0" err="1"/>
              <a:t>Conferenze</a:t>
            </a:r>
            <a:r>
              <a:rPr lang="de-DE" sz="2400" dirty="0"/>
              <a:t> a </a:t>
            </a:r>
            <a:r>
              <a:rPr lang="de-DE" sz="2400" dirty="0" err="1"/>
              <a:t>tre</a:t>
            </a:r>
            <a:endParaRPr lang="de-DE" sz="2400" dirty="0">
              <a:solidFill>
                <a:srgbClr val="000000"/>
              </a:solidFill>
            </a:endParaRPr>
          </a:p>
          <a:p>
            <a:pPr marL="342900" indent="-342900">
              <a:buFont typeface="Arial" panose="020B0604020202020204" pitchFamily="34" charset="0"/>
              <a:buChar char="•"/>
            </a:pPr>
            <a:r>
              <a:rPr lang="de-DE" sz="2400" dirty="0" err="1"/>
              <a:t>Impostazione</a:t>
            </a:r>
            <a:r>
              <a:rPr lang="de-DE" sz="2400" dirty="0"/>
              <a:t>/</a:t>
            </a:r>
            <a:r>
              <a:rPr lang="de-DE" sz="2400" dirty="0" err="1"/>
              <a:t>modifica</a:t>
            </a:r>
            <a:r>
              <a:rPr lang="de-DE" sz="2400" dirty="0"/>
              <a:t> </a:t>
            </a:r>
            <a:r>
              <a:rPr lang="de-DE" sz="2400" dirty="0" err="1"/>
              <a:t>deviazioni</a:t>
            </a:r>
            <a:endParaRPr lang="de-DE" sz="2400" dirty="0"/>
          </a:p>
          <a:p>
            <a:pPr marL="342900" lvl="0" indent="-342900">
              <a:buFont typeface="Arial" panose="020B0604020202020204" pitchFamily="34" charset="0"/>
              <a:buChar char="•"/>
            </a:pPr>
            <a:endParaRPr lang="de-DE" sz="2400" dirty="0">
              <a:solidFill>
                <a:srgbClr val="000000"/>
              </a:solidFill>
            </a:endParaRPr>
          </a:p>
          <a:p>
            <a:endParaRPr lang="de-DE" dirty="0"/>
          </a:p>
        </p:txBody>
      </p:sp>
      <p:sp>
        <p:nvSpPr>
          <p:cNvPr id="8" name="Titel 7"/>
          <p:cNvSpPr>
            <a:spLocks noGrp="1"/>
          </p:cNvSpPr>
          <p:nvPr>
            <p:ph type="title"/>
          </p:nvPr>
        </p:nvSpPr>
        <p:spPr/>
        <p:txBody>
          <a:bodyPr>
            <a:normAutofit/>
          </a:bodyPr>
          <a:lstStyle/>
          <a:p>
            <a:r>
              <a:rPr lang="de-DE" dirty="0" err="1"/>
              <a:t>Funzionalità</a:t>
            </a:r>
            <a:r>
              <a:rPr lang="de-DE" dirty="0"/>
              <a:t> </a:t>
            </a:r>
            <a:r>
              <a:rPr lang="de-DE" dirty="0" err="1"/>
              <a:t>softphone</a:t>
            </a:r>
            <a:r>
              <a:rPr lang="de-DE" dirty="0"/>
              <a:t> </a:t>
            </a:r>
            <a:r>
              <a:rPr lang="de-DE" dirty="0" err="1"/>
              <a:t>disponibili</a:t>
            </a:r>
            <a:endParaRPr lang="de-DE" dirty="0"/>
          </a:p>
        </p:txBody>
      </p:sp>
      <p:sp>
        <p:nvSpPr>
          <p:cNvPr id="13" name="Textplatzhalter 12"/>
          <p:cNvSpPr>
            <a:spLocks noGrp="1"/>
          </p:cNvSpPr>
          <p:nvPr>
            <p:ph type="body" sz="quarter" idx="18"/>
          </p:nvPr>
        </p:nvSpPr>
        <p:spPr>
          <a:xfrm>
            <a:off x="664234" y="5877272"/>
            <a:ext cx="10863532" cy="288032"/>
          </a:xfrm>
        </p:spPr>
        <p:txBody>
          <a:bodyPr anchor="b"/>
          <a:lstStyle/>
          <a:p>
            <a:pPr algn="l"/>
            <a:r>
              <a:rPr lang="de-DE" sz="1400" dirty="0"/>
              <a:t>*) </a:t>
            </a:r>
            <a:r>
              <a:rPr lang="de-DE" dirty="0" err="1"/>
              <a:t>disponibile</a:t>
            </a:r>
            <a:r>
              <a:rPr lang="de-DE" dirty="0"/>
              <a:t> in fase </a:t>
            </a:r>
            <a:r>
              <a:rPr lang="en-US" dirty="0"/>
              <a:t>closed beta dal 02/10/2017. </a:t>
            </a:r>
            <a:endParaRPr lang="de-DE" sz="1400" dirty="0"/>
          </a:p>
        </p:txBody>
      </p:sp>
      <p:sp>
        <p:nvSpPr>
          <p:cNvPr id="5" name="Datumsplatzhalter 4"/>
          <p:cNvSpPr>
            <a:spLocks noGrp="1"/>
          </p:cNvSpPr>
          <p:nvPr>
            <p:ph type="dt" sz="half" idx="19"/>
          </p:nvPr>
        </p:nvSpPr>
        <p:spPr/>
        <p:txBody>
          <a:bodyPr/>
          <a:lstStyle/>
          <a:p>
            <a:r>
              <a:rPr lang="de-DE"/>
              <a:t>© estos GmbH</a:t>
            </a:r>
            <a:endParaRPr lang="de-DE" dirty="0"/>
          </a:p>
        </p:txBody>
      </p:sp>
      <p:sp>
        <p:nvSpPr>
          <p:cNvPr id="6" name="Fußzeilenplatzhalter 5"/>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2" name="Foliennummernplatzhalter 1"/>
          <p:cNvSpPr>
            <a:spLocks noGrp="1"/>
          </p:cNvSpPr>
          <p:nvPr>
            <p:ph type="sldNum" sz="quarter" idx="16"/>
          </p:nvPr>
        </p:nvSpPr>
        <p:spPr/>
        <p:txBody>
          <a:bodyPr/>
          <a:lstStyle/>
          <a:p>
            <a:fld id="{C7C905D0-24F0-4A5D-A8FD-F45F8E9F1544}" type="slidenum">
              <a:rPr lang="de-DE" smtClean="0"/>
              <a:pPr/>
              <a:t>14</a:t>
            </a:fld>
            <a:endParaRPr lang="de-DE" dirty="0"/>
          </a:p>
        </p:txBody>
      </p:sp>
    </p:spTree>
    <p:extLst>
      <p:ext uri="{BB962C8B-B14F-4D97-AF65-F5344CB8AC3E}">
        <p14:creationId xmlns:p14="http://schemas.microsoft.com/office/powerpoint/2010/main" val="210766622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p:cNvSpPr>
            <a:spLocks noGrp="1"/>
          </p:cNvSpPr>
          <p:nvPr>
            <p:ph sz="quarter" idx="13"/>
          </p:nvPr>
        </p:nvSpPr>
        <p:spPr/>
        <p:txBody>
          <a:bodyPr>
            <a:normAutofit/>
          </a:bodyPr>
          <a:lstStyle/>
          <a:p>
            <a:r>
              <a:rPr lang="de-DE" sz="2400" dirty="0" err="1"/>
              <a:t>Attuali</a:t>
            </a:r>
            <a:r>
              <a:rPr lang="de-DE" sz="2400" dirty="0"/>
              <a:t>:</a:t>
            </a:r>
          </a:p>
          <a:p>
            <a:pPr marL="342900" indent="-342900">
              <a:buFont typeface="Arial" panose="020B0604020202020204" pitchFamily="34" charset="0"/>
              <a:buChar char="•"/>
            </a:pPr>
            <a:r>
              <a:rPr lang="en-US" sz="2400" dirty="0"/>
              <a:t>Unify </a:t>
            </a:r>
            <a:r>
              <a:rPr lang="en-US" sz="2400" dirty="0" err="1"/>
              <a:t>OpenScape</a:t>
            </a:r>
            <a:r>
              <a:rPr lang="en-US" sz="2400" dirty="0"/>
              <a:t> Business</a:t>
            </a:r>
          </a:p>
          <a:p>
            <a:pPr marL="342900" indent="-342900">
              <a:buFont typeface="Arial" panose="020B0604020202020204" pitchFamily="34" charset="0"/>
              <a:buChar char="•"/>
            </a:pPr>
            <a:r>
              <a:rPr lang="en-US" sz="2400" dirty="0"/>
              <a:t>Mitel MX-One</a:t>
            </a:r>
          </a:p>
          <a:p>
            <a:pPr marL="342900" indent="-342900">
              <a:buFont typeface="Arial" panose="020B0604020202020204" pitchFamily="34" charset="0"/>
              <a:buChar char="•"/>
            </a:pPr>
            <a:r>
              <a:rPr lang="en-US" sz="2400" dirty="0"/>
              <a:t>Mitel </a:t>
            </a:r>
            <a:r>
              <a:rPr lang="en-US" sz="2400" dirty="0" err="1"/>
              <a:t>MiVoice</a:t>
            </a:r>
            <a:r>
              <a:rPr lang="en-US" sz="2400" dirty="0"/>
              <a:t> Office 400</a:t>
            </a:r>
          </a:p>
          <a:p>
            <a:pPr marL="342900" indent="-342900">
              <a:buFont typeface="Arial" panose="020B0604020202020204" pitchFamily="34" charset="0"/>
              <a:buChar char="•"/>
            </a:pPr>
            <a:r>
              <a:rPr lang="en-US" sz="2400" dirty="0"/>
              <a:t>Panasonic KX-NS(X) Series</a:t>
            </a:r>
          </a:p>
          <a:p>
            <a:pPr marL="342900" indent="-342900">
              <a:buFont typeface="Arial" panose="020B0604020202020204" pitchFamily="34" charset="0"/>
              <a:buChar char="•"/>
            </a:pPr>
            <a:r>
              <a:rPr lang="en-US" sz="2400" dirty="0"/>
              <a:t>Standard SIP (</a:t>
            </a:r>
            <a:r>
              <a:rPr lang="en-US" sz="2400" dirty="0" err="1"/>
              <a:t>su</a:t>
            </a:r>
            <a:r>
              <a:rPr lang="en-US" sz="2400" dirty="0"/>
              <a:t> </a:t>
            </a:r>
            <a:r>
              <a:rPr lang="en-US" sz="2400" dirty="0" err="1"/>
              <a:t>richiesta</a:t>
            </a:r>
            <a:r>
              <a:rPr lang="en-US" sz="2400" dirty="0"/>
              <a:t>)</a:t>
            </a:r>
          </a:p>
        </p:txBody>
      </p:sp>
      <p:sp>
        <p:nvSpPr>
          <p:cNvPr id="14" name="Inhaltsplatzhalter 13"/>
          <p:cNvSpPr>
            <a:spLocks noGrp="1"/>
          </p:cNvSpPr>
          <p:nvPr>
            <p:ph sz="quarter" idx="14"/>
          </p:nvPr>
        </p:nvSpPr>
        <p:spPr/>
        <p:txBody>
          <a:bodyPr/>
          <a:lstStyle/>
          <a:p>
            <a:pPr lvl="0"/>
            <a:r>
              <a:rPr lang="de-DE" sz="2400" dirty="0" err="1">
                <a:solidFill>
                  <a:srgbClr val="000000"/>
                </a:solidFill>
              </a:rPr>
              <a:t>Pianificati</a:t>
            </a:r>
            <a:r>
              <a:rPr lang="de-DE" sz="2400" dirty="0">
                <a:solidFill>
                  <a:srgbClr val="000000"/>
                </a:solidFill>
              </a:rPr>
              <a:t>:</a:t>
            </a:r>
            <a:r>
              <a:rPr lang="de-DE" sz="2400" baseline="30000" dirty="0">
                <a:solidFill>
                  <a:srgbClr val="000000"/>
                </a:solidFill>
              </a:rPr>
              <a:t>*)</a:t>
            </a:r>
          </a:p>
          <a:p>
            <a:pPr marL="342900" indent="-342900">
              <a:buFont typeface="Arial" panose="020B0604020202020204" pitchFamily="34" charset="0"/>
              <a:buChar char="•"/>
            </a:pPr>
            <a:r>
              <a:rPr lang="de-DE" sz="2400" dirty="0"/>
              <a:t>Alcatel </a:t>
            </a:r>
            <a:r>
              <a:rPr lang="de-DE" sz="2400" dirty="0" err="1"/>
              <a:t>OmniPCX</a:t>
            </a:r>
            <a:r>
              <a:rPr lang="de-DE" sz="2400" dirty="0"/>
              <a:t> Enterprise</a:t>
            </a:r>
          </a:p>
          <a:p>
            <a:pPr marL="342900" indent="-342900">
              <a:buFont typeface="Arial" panose="020B0604020202020204" pitchFamily="34" charset="0"/>
              <a:buChar char="•"/>
            </a:pPr>
            <a:r>
              <a:rPr lang="de-DE" sz="2400" dirty="0" err="1"/>
              <a:t>Unify</a:t>
            </a:r>
            <a:r>
              <a:rPr lang="de-DE" sz="2400" dirty="0"/>
              <a:t> </a:t>
            </a:r>
            <a:r>
              <a:rPr lang="de-DE" sz="2400" dirty="0" err="1"/>
              <a:t>OpenScape</a:t>
            </a:r>
            <a:r>
              <a:rPr lang="de-DE" sz="2400" dirty="0"/>
              <a:t>/</a:t>
            </a:r>
            <a:r>
              <a:rPr lang="de-DE" sz="2400" dirty="0" err="1"/>
              <a:t>HiPath</a:t>
            </a:r>
            <a:r>
              <a:rPr lang="de-DE" sz="2400" dirty="0"/>
              <a:t> 4000</a:t>
            </a:r>
          </a:p>
          <a:p>
            <a:pPr marL="342900" indent="-342900">
              <a:buFont typeface="Arial" panose="020B0604020202020204" pitchFamily="34" charset="0"/>
              <a:buChar char="•"/>
            </a:pPr>
            <a:r>
              <a:rPr lang="de-DE" sz="2400" dirty="0"/>
              <a:t>Avaya IP Office</a:t>
            </a:r>
          </a:p>
          <a:p>
            <a:pPr marL="342900" indent="-342900">
              <a:buFont typeface="Arial" panose="020B0604020202020204" pitchFamily="34" charset="0"/>
              <a:buChar char="•"/>
            </a:pPr>
            <a:r>
              <a:rPr lang="de-DE" sz="2400" dirty="0" err="1"/>
              <a:t>Innovaphone</a:t>
            </a:r>
            <a:endParaRPr lang="de-DE" sz="2400" dirty="0"/>
          </a:p>
          <a:p>
            <a:pPr marL="342900" indent="-342900">
              <a:buFont typeface="Arial" panose="020B0604020202020204" pitchFamily="34" charset="0"/>
              <a:buChar char="•"/>
            </a:pPr>
            <a:r>
              <a:rPr lang="de-DE" sz="2400" dirty="0"/>
              <a:t>Auerswald</a:t>
            </a:r>
          </a:p>
          <a:p>
            <a:pPr marL="342900" indent="-342900">
              <a:buFont typeface="Arial" panose="020B0604020202020204" pitchFamily="34" charset="0"/>
              <a:buChar char="•"/>
            </a:pPr>
            <a:r>
              <a:rPr lang="de-DE" sz="2400" dirty="0" err="1"/>
              <a:t>BroadSoft</a:t>
            </a:r>
            <a:r>
              <a:rPr lang="de-DE" sz="2400" dirty="0"/>
              <a:t> </a:t>
            </a:r>
            <a:r>
              <a:rPr lang="de-DE" sz="2400" dirty="0" err="1"/>
              <a:t>BroadWorks</a:t>
            </a:r>
            <a:r>
              <a:rPr lang="de-DE" sz="2400" dirty="0"/>
              <a:t> Cloud PBX</a:t>
            </a:r>
          </a:p>
          <a:p>
            <a:endParaRPr lang="de-DE" dirty="0"/>
          </a:p>
        </p:txBody>
      </p:sp>
      <p:sp>
        <p:nvSpPr>
          <p:cNvPr id="8" name="Titel 7"/>
          <p:cNvSpPr>
            <a:spLocks noGrp="1"/>
          </p:cNvSpPr>
          <p:nvPr>
            <p:ph type="title"/>
          </p:nvPr>
        </p:nvSpPr>
        <p:spPr/>
        <p:txBody>
          <a:bodyPr>
            <a:normAutofit/>
          </a:bodyPr>
          <a:lstStyle/>
          <a:p>
            <a:r>
              <a:rPr lang="en-US" dirty="0"/>
              <a:t>PBX </a:t>
            </a:r>
            <a:r>
              <a:rPr lang="en-US" dirty="0" err="1"/>
              <a:t>Supportati</a:t>
            </a:r>
            <a:r>
              <a:rPr lang="en-US" dirty="0"/>
              <a:t> – </a:t>
            </a:r>
            <a:r>
              <a:rPr lang="en-US" dirty="0" err="1"/>
              <a:t>Connessione</a:t>
            </a:r>
            <a:r>
              <a:rPr lang="en-US" dirty="0"/>
              <a:t> SIP</a:t>
            </a:r>
            <a:endParaRPr lang="de-DE" dirty="0"/>
          </a:p>
        </p:txBody>
      </p:sp>
      <p:sp>
        <p:nvSpPr>
          <p:cNvPr id="13" name="Textplatzhalter 12"/>
          <p:cNvSpPr>
            <a:spLocks noGrp="1"/>
          </p:cNvSpPr>
          <p:nvPr>
            <p:ph type="body" sz="quarter" idx="18"/>
          </p:nvPr>
        </p:nvSpPr>
        <p:spPr>
          <a:xfrm>
            <a:off x="664234" y="5877272"/>
            <a:ext cx="10863532" cy="288032"/>
          </a:xfrm>
        </p:spPr>
        <p:txBody>
          <a:bodyPr anchor="b"/>
          <a:lstStyle/>
          <a:p>
            <a:pPr algn="l"/>
            <a:r>
              <a:rPr lang="de-DE" sz="1400" dirty="0"/>
              <a:t>*) </a:t>
            </a:r>
            <a:r>
              <a:rPr lang="de-DE" dirty="0" err="1"/>
              <a:t>disponibile</a:t>
            </a:r>
            <a:r>
              <a:rPr lang="de-DE" dirty="0"/>
              <a:t> in fase </a:t>
            </a:r>
            <a:r>
              <a:rPr lang="en-US" dirty="0"/>
              <a:t>closed beta dal 02/10/2017</a:t>
            </a:r>
            <a:endParaRPr lang="de-DE" sz="1400" dirty="0"/>
          </a:p>
        </p:txBody>
      </p:sp>
      <p:sp>
        <p:nvSpPr>
          <p:cNvPr id="5" name="Datumsplatzhalter 4"/>
          <p:cNvSpPr>
            <a:spLocks noGrp="1"/>
          </p:cNvSpPr>
          <p:nvPr>
            <p:ph type="dt" sz="half" idx="19"/>
          </p:nvPr>
        </p:nvSpPr>
        <p:spPr/>
        <p:txBody>
          <a:bodyPr/>
          <a:lstStyle/>
          <a:p>
            <a:r>
              <a:rPr lang="de-DE"/>
              <a:t>© estos GmbH</a:t>
            </a:r>
            <a:endParaRPr lang="de-DE" dirty="0"/>
          </a:p>
        </p:txBody>
      </p:sp>
      <p:sp>
        <p:nvSpPr>
          <p:cNvPr id="6" name="Fußzeilenplatzhalter 5"/>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2" name="Foliennummernplatzhalter 1"/>
          <p:cNvSpPr>
            <a:spLocks noGrp="1"/>
          </p:cNvSpPr>
          <p:nvPr>
            <p:ph type="sldNum" sz="quarter" idx="16"/>
          </p:nvPr>
        </p:nvSpPr>
        <p:spPr/>
        <p:txBody>
          <a:bodyPr/>
          <a:lstStyle/>
          <a:p>
            <a:fld id="{C7C905D0-24F0-4A5D-A8FD-F45F8E9F1544}" type="slidenum">
              <a:rPr lang="de-DE" smtClean="0"/>
              <a:pPr/>
              <a:t>15</a:t>
            </a:fld>
            <a:endParaRPr lang="de-DE" dirty="0"/>
          </a:p>
        </p:txBody>
      </p:sp>
    </p:spTree>
    <p:extLst>
      <p:ext uri="{BB962C8B-B14F-4D97-AF65-F5344CB8AC3E}">
        <p14:creationId xmlns:p14="http://schemas.microsoft.com/office/powerpoint/2010/main" val="263322132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ProCall 6 Enterprise Software Suite (Chat &amp; </a:t>
            </a:r>
            <a:r>
              <a:rPr lang="de-DE" dirty="0" err="1"/>
              <a:t>Collaboration</a:t>
            </a:r>
            <a:r>
              <a:rPr lang="de-DE" dirty="0"/>
              <a:t>)</a:t>
            </a:r>
          </a:p>
        </p:txBody>
      </p:sp>
      <p:sp>
        <p:nvSpPr>
          <p:cNvPr id="7" name="Textplatzhalter 6"/>
          <p:cNvSpPr>
            <a:spLocks noGrp="1"/>
          </p:cNvSpPr>
          <p:nvPr>
            <p:ph type="body" sz="quarter" idx="17"/>
          </p:nvPr>
        </p:nvSpPr>
        <p:spPr/>
        <p:txBody>
          <a:bodyPr/>
          <a:lstStyle/>
          <a:p>
            <a:endParaRPr lang="de-DE"/>
          </a:p>
        </p:txBody>
      </p:sp>
      <p:sp>
        <p:nvSpPr>
          <p:cNvPr id="2" name="Datumsplatzhalter 1"/>
          <p:cNvSpPr>
            <a:spLocks noGrp="1"/>
          </p:cNvSpPr>
          <p:nvPr>
            <p:ph type="dt" sz="half" idx="4294967295"/>
          </p:nvPr>
        </p:nvSpPr>
        <p:spPr>
          <a:xfrm>
            <a:off x="718868" y="6540454"/>
            <a:ext cx="984644" cy="222879"/>
          </a:xfrm>
          <a:prstGeom prst="rect">
            <a:avLst/>
          </a:prstGeom>
        </p:spPr>
        <p:txBody>
          <a:bodyPr/>
          <a:lstStyle/>
          <a:p>
            <a:r>
              <a:rPr lang="de-DE"/>
              <a:t>© estos GmbH</a:t>
            </a:r>
            <a:endParaRPr lang="de-DE" dirty="0"/>
          </a:p>
        </p:txBody>
      </p:sp>
      <p:sp>
        <p:nvSpPr>
          <p:cNvPr id="6" name="Fußzeilenplatzhalter 5"/>
          <p:cNvSpPr>
            <a:spLocks noGrp="1"/>
          </p:cNvSpPr>
          <p:nvPr>
            <p:ph type="ftr" sz="quarter" idx="4294967295"/>
          </p:nvPr>
        </p:nvSpPr>
        <p:spPr>
          <a:xfrm>
            <a:off x="1800000" y="6547333"/>
            <a:ext cx="9120536" cy="216000"/>
          </a:xfrm>
          <a:prstGeom prst="rect">
            <a:avLst/>
          </a:prstGeom>
        </p:spPr>
        <p:txBody>
          <a:bodyPr/>
          <a:lstStyle/>
          <a:p>
            <a:r>
              <a:rPr lang="en-US" dirty="0"/>
              <a:t>Release 8/23/2017. Valid until 29/9/2017. Errors and subsequent changes are reserved.</a:t>
            </a:r>
            <a:endParaRPr lang="de-DE" dirty="0"/>
          </a:p>
        </p:txBody>
      </p:sp>
      <p:sp>
        <p:nvSpPr>
          <p:cNvPr id="9" name="Foliennummernplatzhalter 8"/>
          <p:cNvSpPr>
            <a:spLocks noGrp="1"/>
          </p:cNvSpPr>
          <p:nvPr>
            <p:ph type="sldNum" sz="quarter" idx="4294967295"/>
          </p:nvPr>
        </p:nvSpPr>
        <p:spPr>
          <a:xfrm>
            <a:off x="11028469" y="6540454"/>
            <a:ext cx="555131" cy="216000"/>
          </a:xfrm>
          <a:prstGeom prst="rect">
            <a:avLst/>
          </a:prstGeom>
        </p:spPr>
        <p:txBody>
          <a:bodyPr/>
          <a:lstStyle/>
          <a:p>
            <a:fld id="{C7C905D0-24F0-4A5D-A8FD-F45F8E9F1544}" type="slidenum">
              <a:rPr lang="de-DE" smtClean="0"/>
              <a:pPr/>
              <a:t>16</a:t>
            </a:fld>
            <a:endParaRPr lang="de-DE" dirty="0"/>
          </a:p>
        </p:txBody>
      </p:sp>
      <p:sp>
        <p:nvSpPr>
          <p:cNvPr id="10" name="Textfeld 9"/>
          <p:cNvSpPr txBox="1"/>
          <p:nvPr/>
        </p:nvSpPr>
        <p:spPr>
          <a:xfrm>
            <a:off x="2798009" y="831017"/>
            <a:ext cx="3608295" cy="276999"/>
          </a:xfrm>
          <a:prstGeom prst="rect">
            <a:avLst/>
          </a:prstGeom>
          <a:noFill/>
        </p:spPr>
        <p:txBody>
          <a:bodyPr wrap="none" rtlCol="0">
            <a:spAutoFit/>
          </a:bodyPr>
          <a:lstStyle/>
          <a:p>
            <a:r>
              <a:rPr lang="de-DE" sz="1200" dirty="0"/>
              <a:t>CTI per </a:t>
            </a:r>
            <a:r>
              <a:rPr lang="de-DE" sz="1200" dirty="0" err="1"/>
              <a:t>smartphones</a:t>
            </a:r>
            <a:r>
              <a:rPr lang="de-DE" sz="1200" dirty="0"/>
              <a:t> e </a:t>
            </a:r>
            <a:r>
              <a:rPr lang="de-DE" sz="1200" dirty="0" err="1"/>
              <a:t>cellulari</a:t>
            </a:r>
            <a:r>
              <a:rPr lang="de-DE" sz="1200" dirty="0"/>
              <a:t> </a:t>
            </a:r>
            <a:r>
              <a:rPr lang="de-DE" sz="1200" dirty="0" err="1"/>
              <a:t>con</a:t>
            </a:r>
            <a:r>
              <a:rPr lang="de-DE" sz="1200" dirty="0"/>
              <a:t> </a:t>
            </a:r>
            <a:r>
              <a:rPr lang="de-DE" sz="1200" dirty="0" err="1"/>
              <a:t>supporto</a:t>
            </a:r>
            <a:r>
              <a:rPr lang="de-DE" sz="1200" dirty="0"/>
              <a:t> </a:t>
            </a:r>
            <a:r>
              <a:rPr lang="de-DE" sz="1200" dirty="0" err="1"/>
              <a:t>bluetooth</a:t>
            </a:r>
            <a:endParaRPr lang="de-DE" sz="1200" dirty="0"/>
          </a:p>
        </p:txBody>
      </p:sp>
      <p:sp>
        <p:nvSpPr>
          <p:cNvPr id="11" name="Textfeld 10"/>
          <p:cNvSpPr txBox="1"/>
          <p:nvPr/>
        </p:nvSpPr>
        <p:spPr>
          <a:xfrm>
            <a:off x="5715010" y="1343494"/>
            <a:ext cx="1473480" cy="276999"/>
          </a:xfrm>
          <a:prstGeom prst="rect">
            <a:avLst/>
          </a:prstGeom>
          <a:noFill/>
        </p:spPr>
        <p:txBody>
          <a:bodyPr wrap="none" rtlCol="0">
            <a:spAutoFit/>
          </a:bodyPr>
          <a:lstStyle/>
          <a:p>
            <a:r>
              <a:rPr lang="de-DE" sz="1200" dirty="0" err="1"/>
              <a:t>VideoChat</a:t>
            </a:r>
            <a:r>
              <a:rPr lang="de-DE" sz="1200" dirty="0"/>
              <a:t> (</a:t>
            </a:r>
            <a:r>
              <a:rPr lang="de-DE" sz="1200" dirty="0" err="1"/>
              <a:t>WebRTC</a:t>
            </a:r>
            <a:r>
              <a:rPr lang="de-DE" sz="1200" dirty="0"/>
              <a:t>)</a:t>
            </a:r>
          </a:p>
        </p:txBody>
      </p:sp>
      <p:sp>
        <p:nvSpPr>
          <p:cNvPr id="12" name="Textfeld 11"/>
          <p:cNvSpPr txBox="1"/>
          <p:nvPr/>
        </p:nvSpPr>
        <p:spPr>
          <a:xfrm>
            <a:off x="599166" y="971469"/>
            <a:ext cx="1303562" cy="276999"/>
          </a:xfrm>
          <a:prstGeom prst="rect">
            <a:avLst/>
          </a:prstGeom>
          <a:noFill/>
        </p:spPr>
        <p:txBody>
          <a:bodyPr wrap="none" rtlCol="0">
            <a:spAutoFit/>
          </a:bodyPr>
          <a:lstStyle/>
          <a:p>
            <a:r>
              <a:rPr lang="de-DE" sz="1200" dirty="0"/>
              <a:t>Instant Messaging</a:t>
            </a:r>
          </a:p>
        </p:txBody>
      </p:sp>
      <p:sp>
        <p:nvSpPr>
          <p:cNvPr id="15" name="Textfeld 14"/>
          <p:cNvSpPr txBox="1"/>
          <p:nvPr/>
        </p:nvSpPr>
        <p:spPr>
          <a:xfrm>
            <a:off x="1871845" y="4257835"/>
            <a:ext cx="920508" cy="830997"/>
          </a:xfrm>
          <a:prstGeom prst="rect">
            <a:avLst/>
          </a:prstGeom>
          <a:noFill/>
        </p:spPr>
        <p:txBody>
          <a:bodyPr wrap="none" rtlCol="0">
            <a:spAutoFit/>
          </a:bodyPr>
          <a:lstStyle/>
          <a:p>
            <a:r>
              <a:rPr lang="de-DE" sz="1200" dirty="0" err="1"/>
              <a:t>Utente</a:t>
            </a:r>
            <a:r>
              <a:rPr lang="de-DE" sz="1200" dirty="0"/>
              <a:t> in </a:t>
            </a:r>
          </a:p>
          <a:p>
            <a:r>
              <a:rPr lang="de-DE" sz="1200" dirty="0" err="1"/>
              <a:t>mobilità</a:t>
            </a:r>
            <a:endParaRPr lang="de-DE" sz="1200" dirty="0"/>
          </a:p>
          <a:p>
            <a:r>
              <a:rPr lang="de-DE" sz="1200" dirty="0"/>
              <a:t>(App for iOS</a:t>
            </a:r>
          </a:p>
          <a:p>
            <a:r>
              <a:rPr lang="de-DE" sz="1200" dirty="0"/>
              <a:t>&amp; Android)</a:t>
            </a:r>
          </a:p>
        </p:txBody>
      </p:sp>
      <p:sp>
        <p:nvSpPr>
          <p:cNvPr id="16" name="Textfeld 15"/>
          <p:cNvSpPr txBox="1"/>
          <p:nvPr/>
        </p:nvSpPr>
        <p:spPr>
          <a:xfrm>
            <a:off x="7397714" y="3573484"/>
            <a:ext cx="1764907" cy="276999"/>
          </a:xfrm>
          <a:prstGeom prst="rect">
            <a:avLst/>
          </a:prstGeom>
          <a:noFill/>
        </p:spPr>
        <p:txBody>
          <a:bodyPr wrap="none" rtlCol="0">
            <a:spAutoFit/>
          </a:bodyPr>
          <a:lstStyle/>
          <a:p>
            <a:r>
              <a:rPr lang="de-DE" sz="1200" dirty="0" err="1"/>
              <a:t>Finestra</a:t>
            </a:r>
            <a:r>
              <a:rPr lang="de-DE" sz="1200" dirty="0"/>
              <a:t> di </a:t>
            </a:r>
            <a:r>
              <a:rPr lang="de-DE" sz="1200" dirty="0" err="1"/>
              <a:t>chiamata</a:t>
            </a:r>
            <a:r>
              <a:rPr lang="de-DE" sz="1200" dirty="0"/>
              <a:t> (CTI)</a:t>
            </a:r>
          </a:p>
        </p:txBody>
      </p:sp>
      <p:sp>
        <p:nvSpPr>
          <p:cNvPr id="17" name="Textfeld 16"/>
          <p:cNvSpPr txBox="1"/>
          <p:nvPr/>
        </p:nvSpPr>
        <p:spPr>
          <a:xfrm>
            <a:off x="5599159" y="3698102"/>
            <a:ext cx="1157689" cy="461665"/>
          </a:xfrm>
          <a:prstGeom prst="rect">
            <a:avLst/>
          </a:prstGeom>
          <a:noFill/>
        </p:spPr>
        <p:txBody>
          <a:bodyPr wrap="none" rtlCol="0">
            <a:spAutoFit/>
          </a:bodyPr>
          <a:lstStyle/>
          <a:p>
            <a:r>
              <a:rPr lang="de-DE" sz="1200" dirty="0" err="1"/>
              <a:t>Funzionalità</a:t>
            </a:r>
            <a:endParaRPr lang="de-DE" sz="1200" dirty="0"/>
          </a:p>
          <a:p>
            <a:r>
              <a:rPr lang="de-DE" sz="1200" dirty="0" err="1"/>
              <a:t>Softphone</a:t>
            </a:r>
            <a:r>
              <a:rPr lang="de-DE" sz="1200" dirty="0"/>
              <a:t> (SIP)</a:t>
            </a:r>
          </a:p>
        </p:txBody>
      </p:sp>
      <p:pic>
        <p:nvPicPr>
          <p:cNvPr id="20" name="Grafik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1854" y="5669934"/>
            <a:ext cx="6156472" cy="639386"/>
          </a:xfrm>
          <a:prstGeom prst="rect">
            <a:avLst/>
          </a:prstGeom>
        </p:spPr>
      </p:pic>
      <p:pic>
        <p:nvPicPr>
          <p:cNvPr id="21" name="Grafik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1241" y="1342351"/>
            <a:ext cx="2624548" cy="3782609"/>
          </a:xfrm>
          <a:prstGeom prst="rect">
            <a:avLst/>
          </a:prstGeom>
        </p:spPr>
      </p:pic>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7577" y="1679406"/>
            <a:ext cx="3050751" cy="1617060"/>
          </a:xfrm>
          <a:prstGeom prst="rect">
            <a:avLst/>
          </a:prstGeom>
        </p:spPr>
      </p:pic>
      <p:pic>
        <p:nvPicPr>
          <p:cNvPr id="23" name="Grafik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868" y="1332848"/>
            <a:ext cx="1650692" cy="2477737"/>
          </a:xfrm>
          <a:prstGeom prst="rect">
            <a:avLst/>
          </a:prstGeom>
        </p:spPr>
      </p:pic>
      <p:pic>
        <p:nvPicPr>
          <p:cNvPr id="24" name="Grafik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917" y="3825695"/>
            <a:ext cx="1565479" cy="2696004"/>
          </a:xfrm>
          <a:prstGeom prst="rect">
            <a:avLst/>
          </a:prstGeom>
        </p:spPr>
      </p:pic>
      <p:pic>
        <p:nvPicPr>
          <p:cNvPr id="25" name="Grafik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409" y="3837609"/>
            <a:ext cx="1544919" cy="1622588"/>
          </a:xfrm>
          <a:prstGeom prst="rect">
            <a:avLst/>
          </a:prstGeom>
        </p:spPr>
      </p:pic>
      <p:sp>
        <p:nvSpPr>
          <p:cNvPr id="27" name="Ellipse 26"/>
          <p:cNvSpPr/>
          <p:nvPr/>
        </p:nvSpPr>
        <p:spPr>
          <a:xfrm>
            <a:off x="3921404" y="2653362"/>
            <a:ext cx="288032" cy="28803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p:nvSpPr>
        <p:spPr>
          <a:xfrm>
            <a:off x="4873529" y="2653362"/>
            <a:ext cx="288032" cy="28803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0" name="Gerader Verbinder 29"/>
          <p:cNvCxnSpPr/>
          <p:nvPr/>
        </p:nvCxnSpPr>
        <p:spPr>
          <a:xfrm>
            <a:off x="5017545" y="2653362"/>
            <a:ext cx="71841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flipV="1">
            <a:off x="5735960" y="1412776"/>
            <a:ext cx="0" cy="124058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Gerader Verbinder 36"/>
          <p:cNvCxnSpPr>
            <a:stCxn id="27" idx="0"/>
          </p:cNvCxnSpPr>
          <p:nvPr/>
        </p:nvCxnSpPr>
        <p:spPr>
          <a:xfrm flipH="1">
            <a:off x="2495600" y="2653362"/>
            <a:ext cx="156982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flipV="1">
            <a:off x="2495600" y="1124744"/>
            <a:ext cx="0" cy="152861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Gerader Verbinder 44"/>
          <p:cNvCxnSpPr/>
          <p:nvPr/>
        </p:nvCxnSpPr>
        <p:spPr>
          <a:xfrm>
            <a:off x="2495600" y="119675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Gerader Verbinder 54"/>
          <p:cNvCxnSpPr/>
          <p:nvPr/>
        </p:nvCxnSpPr>
        <p:spPr>
          <a:xfrm flipH="1">
            <a:off x="1919536" y="1124744"/>
            <a:ext cx="57606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3547216" y="1757166"/>
            <a:ext cx="396000" cy="11623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1" name="Gerader Verbinder 60"/>
          <p:cNvCxnSpPr/>
          <p:nvPr/>
        </p:nvCxnSpPr>
        <p:spPr>
          <a:xfrm flipH="1" flipV="1">
            <a:off x="2765103" y="1873402"/>
            <a:ext cx="782113" cy="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Gerader Verbinder 62"/>
          <p:cNvCxnSpPr/>
          <p:nvPr/>
        </p:nvCxnSpPr>
        <p:spPr>
          <a:xfrm flipV="1">
            <a:off x="2757217" y="980728"/>
            <a:ext cx="0" cy="90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Rechteck 63"/>
          <p:cNvSpPr/>
          <p:nvPr/>
        </p:nvSpPr>
        <p:spPr>
          <a:xfrm>
            <a:off x="3547216" y="3148733"/>
            <a:ext cx="100512" cy="14401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6" name="Gerader Verbinder 65"/>
          <p:cNvCxnSpPr/>
          <p:nvPr/>
        </p:nvCxnSpPr>
        <p:spPr>
          <a:xfrm flipH="1">
            <a:off x="2711624" y="3292749"/>
            <a:ext cx="83559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flipV="1">
            <a:off x="2711624" y="3284984"/>
            <a:ext cx="0" cy="115212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9" name="Rechteck 78"/>
          <p:cNvSpPr/>
          <p:nvPr/>
        </p:nvSpPr>
        <p:spPr>
          <a:xfrm>
            <a:off x="5994004" y="3140968"/>
            <a:ext cx="1080000" cy="9268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1" name="Gerader Verbinder 80"/>
          <p:cNvCxnSpPr>
            <a:stCxn id="79" idx="1"/>
          </p:cNvCxnSpPr>
          <p:nvPr/>
        </p:nvCxnSpPr>
        <p:spPr>
          <a:xfrm>
            <a:off x="5994004" y="3187312"/>
            <a:ext cx="0" cy="40507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6" name="Textfeld 85"/>
          <p:cNvSpPr txBox="1"/>
          <p:nvPr/>
        </p:nvSpPr>
        <p:spPr>
          <a:xfrm>
            <a:off x="5994004" y="3356992"/>
            <a:ext cx="2244525" cy="276999"/>
          </a:xfrm>
          <a:prstGeom prst="rect">
            <a:avLst/>
          </a:prstGeom>
          <a:noFill/>
        </p:spPr>
        <p:txBody>
          <a:bodyPr wrap="none" rtlCol="0">
            <a:spAutoFit/>
          </a:bodyPr>
          <a:lstStyle/>
          <a:p>
            <a:r>
              <a:rPr lang="de-DE" sz="1200" dirty="0"/>
              <a:t>Collaboration (Desktop sharing)</a:t>
            </a:r>
          </a:p>
        </p:txBody>
      </p:sp>
      <p:sp>
        <p:nvSpPr>
          <p:cNvPr id="87" name="Rechteck 86"/>
          <p:cNvSpPr/>
          <p:nvPr/>
        </p:nvSpPr>
        <p:spPr>
          <a:xfrm>
            <a:off x="3287687" y="3789040"/>
            <a:ext cx="108000" cy="1440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9" name="Gerader Verbinder 88"/>
          <p:cNvCxnSpPr>
            <a:stCxn id="87" idx="2"/>
          </p:cNvCxnSpPr>
          <p:nvPr/>
        </p:nvCxnSpPr>
        <p:spPr>
          <a:xfrm>
            <a:off x="3341687" y="3933040"/>
            <a:ext cx="225025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0" name="Rechteck 89"/>
          <p:cNvSpPr/>
          <p:nvPr/>
        </p:nvSpPr>
        <p:spPr>
          <a:xfrm>
            <a:off x="2947914" y="4077040"/>
            <a:ext cx="2509755" cy="3240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6" name="Gerader Verbinder 95"/>
          <p:cNvCxnSpPr>
            <a:stCxn id="90" idx="3"/>
          </p:cNvCxnSpPr>
          <p:nvPr/>
        </p:nvCxnSpPr>
        <p:spPr>
          <a:xfrm>
            <a:off x="5457669" y="4239040"/>
            <a:ext cx="195817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a:stCxn id="10" idx="3"/>
            <a:endCxn id="10" idx="3"/>
          </p:cNvCxnSpPr>
          <p:nvPr/>
        </p:nvCxnSpPr>
        <p:spPr>
          <a:xfrm>
            <a:off x="6406304" y="969517"/>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56698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ProCall</a:t>
            </a:r>
            <a:r>
              <a:rPr lang="de-DE" dirty="0"/>
              <a:t> 6 Enterprise Software Suite (CEBP &amp; </a:t>
            </a:r>
            <a:r>
              <a:rPr lang="de-DE" dirty="0" err="1"/>
              <a:t>Federation</a:t>
            </a:r>
            <a:r>
              <a:rPr lang="de-DE" dirty="0"/>
              <a:t>)</a:t>
            </a:r>
          </a:p>
        </p:txBody>
      </p:sp>
      <p:sp>
        <p:nvSpPr>
          <p:cNvPr id="7" name="Textplatzhalter 6"/>
          <p:cNvSpPr>
            <a:spLocks noGrp="1"/>
          </p:cNvSpPr>
          <p:nvPr>
            <p:ph type="body" sz="quarter" idx="17"/>
          </p:nvPr>
        </p:nvSpPr>
        <p:spPr/>
        <p:txBody>
          <a:bodyPr/>
          <a:lstStyle/>
          <a:p>
            <a:endParaRPr lang="de-DE"/>
          </a:p>
        </p:txBody>
      </p:sp>
      <p:sp>
        <p:nvSpPr>
          <p:cNvPr id="2" name="Datumsplatzhalter 1"/>
          <p:cNvSpPr>
            <a:spLocks noGrp="1"/>
          </p:cNvSpPr>
          <p:nvPr>
            <p:ph type="dt" sz="half" idx="4294967295"/>
          </p:nvPr>
        </p:nvSpPr>
        <p:spPr>
          <a:xfrm>
            <a:off x="718868" y="6540454"/>
            <a:ext cx="984644" cy="222879"/>
          </a:xfrm>
          <a:prstGeom prst="rect">
            <a:avLst/>
          </a:prstGeom>
        </p:spPr>
        <p:txBody>
          <a:bodyPr/>
          <a:lstStyle/>
          <a:p>
            <a:r>
              <a:rPr lang="de-DE"/>
              <a:t>© estos GmbH</a:t>
            </a:r>
            <a:endParaRPr lang="de-DE" dirty="0"/>
          </a:p>
        </p:txBody>
      </p:sp>
      <p:sp>
        <p:nvSpPr>
          <p:cNvPr id="6" name="Fußzeilenplatzhalter 5"/>
          <p:cNvSpPr>
            <a:spLocks noGrp="1"/>
          </p:cNvSpPr>
          <p:nvPr>
            <p:ph type="ftr" sz="quarter" idx="4294967295"/>
          </p:nvPr>
        </p:nvSpPr>
        <p:spPr>
          <a:xfrm>
            <a:off x="1800000" y="6547333"/>
            <a:ext cx="9120536" cy="216000"/>
          </a:xfrm>
          <a:prstGeom prst="rect">
            <a:avLst/>
          </a:prstGeom>
        </p:spPr>
        <p:txBody>
          <a:bodyPr/>
          <a:lstStyle/>
          <a:p>
            <a:r>
              <a:rPr lang="en-US" dirty="0"/>
              <a:t>Release 8/23/2017. Valid until 29/9/2017. Errors and subsequent changes are reserved.</a:t>
            </a:r>
            <a:endParaRPr lang="de-DE" dirty="0"/>
          </a:p>
        </p:txBody>
      </p:sp>
      <p:sp>
        <p:nvSpPr>
          <p:cNvPr id="9" name="Foliennummernplatzhalter 8"/>
          <p:cNvSpPr>
            <a:spLocks noGrp="1"/>
          </p:cNvSpPr>
          <p:nvPr>
            <p:ph type="sldNum" sz="quarter" idx="4294967295"/>
          </p:nvPr>
        </p:nvSpPr>
        <p:spPr>
          <a:xfrm>
            <a:off x="11028469" y="6540454"/>
            <a:ext cx="555131" cy="216000"/>
          </a:xfrm>
          <a:prstGeom prst="rect">
            <a:avLst/>
          </a:prstGeom>
        </p:spPr>
        <p:txBody>
          <a:bodyPr/>
          <a:lstStyle/>
          <a:p>
            <a:fld id="{C7C905D0-24F0-4A5D-A8FD-F45F8E9F1544}" type="slidenum">
              <a:rPr lang="de-DE" smtClean="0"/>
              <a:pPr/>
              <a:t>17</a:t>
            </a:fld>
            <a:endParaRPr lang="de-DE" dirty="0"/>
          </a:p>
        </p:txBody>
      </p:sp>
      <p:sp>
        <p:nvSpPr>
          <p:cNvPr id="10" name="Textfeld 9"/>
          <p:cNvSpPr txBox="1"/>
          <p:nvPr/>
        </p:nvSpPr>
        <p:spPr>
          <a:xfrm>
            <a:off x="2798009" y="831017"/>
            <a:ext cx="3608295" cy="276999"/>
          </a:xfrm>
          <a:prstGeom prst="rect">
            <a:avLst/>
          </a:prstGeom>
          <a:noFill/>
        </p:spPr>
        <p:txBody>
          <a:bodyPr wrap="none" rtlCol="0">
            <a:spAutoFit/>
          </a:bodyPr>
          <a:lstStyle/>
          <a:p>
            <a:r>
              <a:rPr lang="de-DE" sz="1200" dirty="0"/>
              <a:t>CTI per </a:t>
            </a:r>
            <a:r>
              <a:rPr lang="de-DE" sz="1200" dirty="0" err="1"/>
              <a:t>smartphones</a:t>
            </a:r>
            <a:r>
              <a:rPr lang="de-DE" sz="1200" dirty="0"/>
              <a:t> e </a:t>
            </a:r>
            <a:r>
              <a:rPr lang="de-DE" sz="1200" dirty="0" err="1"/>
              <a:t>cellulari</a:t>
            </a:r>
            <a:r>
              <a:rPr lang="de-DE" sz="1200" dirty="0"/>
              <a:t> </a:t>
            </a:r>
            <a:r>
              <a:rPr lang="de-DE" sz="1200" dirty="0" err="1"/>
              <a:t>con</a:t>
            </a:r>
            <a:r>
              <a:rPr lang="de-DE" sz="1200" dirty="0"/>
              <a:t> </a:t>
            </a:r>
            <a:r>
              <a:rPr lang="de-DE" sz="1200" dirty="0" err="1"/>
              <a:t>supporto</a:t>
            </a:r>
            <a:r>
              <a:rPr lang="de-DE" sz="1200" dirty="0"/>
              <a:t> </a:t>
            </a:r>
            <a:r>
              <a:rPr lang="de-DE" sz="1200" dirty="0" err="1"/>
              <a:t>bluetooth</a:t>
            </a:r>
            <a:endParaRPr lang="de-DE" sz="1200" dirty="0"/>
          </a:p>
        </p:txBody>
      </p:sp>
      <p:sp>
        <p:nvSpPr>
          <p:cNvPr id="11" name="Textfeld 10"/>
          <p:cNvSpPr txBox="1"/>
          <p:nvPr/>
        </p:nvSpPr>
        <p:spPr>
          <a:xfrm>
            <a:off x="5715010" y="1343494"/>
            <a:ext cx="1473480" cy="276999"/>
          </a:xfrm>
          <a:prstGeom prst="rect">
            <a:avLst/>
          </a:prstGeom>
          <a:noFill/>
        </p:spPr>
        <p:txBody>
          <a:bodyPr wrap="none" rtlCol="0">
            <a:spAutoFit/>
          </a:bodyPr>
          <a:lstStyle/>
          <a:p>
            <a:r>
              <a:rPr lang="de-DE" sz="1200" dirty="0" err="1"/>
              <a:t>VideoChat</a:t>
            </a:r>
            <a:r>
              <a:rPr lang="de-DE" sz="1200" dirty="0"/>
              <a:t> (</a:t>
            </a:r>
            <a:r>
              <a:rPr lang="de-DE" sz="1200" dirty="0" err="1"/>
              <a:t>WebRTC</a:t>
            </a:r>
            <a:r>
              <a:rPr lang="de-DE" sz="1200" dirty="0"/>
              <a:t>)</a:t>
            </a:r>
          </a:p>
        </p:txBody>
      </p:sp>
      <p:sp>
        <p:nvSpPr>
          <p:cNvPr id="12" name="Textfeld 11"/>
          <p:cNvSpPr txBox="1"/>
          <p:nvPr/>
        </p:nvSpPr>
        <p:spPr>
          <a:xfrm>
            <a:off x="599166" y="971469"/>
            <a:ext cx="1303562" cy="276999"/>
          </a:xfrm>
          <a:prstGeom prst="rect">
            <a:avLst/>
          </a:prstGeom>
          <a:noFill/>
        </p:spPr>
        <p:txBody>
          <a:bodyPr wrap="none" rtlCol="0">
            <a:spAutoFit/>
          </a:bodyPr>
          <a:lstStyle/>
          <a:p>
            <a:r>
              <a:rPr lang="de-DE" sz="1200" dirty="0"/>
              <a:t>Instant Messaging</a:t>
            </a:r>
          </a:p>
        </p:txBody>
      </p:sp>
      <p:sp>
        <p:nvSpPr>
          <p:cNvPr id="13" name="Textfeld 12"/>
          <p:cNvSpPr txBox="1"/>
          <p:nvPr/>
        </p:nvSpPr>
        <p:spPr>
          <a:xfrm>
            <a:off x="3249611" y="5237940"/>
            <a:ext cx="861133" cy="276999"/>
          </a:xfrm>
          <a:prstGeom prst="rect">
            <a:avLst/>
          </a:prstGeom>
          <a:noFill/>
        </p:spPr>
        <p:txBody>
          <a:bodyPr wrap="none" rtlCol="0">
            <a:spAutoFit/>
          </a:bodyPr>
          <a:lstStyle/>
          <a:p>
            <a:r>
              <a:rPr lang="de-DE" sz="1200" dirty="0" err="1"/>
              <a:t>Federation</a:t>
            </a:r>
            <a:endParaRPr lang="de-DE" sz="1200" dirty="0"/>
          </a:p>
        </p:txBody>
      </p:sp>
      <p:sp>
        <p:nvSpPr>
          <p:cNvPr id="15" name="Textfeld 14"/>
          <p:cNvSpPr txBox="1"/>
          <p:nvPr/>
        </p:nvSpPr>
        <p:spPr>
          <a:xfrm>
            <a:off x="1871845" y="4257835"/>
            <a:ext cx="920508" cy="830997"/>
          </a:xfrm>
          <a:prstGeom prst="rect">
            <a:avLst/>
          </a:prstGeom>
          <a:noFill/>
        </p:spPr>
        <p:txBody>
          <a:bodyPr wrap="none" rtlCol="0">
            <a:spAutoFit/>
          </a:bodyPr>
          <a:lstStyle/>
          <a:p>
            <a:r>
              <a:rPr lang="de-DE" sz="1200" dirty="0" err="1"/>
              <a:t>Utente</a:t>
            </a:r>
            <a:r>
              <a:rPr lang="de-DE" sz="1200" dirty="0"/>
              <a:t> in </a:t>
            </a:r>
          </a:p>
          <a:p>
            <a:r>
              <a:rPr lang="de-DE" sz="1200" dirty="0" err="1"/>
              <a:t>mobilità</a:t>
            </a:r>
            <a:endParaRPr lang="de-DE" sz="1200" dirty="0"/>
          </a:p>
          <a:p>
            <a:r>
              <a:rPr lang="de-DE" sz="1200" dirty="0"/>
              <a:t>(App for iOS</a:t>
            </a:r>
          </a:p>
          <a:p>
            <a:r>
              <a:rPr lang="de-DE" sz="1200" dirty="0"/>
              <a:t>&amp; Android)</a:t>
            </a:r>
          </a:p>
        </p:txBody>
      </p:sp>
      <p:sp>
        <p:nvSpPr>
          <p:cNvPr id="16" name="Textfeld 15"/>
          <p:cNvSpPr txBox="1"/>
          <p:nvPr/>
        </p:nvSpPr>
        <p:spPr>
          <a:xfrm>
            <a:off x="7397714" y="3573484"/>
            <a:ext cx="2070118" cy="276999"/>
          </a:xfrm>
          <a:prstGeom prst="rect">
            <a:avLst/>
          </a:prstGeom>
          <a:noFill/>
        </p:spPr>
        <p:txBody>
          <a:bodyPr wrap="none" rtlCol="0">
            <a:spAutoFit/>
          </a:bodyPr>
          <a:lstStyle/>
          <a:p>
            <a:r>
              <a:rPr lang="de-DE" sz="1200" dirty="0" err="1"/>
              <a:t>Finestra</a:t>
            </a:r>
            <a:r>
              <a:rPr lang="de-DE" sz="1200" dirty="0"/>
              <a:t> di </a:t>
            </a:r>
            <a:r>
              <a:rPr lang="de-DE" sz="1200" dirty="0" err="1"/>
              <a:t>conversazione</a:t>
            </a:r>
            <a:r>
              <a:rPr lang="de-DE" sz="1200" dirty="0"/>
              <a:t> (CTI)</a:t>
            </a:r>
          </a:p>
        </p:txBody>
      </p:sp>
      <p:sp>
        <p:nvSpPr>
          <p:cNvPr id="17" name="Textfeld 16"/>
          <p:cNvSpPr txBox="1"/>
          <p:nvPr/>
        </p:nvSpPr>
        <p:spPr>
          <a:xfrm>
            <a:off x="5599159" y="3698102"/>
            <a:ext cx="1157689" cy="461665"/>
          </a:xfrm>
          <a:prstGeom prst="rect">
            <a:avLst/>
          </a:prstGeom>
          <a:noFill/>
        </p:spPr>
        <p:txBody>
          <a:bodyPr wrap="none" rtlCol="0">
            <a:spAutoFit/>
          </a:bodyPr>
          <a:lstStyle/>
          <a:p>
            <a:r>
              <a:rPr lang="de-DE" sz="1200" dirty="0" err="1"/>
              <a:t>Funzionalità</a:t>
            </a:r>
            <a:endParaRPr lang="de-DE" sz="1200" dirty="0"/>
          </a:p>
          <a:p>
            <a:r>
              <a:rPr lang="de-DE" sz="1200" dirty="0" err="1"/>
              <a:t>Softphone</a:t>
            </a:r>
            <a:r>
              <a:rPr lang="de-DE" sz="1200" dirty="0"/>
              <a:t> (SIP)</a:t>
            </a:r>
          </a:p>
        </p:txBody>
      </p:sp>
      <p:sp>
        <p:nvSpPr>
          <p:cNvPr id="18" name="Textfeld 17"/>
          <p:cNvSpPr txBox="1"/>
          <p:nvPr/>
        </p:nvSpPr>
        <p:spPr>
          <a:xfrm>
            <a:off x="5938997" y="4683167"/>
            <a:ext cx="1368387" cy="646331"/>
          </a:xfrm>
          <a:prstGeom prst="rect">
            <a:avLst/>
          </a:prstGeom>
          <a:noFill/>
        </p:spPr>
        <p:txBody>
          <a:bodyPr wrap="none" rtlCol="0">
            <a:spAutoFit/>
          </a:bodyPr>
          <a:lstStyle/>
          <a:p>
            <a:pPr algn="r"/>
            <a:r>
              <a:rPr lang="de-DE" sz="1200" dirty="0" err="1"/>
              <a:t>Integrazione</a:t>
            </a:r>
            <a:r>
              <a:rPr lang="de-DE" sz="1200" dirty="0"/>
              <a:t> ai</a:t>
            </a:r>
          </a:p>
          <a:p>
            <a:pPr algn="r"/>
            <a:r>
              <a:rPr lang="de-DE" sz="1200" dirty="0"/>
              <a:t> </a:t>
            </a:r>
            <a:r>
              <a:rPr lang="de-DE" sz="1200" dirty="0" err="1"/>
              <a:t>processi</a:t>
            </a:r>
            <a:r>
              <a:rPr lang="de-DE" sz="1200" dirty="0"/>
              <a:t> </a:t>
            </a:r>
            <a:r>
              <a:rPr lang="de-DE" sz="1200" dirty="0" err="1"/>
              <a:t>produttivi</a:t>
            </a:r>
            <a:endParaRPr lang="de-DE" sz="1200" dirty="0"/>
          </a:p>
          <a:p>
            <a:pPr algn="r"/>
            <a:r>
              <a:rPr lang="de-DE" sz="1200" dirty="0"/>
              <a:t>(CEBP)</a:t>
            </a:r>
          </a:p>
        </p:txBody>
      </p:sp>
      <p:pic>
        <p:nvPicPr>
          <p:cNvPr id="20" name="Grafik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1854" y="5669934"/>
            <a:ext cx="6156472" cy="639386"/>
          </a:xfrm>
          <a:prstGeom prst="rect">
            <a:avLst/>
          </a:prstGeom>
        </p:spPr>
      </p:pic>
      <p:pic>
        <p:nvPicPr>
          <p:cNvPr id="21" name="Grafik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1241" y="1342351"/>
            <a:ext cx="2624548" cy="3782609"/>
          </a:xfrm>
          <a:prstGeom prst="rect">
            <a:avLst/>
          </a:prstGeom>
        </p:spPr>
      </p:pic>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7577" y="1679406"/>
            <a:ext cx="3050751" cy="1617060"/>
          </a:xfrm>
          <a:prstGeom prst="rect">
            <a:avLst/>
          </a:prstGeom>
        </p:spPr>
      </p:pic>
      <p:pic>
        <p:nvPicPr>
          <p:cNvPr id="23" name="Grafik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868" y="1332848"/>
            <a:ext cx="1650692" cy="2477737"/>
          </a:xfrm>
          <a:prstGeom prst="rect">
            <a:avLst/>
          </a:prstGeom>
        </p:spPr>
      </p:pic>
      <p:pic>
        <p:nvPicPr>
          <p:cNvPr id="25" name="Grafik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3409" y="3837609"/>
            <a:ext cx="1544919" cy="1622588"/>
          </a:xfrm>
          <a:prstGeom prst="rect">
            <a:avLst/>
          </a:prstGeom>
        </p:spPr>
      </p:pic>
      <p:sp>
        <p:nvSpPr>
          <p:cNvPr id="27" name="Ellipse 26"/>
          <p:cNvSpPr/>
          <p:nvPr/>
        </p:nvSpPr>
        <p:spPr>
          <a:xfrm>
            <a:off x="3921404" y="2653362"/>
            <a:ext cx="288032" cy="28803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p:nvSpPr>
        <p:spPr>
          <a:xfrm>
            <a:off x="4873529" y="2653362"/>
            <a:ext cx="288032" cy="28803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0" name="Gerader Verbinder 29"/>
          <p:cNvCxnSpPr/>
          <p:nvPr/>
        </p:nvCxnSpPr>
        <p:spPr>
          <a:xfrm>
            <a:off x="5017545" y="2653362"/>
            <a:ext cx="71841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flipV="1">
            <a:off x="5735960" y="1412776"/>
            <a:ext cx="0" cy="124058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Gerader Verbinder 36"/>
          <p:cNvCxnSpPr>
            <a:stCxn id="27" idx="0"/>
          </p:cNvCxnSpPr>
          <p:nvPr/>
        </p:nvCxnSpPr>
        <p:spPr>
          <a:xfrm flipH="1">
            <a:off x="2495600" y="2653362"/>
            <a:ext cx="156982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flipV="1">
            <a:off x="2495600" y="1124744"/>
            <a:ext cx="0" cy="152861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Gerader Verbinder 44"/>
          <p:cNvCxnSpPr/>
          <p:nvPr/>
        </p:nvCxnSpPr>
        <p:spPr>
          <a:xfrm>
            <a:off x="2495600" y="119675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Gerader Verbinder 54"/>
          <p:cNvCxnSpPr/>
          <p:nvPr/>
        </p:nvCxnSpPr>
        <p:spPr>
          <a:xfrm flipH="1">
            <a:off x="1919536" y="1124744"/>
            <a:ext cx="57606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3547216" y="1757166"/>
            <a:ext cx="396000" cy="11623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1" name="Gerader Verbinder 60"/>
          <p:cNvCxnSpPr/>
          <p:nvPr/>
        </p:nvCxnSpPr>
        <p:spPr>
          <a:xfrm flipH="1" flipV="1">
            <a:off x="2765103" y="1873402"/>
            <a:ext cx="782113" cy="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Gerader Verbinder 62"/>
          <p:cNvCxnSpPr/>
          <p:nvPr/>
        </p:nvCxnSpPr>
        <p:spPr>
          <a:xfrm flipV="1">
            <a:off x="2757217" y="980728"/>
            <a:ext cx="0" cy="90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Rechteck 63"/>
          <p:cNvSpPr/>
          <p:nvPr/>
        </p:nvSpPr>
        <p:spPr>
          <a:xfrm>
            <a:off x="3547216" y="3148733"/>
            <a:ext cx="100512" cy="14401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6" name="Gerader Verbinder 65"/>
          <p:cNvCxnSpPr/>
          <p:nvPr/>
        </p:nvCxnSpPr>
        <p:spPr>
          <a:xfrm flipH="1">
            <a:off x="2711624" y="3292749"/>
            <a:ext cx="83559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flipV="1">
            <a:off x="2711624" y="3284984"/>
            <a:ext cx="0" cy="115212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3" name="Rechteck 72"/>
          <p:cNvSpPr/>
          <p:nvPr/>
        </p:nvSpPr>
        <p:spPr>
          <a:xfrm>
            <a:off x="3287687" y="4941167"/>
            <a:ext cx="149637" cy="8937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7" name="Gerader Verbinder 76"/>
          <p:cNvCxnSpPr>
            <a:stCxn id="73" idx="1"/>
          </p:cNvCxnSpPr>
          <p:nvPr/>
        </p:nvCxnSpPr>
        <p:spPr>
          <a:xfrm>
            <a:off x="3287687" y="4985857"/>
            <a:ext cx="0" cy="39058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9" name="Rechteck 78"/>
          <p:cNvSpPr/>
          <p:nvPr/>
        </p:nvSpPr>
        <p:spPr>
          <a:xfrm>
            <a:off x="5994004" y="3140968"/>
            <a:ext cx="1080000" cy="9268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1" name="Gerader Verbinder 80"/>
          <p:cNvCxnSpPr>
            <a:stCxn id="79" idx="1"/>
          </p:cNvCxnSpPr>
          <p:nvPr/>
        </p:nvCxnSpPr>
        <p:spPr>
          <a:xfrm>
            <a:off x="5994004" y="3187312"/>
            <a:ext cx="0" cy="40507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7" name="Rechteck 86"/>
          <p:cNvSpPr/>
          <p:nvPr/>
        </p:nvSpPr>
        <p:spPr>
          <a:xfrm>
            <a:off x="3287687" y="3789040"/>
            <a:ext cx="108000" cy="1440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9" name="Gerader Verbinder 88"/>
          <p:cNvCxnSpPr>
            <a:stCxn id="87" idx="2"/>
          </p:cNvCxnSpPr>
          <p:nvPr/>
        </p:nvCxnSpPr>
        <p:spPr>
          <a:xfrm>
            <a:off x="3341687" y="3933040"/>
            <a:ext cx="225025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0" name="Rechteck 89"/>
          <p:cNvSpPr/>
          <p:nvPr/>
        </p:nvSpPr>
        <p:spPr>
          <a:xfrm>
            <a:off x="2947914" y="4077040"/>
            <a:ext cx="2509755" cy="3240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6" name="Gerader Verbinder 95"/>
          <p:cNvCxnSpPr>
            <a:stCxn id="90" idx="3"/>
          </p:cNvCxnSpPr>
          <p:nvPr/>
        </p:nvCxnSpPr>
        <p:spPr>
          <a:xfrm>
            <a:off x="5457669" y="4239040"/>
            <a:ext cx="195817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Gerader Verbinder 99"/>
          <p:cNvCxnSpPr/>
          <p:nvPr/>
        </p:nvCxnSpPr>
        <p:spPr>
          <a:xfrm flipH="1">
            <a:off x="7321043" y="4781142"/>
            <a:ext cx="18123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p:cNvCxnSpPr/>
          <p:nvPr/>
        </p:nvCxnSpPr>
        <p:spPr>
          <a:xfrm flipH="1">
            <a:off x="7320136" y="5237940"/>
            <a:ext cx="18327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p:cNvCxnSpPr/>
          <p:nvPr/>
        </p:nvCxnSpPr>
        <p:spPr>
          <a:xfrm>
            <a:off x="7321043" y="4781142"/>
            <a:ext cx="0" cy="45679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a:stCxn id="10" idx="3"/>
            <a:endCxn id="10" idx="3"/>
          </p:cNvCxnSpPr>
          <p:nvPr/>
        </p:nvCxnSpPr>
        <p:spPr>
          <a:xfrm>
            <a:off x="6406304" y="96951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feld 58"/>
          <p:cNvSpPr txBox="1"/>
          <p:nvPr/>
        </p:nvSpPr>
        <p:spPr>
          <a:xfrm>
            <a:off x="5994004" y="3356992"/>
            <a:ext cx="2244525" cy="276999"/>
          </a:xfrm>
          <a:prstGeom prst="rect">
            <a:avLst/>
          </a:prstGeom>
          <a:noFill/>
        </p:spPr>
        <p:txBody>
          <a:bodyPr wrap="none" rtlCol="0">
            <a:spAutoFit/>
          </a:bodyPr>
          <a:lstStyle/>
          <a:p>
            <a:r>
              <a:rPr lang="de-DE" sz="1200" dirty="0"/>
              <a:t>Collaboration (Desktop sharing)</a:t>
            </a:r>
          </a:p>
        </p:txBody>
      </p:sp>
      <p:pic>
        <p:nvPicPr>
          <p:cNvPr id="48" name="Grafik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917" y="3825695"/>
            <a:ext cx="1565479" cy="2696004"/>
          </a:xfrm>
          <a:prstGeom prst="rect">
            <a:avLst/>
          </a:prstGeom>
        </p:spPr>
      </p:pic>
    </p:spTree>
    <p:extLst>
      <p:ext uri="{BB962C8B-B14F-4D97-AF65-F5344CB8AC3E}">
        <p14:creationId xmlns:p14="http://schemas.microsoft.com/office/powerpoint/2010/main" val="1234191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5049" r="64307" b="4939"/>
          <a:stretch/>
        </p:blipFill>
        <p:spPr>
          <a:xfrm>
            <a:off x="9442234" y="1336702"/>
            <a:ext cx="2096217" cy="2947830"/>
          </a:xfrm>
          <a:prstGeom prst="rect">
            <a:avLst/>
          </a:prstGeom>
        </p:spPr>
      </p:pic>
      <p:sp>
        <p:nvSpPr>
          <p:cNvPr id="3" name="Titel 2"/>
          <p:cNvSpPr>
            <a:spLocks noGrp="1"/>
          </p:cNvSpPr>
          <p:nvPr>
            <p:ph type="title"/>
          </p:nvPr>
        </p:nvSpPr>
        <p:spPr/>
        <p:txBody>
          <a:bodyPr>
            <a:normAutofit/>
          </a:bodyPr>
          <a:lstStyle/>
          <a:p>
            <a:r>
              <a:rPr lang="de-DE" dirty="0"/>
              <a:t>ProCall 6 Enterprise Software Suite (contact portal/business card)</a:t>
            </a:r>
          </a:p>
        </p:txBody>
      </p:sp>
      <p:sp>
        <p:nvSpPr>
          <p:cNvPr id="7" name="Textplatzhalter 6"/>
          <p:cNvSpPr>
            <a:spLocks noGrp="1"/>
          </p:cNvSpPr>
          <p:nvPr>
            <p:ph type="body" sz="quarter" idx="17"/>
          </p:nvPr>
        </p:nvSpPr>
        <p:spPr/>
        <p:txBody>
          <a:bodyPr/>
          <a:lstStyle/>
          <a:p>
            <a:endParaRPr lang="de-DE"/>
          </a:p>
        </p:txBody>
      </p:sp>
      <p:sp>
        <p:nvSpPr>
          <p:cNvPr id="2" name="Datumsplatzhalter 1"/>
          <p:cNvSpPr>
            <a:spLocks noGrp="1"/>
          </p:cNvSpPr>
          <p:nvPr>
            <p:ph type="dt" sz="half" idx="4294967295"/>
          </p:nvPr>
        </p:nvSpPr>
        <p:spPr>
          <a:xfrm>
            <a:off x="718868" y="6540454"/>
            <a:ext cx="984644" cy="222879"/>
          </a:xfrm>
          <a:prstGeom prst="rect">
            <a:avLst/>
          </a:prstGeom>
        </p:spPr>
        <p:txBody>
          <a:bodyPr/>
          <a:lstStyle/>
          <a:p>
            <a:r>
              <a:rPr lang="de-DE"/>
              <a:t>© estos GmbH</a:t>
            </a:r>
            <a:endParaRPr lang="de-DE" dirty="0"/>
          </a:p>
        </p:txBody>
      </p:sp>
      <p:sp>
        <p:nvSpPr>
          <p:cNvPr id="6" name="Fußzeilenplatzhalter 5"/>
          <p:cNvSpPr>
            <a:spLocks noGrp="1"/>
          </p:cNvSpPr>
          <p:nvPr>
            <p:ph type="ftr" sz="quarter" idx="4294967295"/>
          </p:nvPr>
        </p:nvSpPr>
        <p:spPr>
          <a:xfrm>
            <a:off x="1800000" y="6547333"/>
            <a:ext cx="9120536" cy="216000"/>
          </a:xfrm>
          <a:prstGeom prst="rect">
            <a:avLst/>
          </a:prstGeom>
        </p:spPr>
        <p:txBody>
          <a:bodyPr/>
          <a:lstStyle/>
          <a:p>
            <a:r>
              <a:rPr lang="en-US" dirty="0"/>
              <a:t>Release 8/23/2017. Valid until 29/9/2017. Errors and subsequent changes are reserved.</a:t>
            </a:r>
            <a:endParaRPr lang="de-DE" dirty="0"/>
          </a:p>
        </p:txBody>
      </p:sp>
      <p:sp>
        <p:nvSpPr>
          <p:cNvPr id="9" name="Foliennummernplatzhalter 8"/>
          <p:cNvSpPr>
            <a:spLocks noGrp="1"/>
          </p:cNvSpPr>
          <p:nvPr>
            <p:ph type="sldNum" sz="quarter" idx="4294967295"/>
          </p:nvPr>
        </p:nvSpPr>
        <p:spPr>
          <a:xfrm>
            <a:off x="11028469" y="6540454"/>
            <a:ext cx="555131" cy="216000"/>
          </a:xfrm>
          <a:prstGeom prst="rect">
            <a:avLst/>
          </a:prstGeom>
        </p:spPr>
        <p:txBody>
          <a:bodyPr/>
          <a:lstStyle/>
          <a:p>
            <a:fld id="{C7C905D0-24F0-4A5D-A8FD-F45F8E9F1544}" type="slidenum">
              <a:rPr lang="de-DE" smtClean="0"/>
              <a:pPr/>
              <a:t>18</a:t>
            </a:fld>
            <a:endParaRPr lang="de-DE" dirty="0"/>
          </a:p>
        </p:txBody>
      </p:sp>
      <p:sp>
        <p:nvSpPr>
          <p:cNvPr id="10" name="Textfeld 9"/>
          <p:cNvSpPr txBox="1"/>
          <p:nvPr/>
        </p:nvSpPr>
        <p:spPr>
          <a:xfrm>
            <a:off x="2798009" y="831017"/>
            <a:ext cx="3608295" cy="276999"/>
          </a:xfrm>
          <a:prstGeom prst="rect">
            <a:avLst/>
          </a:prstGeom>
          <a:noFill/>
        </p:spPr>
        <p:txBody>
          <a:bodyPr wrap="none" rtlCol="0">
            <a:spAutoFit/>
          </a:bodyPr>
          <a:lstStyle/>
          <a:p>
            <a:r>
              <a:rPr lang="de-DE" sz="1200" dirty="0"/>
              <a:t>CTI per </a:t>
            </a:r>
            <a:r>
              <a:rPr lang="de-DE" sz="1200" dirty="0" err="1"/>
              <a:t>smartphones</a:t>
            </a:r>
            <a:r>
              <a:rPr lang="de-DE" sz="1200" dirty="0"/>
              <a:t> e </a:t>
            </a:r>
            <a:r>
              <a:rPr lang="de-DE" sz="1200" dirty="0" err="1"/>
              <a:t>cellulari</a:t>
            </a:r>
            <a:r>
              <a:rPr lang="de-DE" sz="1200" dirty="0"/>
              <a:t> </a:t>
            </a:r>
            <a:r>
              <a:rPr lang="de-DE" sz="1200" dirty="0" err="1"/>
              <a:t>con</a:t>
            </a:r>
            <a:r>
              <a:rPr lang="de-DE" sz="1200" dirty="0"/>
              <a:t> </a:t>
            </a:r>
            <a:r>
              <a:rPr lang="de-DE" sz="1200" dirty="0" err="1"/>
              <a:t>supporto</a:t>
            </a:r>
            <a:r>
              <a:rPr lang="de-DE" sz="1200" dirty="0"/>
              <a:t> </a:t>
            </a:r>
            <a:r>
              <a:rPr lang="de-DE" sz="1200" dirty="0" err="1"/>
              <a:t>bluetooth</a:t>
            </a:r>
            <a:endParaRPr lang="de-DE" sz="1200" dirty="0"/>
          </a:p>
        </p:txBody>
      </p:sp>
      <p:sp>
        <p:nvSpPr>
          <p:cNvPr id="11" name="Textfeld 10"/>
          <p:cNvSpPr txBox="1"/>
          <p:nvPr/>
        </p:nvSpPr>
        <p:spPr>
          <a:xfrm>
            <a:off x="5715010" y="1343494"/>
            <a:ext cx="1473480" cy="276999"/>
          </a:xfrm>
          <a:prstGeom prst="rect">
            <a:avLst/>
          </a:prstGeom>
          <a:noFill/>
        </p:spPr>
        <p:txBody>
          <a:bodyPr wrap="none" rtlCol="0">
            <a:spAutoFit/>
          </a:bodyPr>
          <a:lstStyle/>
          <a:p>
            <a:r>
              <a:rPr lang="de-DE" sz="1200" dirty="0" err="1"/>
              <a:t>VideoChat</a:t>
            </a:r>
            <a:r>
              <a:rPr lang="de-DE" sz="1200" dirty="0"/>
              <a:t> (</a:t>
            </a:r>
            <a:r>
              <a:rPr lang="de-DE" sz="1200" dirty="0" err="1"/>
              <a:t>WebRTC</a:t>
            </a:r>
            <a:r>
              <a:rPr lang="de-DE" sz="1200" dirty="0"/>
              <a:t>)</a:t>
            </a:r>
          </a:p>
        </p:txBody>
      </p:sp>
      <p:sp>
        <p:nvSpPr>
          <p:cNvPr id="12" name="Textfeld 11"/>
          <p:cNvSpPr txBox="1"/>
          <p:nvPr/>
        </p:nvSpPr>
        <p:spPr>
          <a:xfrm>
            <a:off x="599166" y="971469"/>
            <a:ext cx="1303562" cy="276999"/>
          </a:xfrm>
          <a:prstGeom prst="rect">
            <a:avLst/>
          </a:prstGeom>
          <a:noFill/>
        </p:spPr>
        <p:txBody>
          <a:bodyPr wrap="none" rtlCol="0">
            <a:spAutoFit/>
          </a:bodyPr>
          <a:lstStyle/>
          <a:p>
            <a:r>
              <a:rPr lang="de-DE" sz="1200" dirty="0"/>
              <a:t>Instant Messaging</a:t>
            </a:r>
          </a:p>
        </p:txBody>
      </p:sp>
      <p:sp>
        <p:nvSpPr>
          <p:cNvPr id="13" name="Textfeld 12"/>
          <p:cNvSpPr txBox="1"/>
          <p:nvPr/>
        </p:nvSpPr>
        <p:spPr>
          <a:xfrm>
            <a:off x="3249611" y="5237940"/>
            <a:ext cx="861133" cy="276999"/>
          </a:xfrm>
          <a:prstGeom prst="rect">
            <a:avLst/>
          </a:prstGeom>
          <a:noFill/>
        </p:spPr>
        <p:txBody>
          <a:bodyPr wrap="none" rtlCol="0">
            <a:spAutoFit/>
          </a:bodyPr>
          <a:lstStyle/>
          <a:p>
            <a:r>
              <a:rPr lang="de-DE" sz="1200" dirty="0" err="1"/>
              <a:t>Federation</a:t>
            </a:r>
            <a:endParaRPr lang="de-DE" sz="1200" dirty="0"/>
          </a:p>
        </p:txBody>
      </p:sp>
      <p:sp>
        <p:nvSpPr>
          <p:cNvPr id="15" name="Textfeld 14"/>
          <p:cNvSpPr txBox="1"/>
          <p:nvPr/>
        </p:nvSpPr>
        <p:spPr>
          <a:xfrm>
            <a:off x="1871845" y="4257835"/>
            <a:ext cx="920508" cy="830997"/>
          </a:xfrm>
          <a:prstGeom prst="rect">
            <a:avLst/>
          </a:prstGeom>
          <a:noFill/>
        </p:spPr>
        <p:txBody>
          <a:bodyPr wrap="none" rtlCol="0">
            <a:spAutoFit/>
          </a:bodyPr>
          <a:lstStyle/>
          <a:p>
            <a:r>
              <a:rPr lang="de-DE" sz="1200" dirty="0" err="1"/>
              <a:t>Utente</a:t>
            </a:r>
            <a:r>
              <a:rPr lang="de-DE" sz="1200" dirty="0"/>
              <a:t> in </a:t>
            </a:r>
          </a:p>
          <a:p>
            <a:r>
              <a:rPr lang="de-DE" sz="1200" dirty="0" err="1"/>
              <a:t>mobilità</a:t>
            </a:r>
            <a:endParaRPr lang="de-DE" sz="1200" dirty="0"/>
          </a:p>
          <a:p>
            <a:r>
              <a:rPr lang="de-DE" sz="1200" dirty="0"/>
              <a:t>(App for iOS</a:t>
            </a:r>
          </a:p>
          <a:p>
            <a:r>
              <a:rPr lang="de-DE" sz="1200" dirty="0"/>
              <a:t>&amp; Android)</a:t>
            </a:r>
          </a:p>
        </p:txBody>
      </p:sp>
      <p:sp>
        <p:nvSpPr>
          <p:cNvPr id="16" name="Textfeld 15"/>
          <p:cNvSpPr txBox="1"/>
          <p:nvPr/>
        </p:nvSpPr>
        <p:spPr>
          <a:xfrm>
            <a:off x="7404200" y="3555112"/>
            <a:ext cx="2070118" cy="276999"/>
          </a:xfrm>
          <a:prstGeom prst="rect">
            <a:avLst/>
          </a:prstGeom>
          <a:noFill/>
        </p:spPr>
        <p:txBody>
          <a:bodyPr wrap="none" rtlCol="0">
            <a:spAutoFit/>
          </a:bodyPr>
          <a:lstStyle/>
          <a:p>
            <a:r>
              <a:rPr lang="de-DE" sz="1200" dirty="0" err="1"/>
              <a:t>Finestra</a:t>
            </a:r>
            <a:r>
              <a:rPr lang="de-DE" sz="1200" dirty="0"/>
              <a:t> di </a:t>
            </a:r>
            <a:r>
              <a:rPr lang="de-DE" sz="1200" dirty="0" err="1"/>
              <a:t>conversazione</a:t>
            </a:r>
            <a:r>
              <a:rPr lang="de-DE" sz="1200" dirty="0"/>
              <a:t> (CTI)</a:t>
            </a:r>
          </a:p>
        </p:txBody>
      </p:sp>
      <p:sp>
        <p:nvSpPr>
          <p:cNvPr id="17" name="Textfeld 16"/>
          <p:cNvSpPr txBox="1"/>
          <p:nvPr/>
        </p:nvSpPr>
        <p:spPr>
          <a:xfrm>
            <a:off x="5599159" y="3698102"/>
            <a:ext cx="1157689" cy="461665"/>
          </a:xfrm>
          <a:prstGeom prst="rect">
            <a:avLst/>
          </a:prstGeom>
          <a:noFill/>
        </p:spPr>
        <p:txBody>
          <a:bodyPr wrap="none" rtlCol="0">
            <a:spAutoFit/>
          </a:bodyPr>
          <a:lstStyle/>
          <a:p>
            <a:r>
              <a:rPr lang="de-DE" sz="1200" dirty="0" err="1"/>
              <a:t>Funzionalità</a:t>
            </a:r>
            <a:endParaRPr lang="de-DE" sz="1200" dirty="0"/>
          </a:p>
          <a:p>
            <a:r>
              <a:rPr lang="de-DE" sz="1200" dirty="0" err="1"/>
              <a:t>Softphone</a:t>
            </a:r>
            <a:r>
              <a:rPr lang="de-DE" sz="1200" dirty="0"/>
              <a:t> (SIP)</a:t>
            </a:r>
          </a:p>
        </p:txBody>
      </p:sp>
      <p:sp>
        <p:nvSpPr>
          <p:cNvPr id="18" name="Textfeld 17"/>
          <p:cNvSpPr txBox="1"/>
          <p:nvPr/>
        </p:nvSpPr>
        <p:spPr>
          <a:xfrm>
            <a:off x="5931686" y="4683167"/>
            <a:ext cx="1375698" cy="646331"/>
          </a:xfrm>
          <a:prstGeom prst="rect">
            <a:avLst/>
          </a:prstGeom>
          <a:noFill/>
        </p:spPr>
        <p:txBody>
          <a:bodyPr wrap="none" rtlCol="0">
            <a:spAutoFit/>
          </a:bodyPr>
          <a:lstStyle/>
          <a:p>
            <a:pPr algn="r"/>
            <a:r>
              <a:rPr lang="de-DE" sz="1200" dirty="0" err="1"/>
              <a:t>Integrazione</a:t>
            </a:r>
            <a:r>
              <a:rPr lang="de-DE" sz="1200" dirty="0"/>
              <a:t> ai</a:t>
            </a:r>
          </a:p>
          <a:p>
            <a:pPr algn="r"/>
            <a:r>
              <a:rPr lang="de-DE" sz="1200" dirty="0"/>
              <a:t> </a:t>
            </a:r>
            <a:r>
              <a:rPr lang="de-DE" sz="1200" dirty="0" err="1"/>
              <a:t>processi</a:t>
            </a:r>
            <a:r>
              <a:rPr lang="de-DE" sz="1200" dirty="0"/>
              <a:t> </a:t>
            </a:r>
            <a:r>
              <a:rPr lang="de-DE" sz="1200" dirty="0" err="1"/>
              <a:t>produttivi</a:t>
            </a:r>
            <a:endParaRPr lang="de-DE" sz="1200" dirty="0"/>
          </a:p>
          <a:p>
            <a:pPr algn="r"/>
            <a:r>
              <a:rPr lang="de-DE" sz="1200" dirty="0"/>
              <a:t>(CEBP)</a:t>
            </a:r>
          </a:p>
        </p:txBody>
      </p:sp>
      <p:sp>
        <p:nvSpPr>
          <p:cNvPr id="19" name="Textfeld 18"/>
          <p:cNvSpPr txBox="1"/>
          <p:nvPr/>
        </p:nvSpPr>
        <p:spPr>
          <a:xfrm>
            <a:off x="9419509" y="971469"/>
            <a:ext cx="1082348" cy="276999"/>
          </a:xfrm>
          <a:prstGeom prst="rect">
            <a:avLst/>
          </a:prstGeom>
          <a:noFill/>
        </p:spPr>
        <p:txBody>
          <a:bodyPr wrap="none" rtlCol="0">
            <a:spAutoFit/>
          </a:bodyPr>
          <a:lstStyle/>
          <a:p>
            <a:r>
              <a:rPr lang="de-DE" sz="1200" dirty="0"/>
              <a:t>Contact portal</a:t>
            </a:r>
          </a:p>
        </p:txBody>
      </p:sp>
      <p:pic>
        <p:nvPicPr>
          <p:cNvPr id="20" name="Grafik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1854" y="5669934"/>
            <a:ext cx="6156472" cy="639386"/>
          </a:xfrm>
          <a:prstGeom prst="rect">
            <a:avLst/>
          </a:prstGeom>
        </p:spPr>
      </p:pic>
      <p:pic>
        <p:nvPicPr>
          <p:cNvPr id="21" name="Grafik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1241" y="1342351"/>
            <a:ext cx="2624548" cy="3782609"/>
          </a:xfrm>
          <a:prstGeom prst="rect">
            <a:avLst/>
          </a:prstGeom>
        </p:spPr>
      </p:pic>
      <p:pic>
        <p:nvPicPr>
          <p:cNvPr id="22" name="Grafik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7577" y="1679406"/>
            <a:ext cx="3050751" cy="1617060"/>
          </a:xfrm>
          <a:prstGeom prst="rect">
            <a:avLst/>
          </a:prstGeom>
        </p:spPr>
      </p:pic>
      <p:pic>
        <p:nvPicPr>
          <p:cNvPr id="23" name="Grafik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868" y="1332848"/>
            <a:ext cx="1650692" cy="2477737"/>
          </a:xfrm>
          <a:prstGeom prst="rect">
            <a:avLst/>
          </a:prstGeom>
        </p:spPr>
      </p:pic>
      <p:pic>
        <p:nvPicPr>
          <p:cNvPr id="25" name="Grafik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409" y="3837609"/>
            <a:ext cx="1544919" cy="1622588"/>
          </a:xfrm>
          <a:prstGeom prst="rect">
            <a:avLst/>
          </a:prstGeom>
        </p:spPr>
      </p:pic>
      <p:pic>
        <p:nvPicPr>
          <p:cNvPr id="26" name="Grafik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3385" y="4639921"/>
            <a:ext cx="2772681" cy="1664375"/>
          </a:xfrm>
          <a:prstGeom prst="rect">
            <a:avLst/>
          </a:prstGeom>
        </p:spPr>
      </p:pic>
      <p:sp>
        <p:nvSpPr>
          <p:cNvPr id="27" name="Ellipse 26"/>
          <p:cNvSpPr/>
          <p:nvPr/>
        </p:nvSpPr>
        <p:spPr>
          <a:xfrm>
            <a:off x="3921404" y="2653362"/>
            <a:ext cx="288032" cy="28803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p:nvSpPr>
        <p:spPr>
          <a:xfrm>
            <a:off x="4873529" y="2653362"/>
            <a:ext cx="288032" cy="28803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0" name="Gerader Verbinder 29"/>
          <p:cNvCxnSpPr/>
          <p:nvPr/>
        </p:nvCxnSpPr>
        <p:spPr>
          <a:xfrm>
            <a:off x="5017545" y="2653362"/>
            <a:ext cx="71841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flipV="1">
            <a:off x="5735960" y="1412776"/>
            <a:ext cx="0" cy="124058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Gerader Verbinder 36"/>
          <p:cNvCxnSpPr>
            <a:stCxn id="27" idx="0"/>
          </p:cNvCxnSpPr>
          <p:nvPr/>
        </p:nvCxnSpPr>
        <p:spPr>
          <a:xfrm flipH="1">
            <a:off x="2495600" y="2653362"/>
            <a:ext cx="156982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flipV="1">
            <a:off x="2495600" y="1124744"/>
            <a:ext cx="0" cy="152861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Gerader Verbinder 44"/>
          <p:cNvCxnSpPr/>
          <p:nvPr/>
        </p:nvCxnSpPr>
        <p:spPr>
          <a:xfrm>
            <a:off x="2495600" y="119675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Gerader Verbinder 54"/>
          <p:cNvCxnSpPr/>
          <p:nvPr/>
        </p:nvCxnSpPr>
        <p:spPr>
          <a:xfrm flipH="1">
            <a:off x="1919536" y="1124744"/>
            <a:ext cx="57606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3547216" y="1757166"/>
            <a:ext cx="396000" cy="11623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1" name="Gerader Verbinder 60"/>
          <p:cNvCxnSpPr/>
          <p:nvPr/>
        </p:nvCxnSpPr>
        <p:spPr>
          <a:xfrm flipH="1" flipV="1">
            <a:off x="2765103" y="1873402"/>
            <a:ext cx="782113" cy="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Gerader Verbinder 62"/>
          <p:cNvCxnSpPr/>
          <p:nvPr/>
        </p:nvCxnSpPr>
        <p:spPr>
          <a:xfrm flipV="1">
            <a:off x="2757217" y="980728"/>
            <a:ext cx="0" cy="90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Rechteck 63"/>
          <p:cNvSpPr/>
          <p:nvPr/>
        </p:nvSpPr>
        <p:spPr>
          <a:xfrm>
            <a:off x="3547216" y="3148733"/>
            <a:ext cx="100512" cy="14401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6" name="Gerader Verbinder 65"/>
          <p:cNvCxnSpPr/>
          <p:nvPr/>
        </p:nvCxnSpPr>
        <p:spPr>
          <a:xfrm flipH="1">
            <a:off x="2711624" y="3292749"/>
            <a:ext cx="83559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flipV="1">
            <a:off x="2711624" y="3284984"/>
            <a:ext cx="0" cy="115212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3" name="Rechteck 72"/>
          <p:cNvSpPr/>
          <p:nvPr/>
        </p:nvSpPr>
        <p:spPr>
          <a:xfrm>
            <a:off x="3287687" y="4941167"/>
            <a:ext cx="149637" cy="8937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7" name="Gerader Verbinder 76"/>
          <p:cNvCxnSpPr>
            <a:stCxn id="73" idx="1"/>
          </p:cNvCxnSpPr>
          <p:nvPr/>
        </p:nvCxnSpPr>
        <p:spPr>
          <a:xfrm>
            <a:off x="3287687" y="4985857"/>
            <a:ext cx="0" cy="39058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8" name="Textfeld 77"/>
          <p:cNvSpPr txBox="1"/>
          <p:nvPr/>
        </p:nvSpPr>
        <p:spPr>
          <a:xfrm>
            <a:off x="9419509" y="4350708"/>
            <a:ext cx="2109873" cy="276999"/>
          </a:xfrm>
          <a:prstGeom prst="rect">
            <a:avLst/>
          </a:prstGeom>
          <a:noFill/>
        </p:spPr>
        <p:txBody>
          <a:bodyPr wrap="none" rtlCol="0">
            <a:spAutoFit/>
          </a:bodyPr>
          <a:lstStyle/>
          <a:p>
            <a:r>
              <a:rPr lang="de-DE" sz="1200" dirty="0" err="1"/>
              <a:t>Biglietto</a:t>
            </a:r>
            <a:r>
              <a:rPr lang="de-DE" sz="1200" dirty="0"/>
              <a:t> da </a:t>
            </a:r>
            <a:r>
              <a:rPr lang="de-DE" sz="1200" dirty="0" err="1"/>
              <a:t>visita</a:t>
            </a:r>
            <a:r>
              <a:rPr lang="de-DE" sz="1200" dirty="0"/>
              <a:t> multimediale</a:t>
            </a:r>
          </a:p>
        </p:txBody>
      </p:sp>
      <p:sp>
        <p:nvSpPr>
          <p:cNvPr id="79" name="Rechteck 78"/>
          <p:cNvSpPr/>
          <p:nvPr/>
        </p:nvSpPr>
        <p:spPr>
          <a:xfrm>
            <a:off x="5994004" y="3140968"/>
            <a:ext cx="1080000" cy="9268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1" name="Gerader Verbinder 80"/>
          <p:cNvCxnSpPr>
            <a:stCxn id="79" idx="1"/>
          </p:cNvCxnSpPr>
          <p:nvPr/>
        </p:nvCxnSpPr>
        <p:spPr>
          <a:xfrm>
            <a:off x="5994004" y="3187312"/>
            <a:ext cx="0" cy="40507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7" name="Rechteck 86"/>
          <p:cNvSpPr/>
          <p:nvPr/>
        </p:nvSpPr>
        <p:spPr>
          <a:xfrm>
            <a:off x="3287687" y="3789040"/>
            <a:ext cx="108000" cy="1440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9" name="Gerader Verbinder 88"/>
          <p:cNvCxnSpPr>
            <a:stCxn id="87" idx="2"/>
          </p:cNvCxnSpPr>
          <p:nvPr/>
        </p:nvCxnSpPr>
        <p:spPr>
          <a:xfrm>
            <a:off x="3341687" y="3933040"/>
            <a:ext cx="225025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0" name="Rechteck 89"/>
          <p:cNvSpPr/>
          <p:nvPr/>
        </p:nvSpPr>
        <p:spPr>
          <a:xfrm>
            <a:off x="2947914" y="4077040"/>
            <a:ext cx="2509755" cy="3240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6" name="Gerader Verbinder 95"/>
          <p:cNvCxnSpPr>
            <a:stCxn id="90" idx="3"/>
          </p:cNvCxnSpPr>
          <p:nvPr/>
        </p:nvCxnSpPr>
        <p:spPr>
          <a:xfrm>
            <a:off x="5457669" y="4239040"/>
            <a:ext cx="195817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Gerader Verbinder 99"/>
          <p:cNvCxnSpPr/>
          <p:nvPr/>
        </p:nvCxnSpPr>
        <p:spPr>
          <a:xfrm flipH="1">
            <a:off x="7321043" y="4781142"/>
            <a:ext cx="18123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p:cNvCxnSpPr/>
          <p:nvPr/>
        </p:nvCxnSpPr>
        <p:spPr>
          <a:xfrm flipH="1">
            <a:off x="7320136" y="5237940"/>
            <a:ext cx="18327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p:cNvCxnSpPr/>
          <p:nvPr/>
        </p:nvCxnSpPr>
        <p:spPr>
          <a:xfrm>
            <a:off x="7321043" y="4781142"/>
            <a:ext cx="0" cy="45679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5" name="Rechteck 104"/>
          <p:cNvSpPr/>
          <p:nvPr/>
        </p:nvSpPr>
        <p:spPr>
          <a:xfrm>
            <a:off x="3943216" y="1873402"/>
            <a:ext cx="568608" cy="115438"/>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5" name="Gerader Verbinder 114"/>
          <p:cNvCxnSpPr/>
          <p:nvPr/>
        </p:nvCxnSpPr>
        <p:spPr>
          <a:xfrm flipV="1">
            <a:off x="4511824" y="1124744"/>
            <a:ext cx="0" cy="80637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a:stCxn id="10" idx="3"/>
            <a:endCxn id="10" idx="3"/>
          </p:cNvCxnSpPr>
          <p:nvPr/>
        </p:nvCxnSpPr>
        <p:spPr>
          <a:xfrm>
            <a:off x="6406304" y="96951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flipH="1">
            <a:off x="4511824" y="1109969"/>
            <a:ext cx="4896000" cy="1011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a:off x="11327126" y="2008753"/>
            <a:ext cx="0" cy="250036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5" name="Rechteck 134"/>
          <p:cNvSpPr/>
          <p:nvPr/>
        </p:nvSpPr>
        <p:spPr>
          <a:xfrm>
            <a:off x="11208568" y="1835197"/>
            <a:ext cx="118558" cy="17355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p:cNvSpPr txBox="1"/>
          <p:nvPr/>
        </p:nvSpPr>
        <p:spPr>
          <a:xfrm>
            <a:off x="5994004" y="3356992"/>
            <a:ext cx="2182008" cy="276999"/>
          </a:xfrm>
          <a:prstGeom prst="rect">
            <a:avLst/>
          </a:prstGeom>
          <a:noFill/>
        </p:spPr>
        <p:txBody>
          <a:bodyPr wrap="none" rtlCol="0">
            <a:spAutoFit/>
          </a:bodyPr>
          <a:lstStyle/>
          <a:p>
            <a:r>
              <a:rPr lang="de-DE" sz="1200" dirty="0" err="1"/>
              <a:t>Collaboration</a:t>
            </a:r>
            <a:r>
              <a:rPr lang="de-DE" sz="1200" dirty="0"/>
              <a:t> (Desktop Sharing)</a:t>
            </a:r>
          </a:p>
        </p:txBody>
      </p:sp>
      <p:pic>
        <p:nvPicPr>
          <p:cNvPr id="58" name="Grafik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0917" y="3825695"/>
            <a:ext cx="1565479" cy="2696004"/>
          </a:xfrm>
          <a:prstGeom prst="rect">
            <a:avLst/>
          </a:prstGeom>
        </p:spPr>
      </p:pic>
    </p:spTree>
    <p:extLst>
      <p:ext uri="{BB962C8B-B14F-4D97-AF65-F5344CB8AC3E}">
        <p14:creationId xmlns:p14="http://schemas.microsoft.com/office/powerpoint/2010/main" val="972915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normAutofit/>
          </a:bodyPr>
          <a:lstStyle/>
          <a:p>
            <a:r>
              <a:rPr lang="en-US" dirty="0" err="1"/>
              <a:t>Tutto</a:t>
            </a:r>
            <a:r>
              <a:rPr lang="en-US" dirty="0"/>
              <a:t> </a:t>
            </a:r>
            <a:r>
              <a:rPr lang="en-US" dirty="0" err="1"/>
              <a:t>quello</a:t>
            </a:r>
            <a:r>
              <a:rPr lang="en-US" dirty="0"/>
              <a:t> </a:t>
            </a:r>
            <a:r>
              <a:rPr lang="en-US" dirty="0" err="1"/>
              <a:t>che</a:t>
            </a:r>
            <a:r>
              <a:rPr lang="en-US" dirty="0"/>
              <a:t> </a:t>
            </a:r>
            <a:r>
              <a:rPr lang="en-US" dirty="0" err="1"/>
              <a:t>ti</a:t>
            </a:r>
            <a:r>
              <a:rPr lang="en-US" dirty="0"/>
              <a:t> serve per </a:t>
            </a:r>
            <a:r>
              <a:rPr lang="en-US" dirty="0" err="1"/>
              <a:t>comunicare</a:t>
            </a:r>
            <a:r>
              <a:rPr lang="en-US" dirty="0"/>
              <a:t> via Internet</a:t>
            </a:r>
            <a:endParaRPr lang="de-DE" dirty="0"/>
          </a:p>
        </p:txBody>
      </p:sp>
      <p:sp>
        <p:nvSpPr>
          <p:cNvPr id="9" name="Datumsplatzhalter 8"/>
          <p:cNvSpPr>
            <a:spLocks noGrp="1"/>
          </p:cNvSpPr>
          <p:nvPr>
            <p:ph type="dt" sz="half" idx="14"/>
          </p:nvPr>
        </p:nvSpPr>
        <p:spPr/>
        <p:txBody>
          <a:bodyPr/>
          <a:lstStyle/>
          <a:p>
            <a:r>
              <a:rPr lang="de-DE"/>
              <a:t>© estos GmbH</a:t>
            </a:r>
            <a:endParaRPr lang="de-DE" dirty="0"/>
          </a:p>
        </p:txBody>
      </p:sp>
      <p:sp>
        <p:nvSpPr>
          <p:cNvPr id="10" name="Fußzeilenplatzhalter 9"/>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11" name="Foliennummernplatzhalter 10"/>
          <p:cNvSpPr>
            <a:spLocks noGrp="1"/>
          </p:cNvSpPr>
          <p:nvPr>
            <p:ph type="sldNum" sz="quarter" idx="16"/>
          </p:nvPr>
        </p:nvSpPr>
        <p:spPr/>
        <p:txBody>
          <a:bodyPr/>
          <a:lstStyle/>
          <a:p>
            <a:fld id="{C7C905D0-24F0-4A5D-A8FD-F45F8E9F1544}" type="slidenum">
              <a:rPr lang="de-DE" smtClean="0"/>
              <a:pPr/>
              <a:t>19</a:t>
            </a:fld>
            <a:endParaRPr lang="de-DE" dirty="0"/>
          </a:p>
        </p:txBody>
      </p:sp>
      <p:sp>
        <p:nvSpPr>
          <p:cNvPr id="14" name="Textplatzhalter 13"/>
          <p:cNvSpPr>
            <a:spLocks noGrp="1"/>
          </p:cNvSpPr>
          <p:nvPr>
            <p:ph type="body" sz="quarter" idx="17"/>
          </p:nvPr>
        </p:nvSpPr>
        <p:spPr/>
        <p:txBody>
          <a:bodyPr/>
          <a:lstStyle/>
          <a:p>
            <a:endParaRPr lang="de-DE"/>
          </a:p>
        </p:txBody>
      </p:sp>
      <p:sp>
        <p:nvSpPr>
          <p:cNvPr id="15" name="Textplatzhalter 7"/>
          <p:cNvSpPr txBox="1">
            <a:spLocks/>
          </p:cNvSpPr>
          <p:nvPr/>
        </p:nvSpPr>
        <p:spPr>
          <a:xfrm>
            <a:off x="2191756" y="1253270"/>
            <a:ext cx="3456000" cy="639883"/>
          </a:xfrm>
          <a:prstGeom prst="rect">
            <a:avLst/>
          </a:prstGeom>
        </p:spPr>
        <p:txBody>
          <a:bodyPr anchor="ctr"/>
          <a:lstStyle>
            <a:lvl1pPr marL="342839" indent="-342839"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1pPr>
            <a:lvl2pPr marL="742819" indent="-285700"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2pPr>
            <a:lvl3pPr marL="1142798" indent="-228560" algn="l" defTabSz="914239" rtl="0" eaLnBrk="1" latinLnBrk="0" hangingPunct="1">
              <a:spcBef>
                <a:spcPct val="20000"/>
              </a:spcBef>
              <a:buClr>
                <a:srgbClr val="4D4D4D"/>
              </a:buClr>
              <a:buFont typeface="Source Sans Pro Light" panose="020B0604020202020204" pitchFamily="34" charset="0"/>
              <a:buChar char="●"/>
              <a:defRPr sz="1400" kern="1200">
                <a:solidFill>
                  <a:schemeClr val="tx1"/>
                </a:solidFill>
                <a:latin typeface="Source Sans Pro Light" panose="02000503040000020004" pitchFamily="2" charset="0"/>
                <a:ea typeface="+mn-ea"/>
                <a:cs typeface="Source Sans Pro Light" pitchFamily="34" charset="0"/>
              </a:defRPr>
            </a:lvl3pPr>
            <a:lvl4pPr marL="1599918"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4pPr>
            <a:lvl5pPr marL="2057037"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5pPr>
            <a:lvl6pPr marL="2514156"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9pPr>
          </a:lstStyle>
          <a:p>
            <a:pPr marL="0" indent="0" algn="ctr">
              <a:buNone/>
            </a:pPr>
            <a:r>
              <a:rPr lang="de-DE" sz="2400" dirty="0" err="1"/>
              <a:t>Contact</a:t>
            </a:r>
            <a:r>
              <a:rPr lang="de-DE" sz="2400" dirty="0"/>
              <a:t> Portal</a:t>
            </a:r>
          </a:p>
        </p:txBody>
      </p:sp>
      <p:sp>
        <p:nvSpPr>
          <p:cNvPr id="16" name="Textplatzhalter 8"/>
          <p:cNvSpPr txBox="1">
            <a:spLocks/>
          </p:cNvSpPr>
          <p:nvPr/>
        </p:nvSpPr>
        <p:spPr>
          <a:xfrm>
            <a:off x="5896156" y="1253270"/>
            <a:ext cx="3456000" cy="639762"/>
          </a:xfrm>
          <a:prstGeom prst="rect">
            <a:avLst/>
          </a:prstGeom>
        </p:spPr>
        <p:txBody>
          <a:bodyPr anchor="ctr"/>
          <a:lstStyle>
            <a:lvl1pPr marL="342839" indent="-342839"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1pPr>
            <a:lvl2pPr marL="742819" indent="-285700"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2pPr>
            <a:lvl3pPr marL="1142798" indent="-228560" algn="l" defTabSz="914239" rtl="0" eaLnBrk="1" latinLnBrk="0" hangingPunct="1">
              <a:spcBef>
                <a:spcPct val="20000"/>
              </a:spcBef>
              <a:buClr>
                <a:srgbClr val="4D4D4D"/>
              </a:buClr>
              <a:buFont typeface="Source Sans Pro Light" panose="020B0604020202020204" pitchFamily="34" charset="0"/>
              <a:buChar char="●"/>
              <a:defRPr sz="1400" kern="1200">
                <a:solidFill>
                  <a:schemeClr val="tx1"/>
                </a:solidFill>
                <a:latin typeface="Source Sans Pro Light" panose="02000503040000020004" pitchFamily="2" charset="0"/>
                <a:ea typeface="+mn-ea"/>
                <a:cs typeface="Source Sans Pro Light" pitchFamily="34" charset="0"/>
              </a:defRPr>
            </a:lvl3pPr>
            <a:lvl4pPr marL="1599918"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4pPr>
            <a:lvl5pPr marL="2057037"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5pPr>
            <a:lvl6pPr marL="2514156"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9pPr>
          </a:lstStyle>
          <a:p>
            <a:pPr marL="0" indent="0">
              <a:buNone/>
            </a:pPr>
            <a:r>
              <a:rPr lang="de-DE" sz="2400" dirty="0"/>
              <a:t>Multimedia Business Card</a:t>
            </a:r>
          </a:p>
        </p:txBody>
      </p:sp>
      <p:sp>
        <p:nvSpPr>
          <p:cNvPr id="21" name="Geschweifte Klammer links 20"/>
          <p:cNvSpPr/>
          <p:nvPr/>
        </p:nvSpPr>
        <p:spPr>
          <a:xfrm rot="16200000">
            <a:off x="5661678" y="1240892"/>
            <a:ext cx="220121" cy="7160734"/>
          </a:xfrm>
          <a:prstGeom prst="lef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22" name="Textfeld 21"/>
          <p:cNvSpPr txBox="1"/>
          <p:nvPr/>
        </p:nvSpPr>
        <p:spPr>
          <a:xfrm>
            <a:off x="4759444" y="4999230"/>
            <a:ext cx="2024913" cy="369332"/>
          </a:xfrm>
          <a:prstGeom prst="rect">
            <a:avLst/>
          </a:prstGeom>
          <a:noFill/>
        </p:spPr>
        <p:txBody>
          <a:bodyPr wrap="none" rtlCol="0">
            <a:spAutoFit/>
          </a:bodyPr>
          <a:lstStyle/>
          <a:p>
            <a:r>
              <a:rPr lang="de-DE" dirty="0"/>
              <a:t>ProCall 6 Enterprise</a:t>
            </a:r>
          </a:p>
        </p:txBody>
      </p:sp>
      <p:pic>
        <p:nvPicPr>
          <p:cNvPr id="26" name="Inhaltsplatzhalter 1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190624" y="2404147"/>
            <a:ext cx="3455987" cy="1566645"/>
          </a:xfrm>
        </p:spPr>
      </p:pic>
      <p:pic>
        <p:nvPicPr>
          <p:cNvPr id="27" name="Inhaltsplatzhalter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9976" y="2404147"/>
            <a:ext cx="3455985" cy="2074546"/>
          </a:xfrm>
          <a:prstGeom prst="rect">
            <a:avLst/>
          </a:prstGeom>
        </p:spPr>
      </p:pic>
    </p:spTree>
    <p:extLst>
      <p:ext uri="{BB962C8B-B14F-4D97-AF65-F5344CB8AC3E}">
        <p14:creationId xmlns:p14="http://schemas.microsoft.com/office/powerpoint/2010/main" val="37433147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sz="quarter" idx="13"/>
          </p:nvPr>
        </p:nvSpPr>
        <p:spPr>
          <a:xfrm>
            <a:off x="719667" y="476672"/>
            <a:ext cx="5281084" cy="5112000"/>
          </a:xfrm>
        </p:spPr>
        <p:txBody>
          <a:bodyPr>
            <a:normAutofit/>
          </a:bodyPr>
          <a:lstStyle/>
          <a:p>
            <a:pPr algn="ctr">
              <a:lnSpc>
                <a:spcPct val="100000"/>
              </a:lnSpc>
            </a:pPr>
            <a:r>
              <a:rPr lang="de-DE" sz="2400" b="1" dirty="0">
                <a:solidFill>
                  <a:schemeClr val="accent2"/>
                </a:solidFill>
              </a:rPr>
              <a:t>Computer Telefony Integration</a:t>
            </a:r>
          </a:p>
          <a:p>
            <a:pPr algn="ctr">
              <a:lnSpc>
                <a:spcPct val="100000"/>
              </a:lnSpc>
            </a:pPr>
            <a:r>
              <a:rPr lang="de-DE" sz="2400" b="1" dirty="0">
                <a:solidFill>
                  <a:schemeClr val="accent2"/>
                </a:solidFill>
              </a:rPr>
              <a:t>(CTI)</a:t>
            </a:r>
          </a:p>
        </p:txBody>
      </p:sp>
      <p:sp>
        <p:nvSpPr>
          <p:cNvPr id="10" name="Inhaltsplatzhalter 9"/>
          <p:cNvSpPr>
            <a:spLocks noGrp="1"/>
          </p:cNvSpPr>
          <p:nvPr>
            <p:ph sz="quarter" idx="14"/>
          </p:nvPr>
        </p:nvSpPr>
        <p:spPr>
          <a:xfrm>
            <a:off x="6302400" y="476672"/>
            <a:ext cx="5280000" cy="5112000"/>
          </a:xfrm>
        </p:spPr>
        <p:txBody>
          <a:bodyPr>
            <a:normAutofit/>
          </a:bodyPr>
          <a:lstStyle/>
          <a:p>
            <a:pPr algn="ctr">
              <a:lnSpc>
                <a:spcPct val="100000"/>
              </a:lnSpc>
            </a:pPr>
            <a:r>
              <a:rPr lang="de-DE" sz="2400" b="1" dirty="0">
                <a:solidFill>
                  <a:schemeClr val="accent2"/>
                </a:solidFill>
              </a:rPr>
              <a:t>Unified Messaging</a:t>
            </a:r>
          </a:p>
          <a:p>
            <a:pPr algn="ctr">
              <a:lnSpc>
                <a:spcPct val="100000"/>
              </a:lnSpc>
            </a:pPr>
            <a:r>
              <a:rPr lang="de-DE" sz="2400" b="1" dirty="0">
                <a:solidFill>
                  <a:schemeClr val="accent2"/>
                </a:solidFill>
              </a:rPr>
              <a:t>(UMS)</a:t>
            </a:r>
          </a:p>
        </p:txBody>
      </p:sp>
      <p:sp>
        <p:nvSpPr>
          <p:cNvPr id="11" name="Textplatzhalter 10"/>
          <p:cNvSpPr>
            <a:spLocks noGrp="1"/>
          </p:cNvSpPr>
          <p:nvPr>
            <p:ph type="body" sz="quarter" idx="18"/>
          </p:nvPr>
        </p:nvSpPr>
        <p:spPr/>
        <p:txBody>
          <a:bodyPr/>
          <a:lstStyle/>
          <a:p>
            <a:endParaRPr lang="de-DE"/>
          </a:p>
        </p:txBody>
      </p:sp>
      <p:sp>
        <p:nvSpPr>
          <p:cNvPr id="4" name="Datumsplatzhalter 3"/>
          <p:cNvSpPr>
            <a:spLocks noGrp="1"/>
          </p:cNvSpPr>
          <p:nvPr>
            <p:ph type="dt" sz="half" idx="19"/>
          </p:nvPr>
        </p:nvSpPr>
        <p:spPr/>
        <p:txBody>
          <a:bodyPr/>
          <a:lstStyle/>
          <a:p>
            <a:r>
              <a:rPr lang="de-DE"/>
              <a:t>© estos GmbH</a:t>
            </a:r>
            <a:endParaRPr lang="de-DE" dirty="0"/>
          </a:p>
        </p:txBody>
      </p:sp>
      <p:sp>
        <p:nvSpPr>
          <p:cNvPr id="5" name="Fußzeilenplatzhalter 4"/>
          <p:cNvSpPr>
            <a:spLocks noGrp="1"/>
          </p:cNvSpPr>
          <p:nvPr>
            <p:ph type="ftr" sz="quarter" idx="15"/>
          </p:nvPr>
        </p:nvSpPr>
        <p:spPr>
          <a:xfrm>
            <a:off x="1800000" y="6547333"/>
            <a:ext cx="5448128" cy="216000"/>
          </a:xfrm>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p:txBody>
          <a:bodyPr/>
          <a:lstStyle/>
          <a:p>
            <a:fld id="{C7C905D0-24F0-4A5D-A8FD-F45F8E9F1544}" type="slidenum">
              <a:rPr lang="de-DE" smtClean="0"/>
              <a:pPr/>
              <a:t>2</a:t>
            </a:fld>
            <a:endParaRPr lang="de-DE" dirty="0"/>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7440" y="1630344"/>
            <a:ext cx="2225538" cy="2223404"/>
          </a:xfrm>
          <a:prstGeom prst="rect">
            <a:avLst/>
          </a:prstGeom>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0698" y="1630344"/>
            <a:ext cx="2223404" cy="2223404"/>
          </a:xfrm>
          <a:prstGeom prst="rect">
            <a:avLst/>
          </a:prstGeom>
        </p:spPr>
      </p:pic>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4152" y="5697050"/>
            <a:ext cx="732897" cy="548680"/>
          </a:xfrm>
          <a:prstGeom prst="rect">
            <a:avLst/>
          </a:prstGeom>
        </p:spPr>
      </p:pic>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5952" y="5824753"/>
            <a:ext cx="732897" cy="293273"/>
          </a:xfrm>
          <a:prstGeom prst="rect">
            <a:avLst/>
          </a:prstGeom>
        </p:spPr>
      </p:pic>
      <p:pic>
        <p:nvPicPr>
          <p:cNvPr id="16" name="Grafi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0729" y="5697050"/>
            <a:ext cx="753743" cy="726737"/>
          </a:xfrm>
          <a:prstGeom prst="rect">
            <a:avLst/>
          </a:prstGeom>
        </p:spPr>
      </p:pic>
      <p:pic>
        <p:nvPicPr>
          <p:cNvPr id="3" name="Grafik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6465" y="5437678"/>
            <a:ext cx="1487488" cy="815486"/>
          </a:xfrm>
          <a:prstGeom prst="rect">
            <a:avLst/>
          </a:prstGeom>
        </p:spPr>
      </p:pic>
      <p:pic>
        <p:nvPicPr>
          <p:cNvPr id="7" name="Grafik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9365" y="4353046"/>
            <a:ext cx="2661688" cy="675370"/>
          </a:xfrm>
          <a:prstGeom prst="rect">
            <a:avLst/>
          </a:prstGeom>
        </p:spPr>
      </p:pic>
      <p:sp>
        <p:nvSpPr>
          <p:cNvPr id="20" name="Textfeld 19"/>
          <p:cNvSpPr txBox="1"/>
          <p:nvPr/>
        </p:nvSpPr>
        <p:spPr>
          <a:xfrm>
            <a:off x="2704420" y="4386679"/>
            <a:ext cx="1313180" cy="461665"/>
          </a:xfrm>
          <a:prstGeom prst="rect">
            <a:avLst/>
          </a:prstGeom>
          <a:noFill/>
        </p:spPr>
        <p:txBody>
          <a:bodyPr wrap="none" rtlCol="0">
            <a:spAutoFit/>
          </a:bodyPr>
          <a:lstStyle/>
          <a:p>
            <a:r>
              <a:rPr lang="de-DE" sz="2400" b="1" dirty="0">
                <a:solidFill>
                  <a:schemeClr val="bg1"/>
                </a:solidFill>
              </a:rPr>
              <a:t>Dal 1997</a:t>
            </a:r>
          </a:p>
        </p:txBody>
      </p:sp>
      <p:pic>
        <p:nvPicPr>
          <p:cNvPr id="21" name="Grafik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1556" y="4383525"/>
            <a:ext cx="2661688" cy="675370"/>
          </a:xfrm>
          <a:prstGeom prst="rect">
            <a:avLst/>
          </a:prstGeom>
        </p:spPr>
      </p:pic>
      <p:sp>
        <p:nvSpPr>
          <p:cNvPr id="22" name="Textfeld 21"/>
          <p:cNvSpPr txBox="1"/>
          <p:nvPr/>
        </p:nvSpPr>
        <p:spPr>
          <a:xfrm>
            <a:off x="8285008" y="4417158"/>
            <a:ext cx="1313180" cy="461665"/>
          </a:xfrm>
          <a:prstGeom prst="rect">
            <a:avLst/>
          </a:prstGeom>
          <a:noFill/>
        </p:spPr>
        <p:txBody>
          <a:bodyPr wrap="none" rtlCol="0">
            <a:spAutoFit/>
          </a:bodyPr>
          <a:lstStyle/>
          <a:p>
            <a:r>
              <a:rPr lang="de-DE" sz="2400" b="1" dirty="0">
                <a:solidFill>
                  <a:schemeClr val="bg1"/>
                </a:solidFill>
              </a:rPr>
              <a:t>Dal 1994</a:t>
            </a:r>
          </a:p>
        </p:txBody>
      </p:sp>
    </p:spTree>
    <p:extLst>
      <p:ext uri="{BB962C8B-B14F-4D97-AF65-F5344CB8AC3E}">
        <p14:creationId xmlns:p14="http://schemas.microsoft.com/office/powerpoint/2010/main" val="1185488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a:bodyPr>
          <a:lstStyle/>
          <a:p>
            <a:pPr marL="342900" indent="-342900">
              <a:buFont typeface="Arial" panose="020B0604020202020204" pitchFamily="34" charset="0"/>
              <a:buChar char="•"/>
            </a:pPr>
            <a:r>
              <a:rPr lang="de-DE" dirty="0" err="1"/>
              <a:t>Funzionalità</a:t>
            </a:r>
            <a:r>
              <a:rPr lang="de-DE" dirty="0"/>
              <a:t> </a:t>
            </a:r>
            <a:r>
              <a:rPr lang="de-DE" dirty="0" err="1"/>
              <a:t>Softphone</a:t>
            </a:r>
            <a:r>
              <a:rPr lang="de-DE" dirty="0"/>
              <a:t> SIP e </a:t>
            </a:r>
            <a:r>
              <a:rPr lang="de-DE" dirty="0" err="1"/>
              <a:t>controllo</a:t>
            </a:r>
            <a:r>
              <a:rPr lang="de-DE" dirty="0"/>
              <a:t> CTI</a:t>
            </a:r>
          </a:p>
          <a:p>
            <a:pPr marL="342900" indent="-342900">
              <a:buFont typeface="Arial" panose="020B0604020202020204" pitchFamily="34" charset="0"/>
              <a:buChar char="•"/>
            </a:pPr>
            <a:r>
              <a:rPr lang="de-DE" dirty="0"/>
              <a:t>Journal delle </a:t>
            </a:r>
            <a:r>
              <a:rPr lang="de-DE" dirty="0" err="1"/>
              <a:t>chiamate</a:t>
            </a:r>
            <a:r>
              <a:rPr lang="de-DE" dirty="0"/>
              <a:t> sempre </a:t>
            </a:r>
            <a:r>
              <a:rPr lang="de-DE" dirty="0" err="1"/>
              <a:t>sincronizzato</a:t>
            </a:r>
            <a:endParaRPr lang="de-DE" dirty="0"/>
          </a:p>
          <a:p>
            <a:pPr marL="342900" indent="-342900">
              <a:buFont typeface="Arial" panose="020B0604020202020204" pitchFamily="34" charset="0"/>
              <a:buChar char="•"/>
            </a:pPr>
            <a:r>
              <a:rPr lang="en-GB" dirty="0" err="1"/>
              <a:t>Ricerca</a:t>
            </a:r>
            <a:r>
              <a:rPr lang="en-GB" dirty="0"/>
              <a:t> e </a:t>
            </a:r>
            <a:r>
              <a:rPr lang="en-GB" dirty="0" err="1"/>
              <a:t>risoluzione</a:t>
            </a:r>
            <a:r>
              <a:rPr lang="en-GB" dirty="0"/>
              <a:t> </a:t>
            </a:r>
            <a:r>
              <a:rPr lang="en-GB" dirty="0" err="1"/>
              <a:t>su</a:t>
            </a:r>
            <a:r>
              <a:rPr lang="en-GB" dirty="0"/>
              <a:t> </a:t>
            </a:r>
            <a:r>
              <a:rPr lang="en-GB" dirty="0" err="1"/>
              <a:t>chiamata</a:t>
            </a:r>
            <a:r>
              <a:rPr lang="en-GB" dirty="0"/>
              <a:t> in </a:t>
            </a:r>
            <a:r>
              <a:rPr lang="en-GB" dirty="0" err="1"/>
              <a:t>ingresso</a:t>
            </a:r>
            <a:r>
              <a:rPr lang="en-GB" dirty="0"/>
              <a:t/>
            </a:r>
            <a:br>
              <a:rPr lang="en-GB" dirty="0"/>
            </a:br>
            <a:r>
              <a:rPr lang="en-GB" dirty="0"/>
              <a:t>        </a:t>
            </a:r>
            <a:r>
              <a:rPr lang="en-GB" dirty="0" err="1"/>
              <a:t>es</a:t>
            </a:r>
            <a:r>
              <a:rPr lang="en-GB" dirty="0"/>
              <a:t>. </a:t>
            </a:r>
            <a:r>
              <a:rPr lang="en-GB" dirty="0" err="1"/>
              <a:t>contatti</a:t>
            </a:r>
            <a:r>
              <a:rPr lang="en-GB" dirty="0"/>
              <a:t> </a:t>
            </a:r>
            <a:r>
              <a:rPr lang="en-GB" dirty="0" err="1"/>
              <a:t>provenienti</a:t>
            </a:r>
            <a:r>
              <a:rPr lang="en-GB" dirty="0"/>
              <a:t> da CRM o ERP</a:t>
            </a:r>
            <a:endParaRPr lang="de-DE" dirty="0"/>
          </a:p>
          <a:p>
            <a:pPr marL="342900" indent="-342900">
              <a:buFont typeface="Arial" panose="020B0604020202020204" pitchFamily="34" charset="0"/>
              <a:buChar char="•"/>
            </a:pPr>
            <a:r>
              <a:rPr lang="de-DE" dirty="0"/>
              <a:t>Instant </a:t>
            </a:r>
            <a:r>
              <a:rPr lang="de-DE" dirty="0" err="1"/>
              <a:t>messaging</a:t>
            </a:r>
            <a:r>
              <a:rPr lang="de-DE" dirty="0"/>
              <a:t> e presence management, incl. </a:t>
            </a:r>
            <a:r>
              <a:rPr lang="de-DE" dirty="0" err="1"/>
              <a:t>Federation</a:t>
            </a:r>
            <a:endParaRPr lang="de-DE" dirty="0"/>
          </a:p>
          <a:p>
            <a:pPr marL="342900" indent="-342900">
              <a:buFont typeface="Arial" panose="020B0604020202020204" pitchFamily="34" charset="0"/>
              <a:buChar char="•"/>
            </a:pPr>
            <a:r>
              <a:rPr lang="de-DE" dirty="0"/>
              <a:t>Audio/video </a:t>
            </a:r>
            <a:r>
              <a:rPr lang="de-DE" dirty="0" err="1"/>
              <a:t>chat</a:t>
            </a:r>
            <a:r>
              <a:rPr lang="de-DE" dirty="0"/>
              <a:t> </a:t>
            </a:r>
            <a:r>
              <a:rPr lang="de-DE" dirty="0" err="1"/>
              <a:t>basata</a:t>
            </a:r>
            <a:r>
              <a:rPr lang="de-DE" dirty="0"/>
              <a:t> </a:t>
            </a:r>
            <a:r>
              <a:rPr lang="de-DE" dirty="0" err="1"/>
              <a:t>su</a:t>
            </a:r>
            <a:r>
              <a:rPr lang="de-DE" dirty="0"/>
              <a:t> </a:t>
            </a:r>
            <a:r>
              <a:rPr lang="de-DE" dirty="0" err="1"/>
              <a:t>WebRTC</a:t>
            </a:r>
            <a:endParaRPr lang="de-DE" dirty="0"/>
          </a:p>
          <a:p>
            <a:pPr marL="342900" indent="-342900">
              <a:buFont typeface="Arial" panose="020B0604020202020204" pitchFamily="34" charset="0"/>
              <a:buChar char="•"/>
            </a:pPr>
            <a:r>
              <a:rPr lang="en-US" dirty="0" err="1"/>
              <a:t>Configurazione</a:t>
            </a:r>
            <a:r>
              <a:rPr lang="en-US" dirty="0"/>
              <a:t> </a:t>
            </a:r>
            <a:r>
              <a:rPr lang="en-US" dirty="0" err="1"/>
              <a:t>immediata</a:t>
            </a:r>
            <a:r>
              <a:rPr lang="en-US" dirty="0"/>
              <a:t> con </a:t>
            </a:r>
            <a:r>
              <a:rPr lang="en-US" dirty="0" err="1"/>
              <a:t>ProCall</a:t>
            </a:r>
            <a:r>
              <a:rPr lang="en-US" dirty="0"/>
              <a:t> Mobility Services (optional) (powered by UCConnect</a:t>
            </a:r>
            <a:r>
              <a:rPr lang="de-DE" dirty="0"/>
              <a:t>)</a:t>
            </a:r>
          </a:p>
        </p:txBody>
      </p:sp>
      <p:sp>
        <p:nvSpPr>
          <p:cNvPr id="4" name="Titel 3"/>
          <p:cNvSpPr>
            <a:spLocks noGrp="1"/>
          </p:cNvSpPr>
          <p:nvPr>
            <p:ph type="title"/>
          </p:nvPr>
        </p:nvSpPr>
        <p:spPr/>
        <p:txBody>
          <a:bodyPr/>
          <a:lstStyle/>
          <a:p>
            <a:r>
              <a:rPr lang="en-US" dirty="0" err="1"/>
              <a:t>Nuove</a:t>
            </a:r>
            <a:r>
              <a:rPr lang="en-US" dirty="0"/>
              <a:t> app per iOS &amp; Android</a:t>
            </a:r>
            <a:endParaRPr lang="de-DE" dirty="0"/>
          </a:p>
        </p:txBody>
      </p:sp>
      <p:sp>
        <p:nvSpPr>
          <p:cNvPr id="6" name="Textplatzhalter 5"/>
          <p:cNvSpPr>
            <a:spLocks noGrp="1"/>
          </p:cNvSpPr>
          <p:nvPr>
            <p:ph type="body" sz="quarter" idx="18"/>
          </p:nvPr>
        </p:nvSpPr>
        <p:spPr/>
        <p:txBody>
          <a:bodyPr/>
          <a:lstStyle/>
          <a:p>
            <a:endParaRPr lang="de-DE"/>
          </a:p>
        </p:txBody>
      </p:sp>
      <p:sp>
        <p:nvSpPr>
          <p:cNvPr id="3" name="Datumsplatzhalter 2"/>
          <p:cNvSpPr>
            <a:spLocks noGrp="1"/>
          </p:cNvSpPr>
          <p:nvPr>
            <p:ph type="dt" sz="half" idx="19"/>
          </p:nvPr>
        </p:nvSpPr>
        <p:spPr/>
        <p:txBody>
          <a:bodyPr/>
          <a:lstStyle/>
          <a:p>
            <a:r>
              <a:rPr lang="de-DE"/>
              <a:t>© estos GmbH</a:t>
            </a:r>
            <a:endParaRPr lang="de-DE" dirty="0"/>
          </a:p>
        </p:txBody>
      </p:sp>
      <p:sp>
        <p:nvSpPr>
          <p:cNvPr id="11" name="Fußzeilenplatzhalter 10"/>
          <p:cNvSpPr>
            <a:spLocks noGrp="1"/>
          </p:cNvSpPr>
          <p:nvPr>
            <p:ph type="ftr" sz="quarter" idx="4294967295"/>
          </p:nvPr>
        </p:nvSpPr>
        <p:spPr>
          <a:xfrm>
            <a:off x="1800000" y="6547333"/>
            <a:ext cx="9120536" cy="216000"/>
          </a:xfrm>
          <a:prstGeom prst="rect">
            <a:avLst/>
          </a:prstGeom>
        </p:spPr>
        <p:txBody>
          <a:bodyPr/>
          <a:lstStyle/>
          <a:p>
            <a:r>
              <a:rPr lang="en-US" dirty="0"/>
              <a:t>Release 8/23/2017. Valid until 29/9/2017. Errors and subsequent changes are reserved.</a:t>
            </a:r>
            <a:endParaRPr lang="de-DE" dirty="0"/>
          </a:p>
        </p:txBody>
      </p:sp>
      <p:sp>
        <p:nvSpPr>
          <p:cNvPr id="5" name="Foliennummernplatzhalter 4"/>
          <p:cNvSpPr>
            <a:spLocks noGrp="1"/>
          </p:cNvSpPr>
          <p:nvPr>
            <p:ph type="sldNum" sz="quarter" idx="4294967295"/>
          </p:nvPr>
        </p:nvSpPr>
        <p:spPr>
          <a:xfrm>
            <a:off x="11028469" y="6540454"/>
            <a:ext cx="555131" cy="216000"/>
          </a:xfrm>
          <a:prstGeom prst="rect">
            <a:avLst/>
          </a:prstGeom>
        </p:spPr>
        <p:txBody>
          <a:bodyPr/>
          <a:lstStyle/>
          <a:p>
            <a:fld id="{C7C905D0-24F0-4A5D-A8FD-F45F8E9F1544}" type="slidenum">
              <a:rPr lang="de-DE" smtClean="0"/>
              <a:pPr/>
              <a:t>20</a:t>
            </a:fld>
            <a:endParaRPr lang="de-DE" dirty="0"/>
          </a:p>
        </p:txBody>
      </p:sp>
      <p:pic>
        <p:nvPicPr>
          <p:cNvPr id="8"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8578" y="733666"/>
            <a:ext cx="2872078" cy="4926739"/>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909" y="5711530"/>
            <a:ext cx="1714500" cy="504825"/>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2644" y="5701768"/>
            <a:ext cx="1532198" cy="534488"/>
          </a:xfrm>
          <a:prstGeom prst="rect">
            <a:avLst/>
          </a:prstGeom>
        </p:spPr>
      </p:pic>
      <p:pic>
        <p:nvPicPr>
          <p:cNvPr id="14" name="Inhaltsplatzhalt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4527" y="743498"/>
            <a:ext cx="2855262" cy="4917215"/>
          </a:xfrm>
          <a:prstGeom prst="rect">
            <a:avLst/>
          </a:prstGeom>
        </p:spPr>
      </p:pic>
    </p:spTree>
    <p:extLst>
      <p:ext uri="{BB962C8B-B14F-4D97-AF65-F5344CB8AC3E}">
        <p14:creationId xmlns:p14="http://schemas.microsoft.com/office/powerpoint/2010/main" val="375728914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fontScale="92500" lnSpcReduction="20000"/>
          </a:bodyPr>
          <a:lstStyle/>
          <a:p>
            <a:pPr marL="342900" indent="-342900">
              <a:buFont typeface="Arial" panose="020B0604020202020204" pitchFamily="34" charset="0"/>
              <a:buChar char="•"/>
            </a:pPr>
            <a:r>
              <a:rPr lang="de-DE" dirty="0" err="1"/>
              <a:t>Controllo</a:t>
            </a:r>
            <a:r>
              <a:rPr lang="de-DE" dirty="0"/>
              <a:t> </a:t>
            </a:r>
            <a:r>
              <a:rPr lang="de-DE" dirty="0" err="1"/>
              <a:t>telefonico</a:t>
            </a:r>
            <a:r>
              <a:rPr lang="de-DE" dirty="0"/>
              <a:t> ( CTI )</a:t>
            </a:r>
          </a:p>
          <a:p>
            <a:pPr marL="342900" indent="-342900">
              <a:buFont typeface="Arial" panose="020B0604020202020204" pitchFamily="34" charset="0"/>
              <a:buChar char="•"/>
            </a:pPr>
            <a:r>
              <a:rPr lang="de-DE" dirty="0"/>
              <a:t>Instant </a:t>
            </a:r>
            <a:r>
              <a:rPr lang="de-DE" dirty="0" err="1"/>
              <a:t>messaging</a:t>
            </a:r>
            <a:r>
              <a:rPr lang="de-DE" dirty="0"/>
              <a:t> e presence management, incl. </a:t>
            </a:r>
            <a:r>
              <a:rPr lang="de-DE" dirty="0" err="1"/>
              <a:t>Federation</a:t>
            </a:r>
            <a:endParaRPr lang="de-DE" dirty="0"/>
          </a:p>
          <a:p>
            <a:pPr marL="342900" indent="-342900">
              <a:buFont typeface="Arial" panose="020B0604020202020204" pitchFamily="34" charset="0"/>
              <a:buChar char="•"/>
            </a:pPr>
            <a:r>
              <a:rPr lang="en-US" dirty="0" err="1"/>
              <a:t>Integrazione</a:t>
            </a:r>
            <a:r>
              <a:rPr lang="en-US" dirty="0"/>
              <a:t> </a:t>
            </a:r>
            <a:r>
              <a:rPr lang="en-US" dirty="0" err="1"/>
              <a:t>ai</a:t>
            </a:r>
            <a:r>
              <a:rPr lang="en-US" dirty="0"/>
              <a:t> </a:t>
            </a:r>
            <a:r>
              <a:rPr lang="en-US" dirty="0" err="1"/>
              <a:t>principali</a:t>
            </a:r>
            <a:r>
              <a:rPr lang="en-US" dirty="0"/>
              <a:t> CRM, ERP e software </a:t>
            </a:r>
            <a:r>
              <a:rPr lang="en-US" dirty="0" err="1"/>
              <a:t>gestionali</a:t>
            </a:r>
            <a:r>
              <a:rPr lang="en-US" dirty="0"/>
              <a:t>. Le </a:t>
            </a:r>
            <a:r>
              <a:rPr lang="en-US" dirty="0" err="1"/>
              <a:t>informazioni</a:t>
            </a:r>
            <a:r>
              <a:rPr lang="en-US" dirty="0"/>
              <a:t> </a:t>
            </a:r>
            <a:r>
              <a:rPr lang="en-US" dirty="0" err="1"/>
              <a:t>più</a:t>
            </a:r>
            <a:r>
              <a:rPr lang="en-US" dirty="0"/>
              <a:t> </a:t>
            </a:r>
            <a:r>
              <a:rPr lang="en-US" dirty="0" err="1"/>
              <a:t>rilevanti</a:t>
            </a:r>
            <a:r>
              <a:rPr lang="en-US" dirty="0"/>
              <a:t> </a:t>
            </a:r>
            <a:r>
              <a:rPr lang="en-US" dirty="0" err="1"/>
              <a:t>sono</a:t>
            </a:r>
            <a:r>
              <a:rPr lang="en-US" dirty="0"/>
              <a:t> </a:t>
            </a:r>
            <a:r>
              <a:rPr lang="en-US" dirty="0" err="1"/>
              <a:t>immediatamente</a:t>
            </a:r>
            <a:r>
              <a:rPr lang="en-US" dirty="0"/>
              <a:t> </a:t>
            </a:r>
            <a:r>
              <a:rPr lang="en-US" dirty="0" err="1"/>
              <a:t>disponibili</a:t>
            </a:r>
            <a:r>
              <a:rPr lang="en-US" dirty="0"/>
              <a:t>. </a:t>
            </a:r>
          </a:p>
          <a:p>
            <a:pPr marL="342900" indent="-342900">
              <a:buFont typeface="Arial" panose="020B0604020202020204" pitchFamily="34" charset="0"/>
              <a:buChar char="•"/>
            </a:pPr>
            <a:r>
              <a:rPr lang="en-US" dirty="0" err="1"/>
              <a:t>Ricerca</a:t>
            </a:r>
            <a:r>
              <a:rPr lang="en-US" dirty="0"/>
              <a:t> e </a:t>
            </a:r>
            <a:r>
              <a:rPr lang="en-US" dirty="0" err="1"/>
              <a:t>risoluzione</a:t>
            </a:r>
            <a:r>
              <a:rPr lang="en-US" dirty="0"/>
              <a:t> </a:t>
            </a:r>
            <a:r>
              <a:rPr lang="en-US" dirty="0" err="1"/>
              <a:t>nomi</a:t>
            </a:r>
            <a:r>
              <a:rPr lang="en-US" dirty="0"/>
              <a:t> per </a:t>
            </a:r>
            <a:r>
              <a:rPr lang="en-US" dirty="0" err="1"/>
              <a:t>chiamate</a:t>
            </a:r>
            <a:r>
              <a:rPr lang="en-US" dirty="0"/>
              <a:t> in </a:t>
            </a:r>
            <a:r>
              <a:rPr lang="en-US" dirty="0" err="1"/>
              <a:t>uscita</a:t>
            </a:r>
            <a:r>
              <a:rPr lang="en-US" dirty="0"/>
              <a:t>/</a:t>
            </a:r>
            <a:r>
              <a:rPr lang="en-US" dirty="0" err="1"/>
              <a:t>ingresso</a:t>
            </a:r>
            <a:endParaRPr lang="de-DE" dirty="0"/>
          </a:p>
          <a:p>
            <a:pPr marL="342900" indent="-342900">
              <a:buFont typeface="Arial" panose="020B0604020202020204" pitchFamily="34" charset="0"/>
              <a:buChar char="•"/>
            </a:pPr>
            <a:r>
              <a:rPr lang="en-GB" dirty="0"/>
              <a:t>Nuova e </a:t>
            </a:r>
            <a:r>
              <a:rPr lang="en-GB" dirty="0" err="1"/>
              <a:t>moderna</a:t>
            </a:r>
            <a:r>
              <a:rPr lang="en-GB" dirty="0"/>
              <a:t> UI con </a:t>
            </a:r>
            <a:r>
              <a:rPr lang="en-GB" dirty="0" err="1"/>
              <a:t>usabilità</a:t>
            </a:r>
            <a:r>
              <a:rPr lang="en-GB" dirty="0"/>
              <a:t> </a:t>
            </a:r>
            <a:r>
              <a:rPr lang="en-GB" dirty="0" err="1"/>
              <a:t>migliorata</a:t>
            </a:r>
            <a:endParaRPr lang="de-DE" dirty="0"/>
          </a:p>
          <a:p>
            <a:pPr marL="342900" indent="-342900">
              <a:buFont typeface="Arial" panose="020B0604020202020204" pitchFamily="34" charset="0"/>
              <a:buChar char="•"/>
            </a:pPr>
            <a:r>
              <a:rPr lang="en-US" dirty="0" err="1"/>
              <a:t>Configurazione</a:t>
            </a:r>
            <a:r>
              <a:rPr lang="en-US" dirty="0"/>
              <a:t> </a:t>
            </a:r>
            <a:r>
              <a:rPr lang="en-US" dirty="0" err="1"/>
              <a:t>immediata</a:t>
            </a:r>
            <a:r>
              <a:rPr lang="en-US" dirty="0"/>
              <a:t> </a:t>
            </a:r>
            <a:r>
              <a:rPr lang="en-US" dirty="0" err="1"/>
              <a:t>grazie</a:t>
            </a:r>
            <a:r>
              <a:rPr lang="en-US" dirty="0"/>
              <a:t> </a:t>
            </a:r>
            <a:r>
              <a:rPr lang="en-US" dirty="0" err="1"/>
              <a:t>ai</a:t>
            </a:r>
            <a:r>
              <a:rPr lang="en-US" dirty="0"/>
              <a:t> </a:t>
            </a:r>
            <a:r>
              <a:rPr lang="en-US" dirty="0" err="1"/>
              <a:t>ProCall</a:t>
            </a:r>
            <a:r>
              <a:rPr lang="en-US" dirty="0"/>
              <a:t> Mobility Services (optional) (powered by </a:t>
            </a:r>
            <a:r>
              <a:rPr lang="en-US" dirty="0" err="1"/>
              <a:t>UCConnect</a:t>
            </a:r>
            <a:r>
              <a:rPr lang="de-DE" dirty="0"/>
              <a:t>)</a:t>
            </a:r>
          </a:p>
        </p:txBody>
      </p:sp>
      <p:sp>
        <p:nvSpPr>
          <p:cNvPr id="4" name="Titel 3"/>
          <p:cNvSpPr>
            <a:spLocks noGrp="1"/>
          </p:cNvSpPr>
          <p:nvPr>
            <p:ph type="title"/>
          </p:nvPr>
        </p:nvSpPr>
        <p:spPr/>
        <p:txBody>
          <a:bodyPr/>
          <a:lstStyle/>
          <a:p>
            <a:r>
              <a:rPr lang="de-DE" dirty="0"/>
              <a:t>Mac client: </a:t>
            </a:r>
            <a:r>
              <a:rPr lang="de-DE" dirty="0" err="1"/>
              <a:t>Funzionalità</a:t>
            </a:r>
            <a:r>
              <a:rPr lang="de-DE" dirty="0"/>
              <a:t> </a:t>
            </a:r>
            <a:r>
              <a:rPr lang="de-DE" dirty="0" err="1"/>
              <a:t>consolidate</a:t>
            </a:r>
            <a:r>
              <a:rPr lang="de-DE" dirty="0"/>
              <a:t> e </a:t>
            </a:r>
            <a:r>
              <a:rPr lang="de-DE" dirty="0" err="1"/>
              <a:t>ridisegnate</a:t>
            </a:r>
            <a:endParaRPr lang="de-DE" dirty="0"/>
          </a:p>
        </p:txBody>
      </p:sp>
      <p:sp>
        <p:nvSpPr>
          <p:cNvPr id="6" name="Textplatzhalter 5"/>
          <p:cNvSpPr>
            <a:spLocks noGrp="1"/>
          </p:cNvSpPr>
          <p:nvPr>
            <p:ph type="body" sz="quarter" idx="18"/>
          </p:nvPr>
        </p:nvSpPr>
        <p:spPr/>
        <p:txBody>
          <a:bodyPr/>
          <a:lstStyle/>
          <a:p>
            <a:endParaRPr lang="de-DE"/>
          </a:p>
        </p:txBody>
      </p:sp>
      <p:sp>
        <p:nvSpPr>
          <p:cNvPr id="3" name="Datumsplatzhalter 2"/>
          <p:cNvSpPr>
            <a:spLocks noGrp="1"/>
          </p:cNvSpPr>
          <p:nvPr>
            <p:ph type="dt" sz="half" idx="19"/>
          </p:nvPr>
        </p:nvSpPr>
        <p:spPr/>
        <p:txBody>
          <a:bodyPr/>
          <a:lstStyle/>
          <a:p>
            <a:r>
              <a:rPr lang="de-DE"/>
              <a:t>© estos GmbH</a:t>
            </a:r>
            <a:endParaRPr lang="de-DE" dirty="0"/>
          </a:p>
        </p:txBody>
      </p:sp>
      <p:sp>
        <p:nvSpPr>
          <p:cNvPr id="11" name="Fußzeilenplatzhalter 10"/>
          <p:cNvSpPr>
            <a:spLocks noGrp="1"/>
          </p:cNvSpPr>
          <p:nvPr>
            <p:ph type="ftr" sz="quarter" idx="4294967295"/>
          </p:nvPr>
        </p:nvSpPr>
        <p:spPr>
          <a:xfrm>
            <a:off x="1800000" y="6547333"/>
            <a:ext cx="9120536" cy="216000"/>
          </a:xfrm>
          <a:prstGeom prst="rect">
            <a:avLst/>
          </a:prstGeom>
        </p:spPr>
        <p:txBody>
          <a:bodyPr/>
          <a:lstStyle/>
          <a:p>
            <a:r>
              <a:rPr lang="en-US" dirty="0"/>
              <a:t>Release 8/23/2017. Valid until 29/9/2017. Errors and subsequent changes are reserved.</a:t>
            </a:r>
            <a:endParaRPr lang="de-DE" dirty="0"/>
          </a:p>
        </p:txBody>
      </p:sp>
      <p:sp>
        <p:nvSpPr>
          <p:cNvPr id="5" name="Foliennummernplatzhalter 4"/>
          <p:cNvSpPr>
            <a:spLocks noGrp="1"/>
          </p:cNvSpPr>
          <p:nvPr>
            <p:ph type="sldNum" sz="quarter" idx="4294967295"/>
          </p:nvPr>
        </p:nvSpPr>
        <p:spPr>
          <a:xfrm>
            <a:off x="11028469" y="6540454"/>
            <a:ext cx="555131" cy="216000"/>
          </a:xfrm>
          <a:prstGeom prst="rect">
            <a:avLst/>
          </a:prstGeom>
        </p:spPr>
        <p:txBody>
          <a:bodyPr/>
          <a:lstStyle/>
          <a:p>
            <a:fld id="{C7C905D0-24F0-4A5D-A8FD-F45F8E9F1544}" type="slidenum">
              <a:rPr lang="de-DE" smtClean="0"/>
              <a:pPr/>
              <a:t>21</a:t>
            </a:fld>
            <a:endParaRPr lang="de-DE" dirty="0"/>
          </a:p>
        </p:txBody>
      </p:sp>
      <p:pic>
        <p:nvPicPr>
          <p:cNvPr id="23" name="Picture 22"/>
          <p:cNvPicPr>
            <a:picLocks noChangeAspect="1"/>
          </p:cNvPicPr>
          <p:nvPr/>
        </p:nvPicPr>
        <p:blipFill>
          <a:blip r:embed="rId3"/>
          <a:stretch>
            <a:fillRect/>
          </a:stretch>
        </p:blipFill>
        <p:spPr>
          <a:xfrm>
            <a:off x="6240016" y="1123200"/>
            <a:ext cx="5711745" cy="3891741"/>
          </a:xfrm>
          <a:prstGeom prst="rect">
            <a:avLst/>
          </a:prstGeom>
        </p:spPr>
      </p:pic>
    </p:spTree>
    <p:extLst>
      <p:ext uri="{BB962C8B-B14F-4D97-AF65-F5344CB8AC3E}">
        <p14:creationId xmlns:p14="http://schemas.microsoft.com/office/powerpoint/2010/main" val="318872403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13"/>
          </p:nvPr>
        </p:nvSpPr>
        <p:spPr/>
        <p:txBody>
          <a:bodyPr/>
          <a:lstStyle/>
          <a:p>
            <a:r>
              <a:rPr lang="it-IT" dirty="0"/>
              <a:t>API lato UCServer per l’integrazione con il mondo terze parti</a:t>
            </a:r>
          </a:p>
          <a:p>
            <a:endParaRPr lang="it-IT" dirty="0"/>
          </a:p>
          <a:p>
            <a:r>
              <a:rPr lang="it-IT" dirty="0"/>
              <a:t>API RESTful standard per fornire, tramite webservices, le seguenti funzioni ad applicazioni di terze parti:</a:t>
            </a:r>
          </a:p>
          <a:p>
            <a:endParaRPr lang="it-IT" dirty="0"/>
          </a:p>
          <a:p>
            <a:pPr marL="342900" indent="-342900">
              <a:buFont typeface="Arial" panose="020B0604020202020204" pitchFamily="34" charset="0"/>
              <a:buChar char="•"/>
            </a:pPr>
            <a:r>
              <a:rPr lang="it-IT" dirty="0"/>
              <a:t>Controllo del dispositivo telefonico (chiamata, riaggancio, etc)</a:t>
            </a:r>
          </a:p>
          <a:p>
            <a:pPr marL="342900" indent="-342900">
              <a:buFont typeface="Arial" panose="020B0604020202020204" pitchFamily="34" charset="0"/>
              <a:buChar char="•"/>
            </a:pPr>
            <a:r>
              <a:rPr lang="it-IT" dirty="0"/>
              <a:t>Fetch e push informazioni di presence</a:t>
            </a:r>
          </a:p>
          <a:p>
            <a:pPr marL="342900" indent="-342900">
              <a:buFont typeface="Arial" panose="020B0604020202020204" pitchFamily="34" charset="0"/>
              <a:buChar char="•"/>
            </a:pPr>
            <a:endParaRPr lang="it-IT" dirty="0"/>
          </a:p>
          <a:p>
            <a:r>
              <a:rPr lang="it-IT" dirty="0"/>
              <a:t>Qualsiasi applicazione terza sarà in grado, quindi, di interagire con le funzioni UC&amp;CTI di ProCall Enterprise senza utilizzare applicativi client.</a:t>
            </a:r>
          </a:p>
          <a:p>
            <a:endParaRPr lang="it-IT" dirty="0"/>
          </a:p>
          <a:p>
            <a:r>
              <a:rPr lang="it-IT" dirty="0"/>
              <a:t>Previsto un licensing per infrastruttura senza client </a:t>
            </a:r>
            <a:r>
              <a:rPr lang="it-IT" dirty="0" err="1"/>
              <a:t>ProCall</a:t>
            </a:r>
            <a:r>
              <a:rPr lang="it-IT" dirty="0"/>
              <a:t> Enterprise (</a:t>
            </a:r>
            <a:r>
              <a:rPr lang="it-IT" dirty="0" err="1"/>
              <a:t>UCServer</a:t>
            </a:r>
            <a:r>
              <a:rPr lang="it-IT" dirty="0"/>
              <a:t> TAPI Lines)</a:t>
            </a:r>
          </a:p>
          <a:p>
            <a:pPr marL="342900" indent="-342900">
              <a:buFont typeface="Arial" panose="020B0604020202020204" pitchFamily="34" charset="0"/>
              <a:buChar char="•"/>
            </a:pPr>
            <a:endParaRPr lang="it-IT" dirty="0"/>
          </a:p>
        </p:txBody>
      </p:sp>
      <p:sp>
        <p:nvSpPr>
          <p:cNvPr id="3" name="Titolo 2"/>
          <p:cNvSpPr>
            <a:spLocks noGrp="1"/>
          </p:cNvSpPr>
          <p:nvPr>
            <p:ph type="title"/>
          </p:nvPr>
        </p:nvSpPr>
        <p:spPr/>
        <p:txBody>
          <a:bodyPr/>
          <a:lstStyle/>
          <a:p>
            <a:r>
              <a:rPr lang="it-IT" dirty="0"/>
              <a:t>API server side</a:t>
            </a:r>
          </a:p>
        </p:txBody>
      </p:sp>
      <p:sp>
        <p:nvSpPr>
          <p:cNvPr id="6" name="Segnaposto numero diapositiva 5"/>
          <p:cNvSpPr>
            <a:spLocks noGrp="1"/>
          </p:cNvSpPr>
          <p:nvPr>
            <p:ph type="sldNum" sz="quarter" idx="16"/>
          </p:nvPr>
        </p:nvSpPr>
        <p:spPr/>
        <p:txBody>
          <a:bodyPr/>
          <a:lstStyle/>
          <a:p>
            <a:fld id="{C7C905D0-24F0-4A5D-A8FD-F45F8E9F1544}" type="slidenum">
              <a:rPr lang="de-DE" smtClean="0"/>
              <a:pPr/>
              <a:t>22</a:t>
            </a:fld>
            <a:endParaRPr lang="de-DE" dirty="0"/>
          </a:p>
        </p:txBody>
      </p:sp>
    </p:spTree>
    <p:extLst>
      <p:ext uri="{BB962C8B-B14F-4D97-AF65-F5344CB8AC3E}">
        <p14:creationId xmlns:p14="http://schemas.microsoft.com/office/powerpoint/2010/main" val="8162263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nhaltsplatzhalter 16"/>
          <p:cNvSpPr>
            <a:spLocks noGrp="1"/>
          </p:cNvSpPr>
          <p:nvPr>
            <p:ph sz="quarter" idx="13"/>
          </p:nvPr>
        </p:nvSpPr>
        <p:spPr/>
        <p:txBody>
          <a:bodyPr>
            <a:noAutofit/>
          </a:bodyPr>
          <a:lstStyle/>
          <a:p>
            <a:pPr>
              <a:lnSpc>
                <a:spcPct val="100000"/>
              </a:lnSpc>
            </a:pPr>
            <a:r>
              <a:rPr lang="de-DE" sz="2400" b="1" dirty="0"/>
              <a:t>Server</a:t>
            </a:r>
          </a:p>
          <a:p>
            <a:pPr marL="342900" indent="-342900">
              <a:lnSpc>
                <a:spcPct val="100000"/>
              </a:lnSpc>
              <a:buFont typeface="Arial" panose="020B0604020202020204" pitchFamily="34" charset="0"/>
              <a:buChar char="•"/>
            </a:pPr>
            <a:r>
              <a:rPr lang="de-DE" sz="2400" dirty="0"/>
              <a:t>Windows Server 2016</a:t>
            </a:r>
          </a:p>
          <a:p>
            <a:pPr marL="342900" indent="-342900">
              <a:lnSpc>
                <a:spcPct val="100000"/>
              </a:lnSpc>
              <a:buFont typeface="Arial" panose="020B0604020202020204" pitchFamily="34" charset="0"/>
              <a:buChar char="•"/>
            </a:pPr>
            <a:r>
              <a:rPr lang="de-DE" sz="2400" dirty="0"/>
              <a:t>Windows Server 2012 R2</a:t>
            </a:r>
          </a:p>
          <a:p>
            <a:pPr marL="342900" indent="-342900">
              <a:lnSpc>
                <a:spcPct val="100000"/>
              </a:lnSpc>
              <a:buFont typeface="Arial" panose="020B0604020202020204" pitchFamily="34" charset="0"/>
              <a:buChar char="•"/>
            </a:pPr>
            <a:r>
              <a:rPr lang="de-DE" sz="2400" dirty="0"/>
              <a:t>Windows Server 2012</a:t>
            </a:r>
          </a:p>
          <a:p>
            <a:pPr marL="342900" indent="-342900">
              <a:lnSpc>
                <a:spcPct val="100000"/>
              </a:lnSpc>
              <a:buFont typeface="Arial" panose="020B0604020202020204" pitchFamily="34" charset="0"/>
              <a:buChar char="•"/>
            </a:pPr>
            <a:r>
              <a:rPr lang="de-DE" sz="2400" dirty="0"/>
              <a:t>Windows Server 2008 R2 Service Pack 1</a:t>
            </a:r>
          </a:p>
        </p:txBody>
      </p:sp>
      <p:sp>
        <p:nvSpPr>
          <p:cNvPr id="13" name="Titel 12"/>
          <p:cNvSpPr>
            <a:spLocks noGrp="1"/>
          </p:cNvSpPr>
          <p:nvPr>
            <p:ph type="title"/>
          </p:nvPr>
        </p:nvSpPr>
        <p:spPr/>
        <p:txBody>
          <a:bodyPr>
            <a:normAutofit/>
          </a:bodyPr>
          <a:lstStyle/>
          <a:p>
            <a:r>
              <a:rPr lang="en-US" dirty="0" err="1"/>
              <a:t>Requisiti</a:t>
            </a:r>
            <a:r>
              <a:rPr lang="en-US" dirty="0"/>
              <a:t> di </a:t>
            </a:r>
            <a:r>
              <a:rPr lang="en-US" dirty="0" err="1"/>
              <a:t>sistema</a:t>
            </a:r>
            <a:r>
              <a:rPr lang="en-US" dirty="0"/>
              <a:t> (5-2500 </a:t>
            </a:r>
            <a:r>
              <a:rPr lang="en-US" dirty="0" err="1"/>
              <a:t>utenti</a:t>
            </a:r>
            <a:r>
              <a:rPr lang="en-US" dirty="0"/>
              <a:t> per server)</a:t>
            </a:r>
            <a:endParaRPr lang="de-DE" dirty="0"/>
          </a:p>
        </p:txBody>
      </p:sp>
      <p:sp>
        <p:nvSpPr>
          <p:cNvPr id="9" name="Textplatzhalter 8"/>
          <p:cNvSpPr>
            <a:spLocks noGrp="1"/>
          </p:cNvSpPr>
          <p:nvPr>
            <p:ph type="body" sz="quarter" idx="18"/>
          </p:nvPr>
        </p:nvSpPr>
        <p:spPr/>
        <p:txBody>
          <a:bodyPr/>
          <a:lstStyle/>
          <a:p>
            <a:endParaRPr lang="de-DE" dirty="0"/>
          </a:p>
        </p:txBody>
      </p:sp>
      <p:sp>
        <p:nvSpPr>
          <p:cNvPr id="2" name="Datumsplatzhalter 1"/>
          <p:cNvSpPr>
            <a:spLocks noGrp="1"/>
          </p:cNvSpPr>
          <p:nvPr>
            <p:ph type="dt" sz="half" idx="19"/>
          </p:nvPr>
        </p:nvSpPr>
        <p:spPr/>
        <p:txBody>
          <a:bodyPr/>
          <a:lstStyle/>
          <a:p>
            <a:r>
              <a:rPr lang="de-DE"/>
              <a:t>© estos GmbH</a:t>
            </a:r>
            <a:endParaRPr lang="de-DE" dirty="0"/>
          </a:p>
        </p:txBody>
      </p:sp>
      <p:sp>
        <p:nvSpPr>
          <p:cNvPr id="3" name="Fußzeilenplatzhalter 2"/>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4" name="Foliennummernplatzhalter 3"/>
          <p:cNvSpPr>
            <a:spLocks noGrp="1"/>
          </p:cNvSpPr>
          <p:nvPr>
            <p:ph type="sldNum" sz="quarter" idx="16"/>
          </p:nvPr>
        </p:nvSpPr>
        <p:spPr/>
        <p:txBody>
          <a:bodyPr/>
          <a:lstStyle/>
          <a:p>
            <a:fld id="{C7C905D0-24F0-4A5D-A8FD-F45F8E9F1544}" type="slidenum">
              <a:rPr lang="de-DE" smtClean="0"/>
              <a:pPr/>
              <a:t>23</a:t>
            </a:fld>
            <a:endParaRPr lang="de-DE" dirty="0"/>
          </a:p>
        </p:txBody>
      </p:sp>
      <p:sp>
        <p:nvSpPr>
          <p:cNvPr id="21" name="Inhaltsplatzhalter 16"/>
          <p:cNvSpPr>
            <a:spLocks noGrp="1"/>
          </p:cNvSpPr>
          <p:nvPr>
            <p:ph sz="quarter" idx="14"/>
          </p:nvPr>
        </p:nvSpPr>
        <p:spPr/>
        <p:txBody>
          <a:bodyPr>
            <a:noAutofit/>
          </a:bodyPr>
          <a:lstStyle/>
          <a:p>
            <a:pPr>
              <a:lnSpc>
                <a:spcPct val="100000"/>
              </a:lnSpc>
            </a:pPr>
            <a:r>
              <a:rPr lang="de-DE" sz="2400" b="1" dirty="0"/>
              <a:t>Windows Client</a:t>
            </a:r>
          </a:p>
          <a:p>
            <a:pPr marL="342900" indent="-342900">
              <a:lnSpc>
                <a:spcPct val="100000"/>
              </a:lnSpc>
              <a:buFont typeface="Arial" panose="020B0604020202020204" pitchFamily="34" charset="0"/>
              <a:buChar char="•"/>
            </a:pPr>
            <a:r>
              <a:rPr lang="de-DE" sz="2400" dirty="0"/>
              <a:t>Windows 10</a:t>
            </a:r>
          </a:p>
          <a:p>
            <a:pPr marL="342900" indent="-342900">
              <a:lnSpc>
                <a:spcPct val="100000"/>
              </a:lnSpc>
              <a:buFont typeface="Arial" panose="020B0604020202020204" pitchFamily="34" charset="0"/>
              <a:buChar char="•"/>
            </a:pPr>
            <a:r>
              <a:rPr lang="de-DE" sz="2400" dirty="0"/>
              <a:t>Windows 8.1</a:t>
            </a:r>
          </a:p>
          <a:p>
            <a:pPr marL="342900" indent="-342900">
              <a:lnSpc>
                <a:spcPct val="100000"/>
              </a:lnSpc>
              <a:buFont typeface="Arial" panose="020B0604020202020204" pitchFamily="34" charset="0"/>
              <a:buChar char="•"/>
            </a:pPr>
            <a:r>
              <a:rPr lang="de-DE" sz="2400" dirty="0"/>
              <a:t>Windows 7 Service Pack 1</a:t>
            </a:r>
          </a:p>
          <a:p>
            <a:pPr>
              <a:lnSpc>
                <a:spcPct val="100000"/>
              </a:lnSpc>
            </a:pPr>
            <a:endParaRPr lang="de-DE" sz="2400" dirty="0"/>
          </a:p>
          <a:p>
            <a:pPr>
              <a:lnSpc>
                <a:spcPct val="100000"/>
              </a:lnSpc>
            </a:pPr>
            <a:r>
              <a:rPr lang="de-DE" sz="2400" b="1" dirty="0"/>
              <a:t>Mac Desktop</a:t>
            </a:r>
          </a:p>
          <a:p>
            <a:pPr marL="342900" indent="-342900">
              <a:lnSpc>
                <a:spcPct val="100000"/>
              </a:lnSpc>
              <a:buFont typeface="Arial" panose="020B0604020202020204" pitchFamily="34" charset="0"/>
              <a:buChar char="•"/>
            </a:pPr>
            <a:r>
              <a:rPr lang="es-ES" sz="2400" dirty="0"/>
              <a:t>macOS Sierra 10.12</a:t>
            </a:r>
          </a:p>
          <a:p>
            <a:pPr marL="342900" indent="-342900">
              <a:lnSpc>
                <a:spcPct val="100000"/>
              </a:lnSpc>
              <a:buFont typeface="Arial" panose="020B0604020202020204" pitchFamily="34" charset="0"/>
              <a:buChar char="•"/>
            </a:pPr>
            <a:r>
              <a:rPr lang="es-ES" sz="2400" dirty="0"/>
              <a:t>macOS El Capitan 10.11</a:t>
            </a:r>
          </a:p>
          <a:p>
            <a:pPr marL="342900" indent="-342900">
              <a:lnSpc>
                <a:spcPct val="100000"/>
              </a:lnSpc>
              <a:buFont typeface="Arial" panose="020B0604020202020204" pitchFamily="34" charset="0"/>
              <a:buChar char="•"/>
            </a:pPr>
            <a:endParaRPr lang="es-ES" sz="2400" dirty="0"/>
          </a:p>
          <a:p>
            <a:pPr>
              <a:lnSpc>
                <a:spcPct val="100000"/>
              </a:lnSpc>
            </a:pPr>
            <a:r>
              <a:rPr lang="es-ES" sz="2400" b="1" dirty="0"/>
              <a:t>Smartphone App</a:t>
            </a:r>
          </a:p>
          <a:p>
            <a:pPr marL="342900" indent="-342900">
              <a:lnSpc>
                <a:spcPct val="100000"/>
              </a:lnSpc>
              <a:buFont typeface="Arial" panose="020B0604020202020204" pitchFamily="34" charset="0"/>
              <a:buChar char="•"/>
            </a:pPr>
            <a:r>
              <a:rPr lang="es-ES" sz="2400" dirty="0"/>
              <a:t>iOS 9 o </a:t>
            </a:r>
            <a:r>
              <a:rPr lang="es-ES" sz="2400" dirty="0" err="1"/>
              <a:t>superiore</a:t>
            </a:r>
            <a:endParaRPr lang="es-ES" sz="2400" dirty="0"/>
          </a:p>
          <a:p>
            <a:pPr marL="342900" indent="-342900">
              <a:lnSpc>
                <a:spcPct val="100000"/>
              </a:lnSpc>
              <a:buFont typeface="Arial" panose="020B0604020202020204" pitchFamily="34" charset="0"/>
              <a:buChar char="•"/>
            </a:pPr>
            <a:r>
              <a:rPr lang="de-DE" sz="2400" dirty="0"/>
              <a:t>Android 4.1 o superiore</a:t>
            </a:r>
          </a:p>
        </p:txBody>
      </p:sp>
    </p:spTree>
    <p:extLst>
      <p:ext uri="{BB962C8B-B14F-4D97-AF65-F5344CB8AC3E}">
        <p14:creationId xmlns:p14="http://schemas.microsoft.com/office/powerpoint/2010/main" val="47710754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nhaltsplatzhalter 16"/>
          <p:cNvSpPr>
            <a:spLocks noGrp="1"/>
          </p:cNvSpPr>
          <p:nvPr>
            <p:ph sz="quarter" idx="13"/>
          </p:nvPr>
        </p:nvSpPr>
        <p:spPr/>
        <p:txBody>
          <a:bodyPr>
            <a:noAutofit/>
          </a:bodyPr>
          <a:lstStyle/>
          <a:p>
            <a:pPr algn="ctr">
              <a:lnSpc>
                <a:spcPct val="100000"/>
              </a:lnSpc>
            </a:pPr>
            <a:endParaRPr lang="de-DE" sz="2400" dirty="0"/>
          </a:p>
          <a:p>
            <a:pPr algn="ctr">
              <a:lnSpc>
                <a:spcPct val="100000"/>
              </a:lnSpc>
            </a:pPr>
            <a:endParaRPr lang="de-DE" sz="2400" b="1" dirty="0"/>
          </a:p>
          <a:p>
            <a:pPr>
              <a:lnSpc>
                <a:spcPct val="100000"/>
              </a:lnSpc>
            </a:pPr>
            <a:r>
              <a:rPr lang="de-DE" sz="2400" b="1" dirty="0"/>
              <a:t>Server</a:t>
            </a:r>
          </a:p>
          <a:p>
            <a:pPr>
              <a:lnSpc>
                <a:spcPct val="100000"/>
              </a:lnSpc>
            </a:pPr>
            <a:r>
              <a:rPr lang="de-DE" sz="2400" dirty="0" err="1"/>
              <a:t>Utenti</a:t>
            </a:r>
            <a:r>
              <a:rPr lang="de-DE" sz="2400" dirty="0"/>
              <a:t> </a:t>
            </a:r>
            <a:r>
              <a:rPr lang="de-DE" sz="2400" dirty="0" err="1"/>
              <a:t>attivi</a:t>
            </a:r>
            <a:r>
              <a:rPr lang="de-DE" sz="2400" dirty="0"/>
              <a:t>: 50</a:t>
            </a:r>
          </a:p>
          <a:p>
            <a:pPr>
              <a:lnSpc>
                <a:spcPct val="100000"/>
              </a:lnSpc>
            </a:pPr>
            <a:r>
              <a:rPr lang="de-DE" sz="2400" dirty="0"/>
              <a:t>CPU: 4 </a:t>
            </a:r>
            <a:r>
              <a:rPr lang="de-DE" sz="2400" dirty="0" err="1"/>
              <a:t>cores</a:t>
            </a:r>
            <a:r>
              <a:rPr lang="de-DE" sz="2400" dirty="0"/>
              <a:t>, 3GHz</a:t>
            </a:r>
          </a:p>
          <a:p>
            <a:pPr>
              <a:lnSpc>
                <a:spcPct val="100000"/>
              </a:lnSpc>
            </a:pPr>
            <a:r>
              <a:rPr lang="de-DE" sz="2400" dirty="0"/>
              <a:t>Memoria (RAM) </a:t>
            </a:r>
            <a:r>
              <a:rPr lang="de-DE" sz="2400" dirty="0" err="1"/>
              <a:t>disponibile</a:t>
            </a:r>
            <a:r>
              <a:rPr lang="de-DE" sz="2400" dirty="0"/>
              <a:t>: 2 GB</a:t>
            </a:r>
          </a:p>
          <a:p>
            <a:pPr>
              <a:lnSpc>
                <a:spcPct val="100000"/>
              </a:lnSpc>
            </a:pPr>
            <a:r>
              <a:rPr lang="de-DE" sz="2400" dirty="0" err="1"/>
              <a:t>Spazio</a:t>
            </a:r>
            <a:r>
              <a:rPr lang="de-DE" sz="2400" dirty="0"/>
              <a:t> </a:t>
            </a:r>
            <a:r>
              <a:rPr lang="de-DE" sz="2400" dirty="0" err="1"/>
              <a:t>libero</a:t>
            </a:r>
            <a:r>
              <a:rPr lang="de-DE" sz="2400" dirty="0"/>
              <a:t> </a:t>
            </a:r>
            <a:r>
              <a:rPr lang="de-DE" sz="2400" dirty="0" err="1"/>
              <a:t>su</a:t>
            </a:r>
            <a:r>
              <a:rPr lang="de-DE" sz="2400" dirty="0"/>
              <a:t> HD: 1 GB</a:t>
            </a:r>
          </a:p>
          <a:p>
            <a:pPr>
              <a:lnSpc>
                <a:spcPct val="100000"/>
              </a:lnSpc>
            </a:pPr>
            <a:r>
              <a:rPr lang="de-DE" sz="2400" dirty="0"/>
              <a:t>Network: 1 </a:t>
            </a:r>
            <a:r>
              <a:rPr lang="de-DE" sz="2400" dirty="0" err="1"/>
              <a:t>Gbit</a:t>
            </a:r>
            <a:r>
              <a:rPr lang="de-DE" sz="2400" dirty="0"/>
              <a:t>/s</a:t>
            </a:r>
          </a:p>
        </p:txBody>
      </p:sp>
      <p:sp>
        <p:nvSpPr>
          <p:cNvPr id="21" name="Inhaltsplatzhalter 16"/>
          <p:cNvSpPr>
            <a:spLocks noGrp="1"/>
          </p:cNvSpPr>
          <p:nvPr>
            <p:ph sz="quarter" idx="14"/>
          </p:nvPr>
        </p:nvSpPr>
        <p:spPr/>
        <p:txBody>
          <a:bodyPr>
            <a:noAutofit/>
          </a:bodyPr>
          <a:lstStyle/>
          <a:p>
            <a:pPr algn="ctr">
              <a:lnSpc>
                <a:spcPct val="100000"/>
              </a:lnSpc>
            </a:pPr>
            <a:endParaRPr lang="de-DE" sz="2400" dirty="0"/>
          </a:p>
          <a:p>
            <a:pPr>
              <a:lnSpc>
                <a:spcPct val="100000"/>
              </a:lnSpc>
            </a:pPr>
            <a:endParaRPr lang="de-DE" sz="2400" b="1" dirty="0"/>
          </a:p>
          <a:p>
            <a:pPr>
              <a:lnSpc>
                <a:spcPct val="100000"/>
              </a:lnSpc>
            </a:pPr>
            <a:r>
              <a:rPr lang="de-DE" sz="2400" b="1" dirty="0"/>
              <a:t>Workstation Windows</a:t>
            </a:r>
          </a:p>
          <a:p>
            <a:pPr>
              <a:lnSpc>
                <a:spcPct val="100000"/>
              </a:lnSpc>
            </a:pPr>
            <a:r>
              <a:rPr lang="de-DE" sz="2400" dirty="0"/>
              <a:t>CPU: 2 </a:t>
            </a:r>
            <a:r>
              <a:rPr lang="de-DE" sz="2400" dirty="0" err="1"/>
              <a:t>cores</a:t>
            </a:r>
            <a:r>
              <a:rPr lang="de-DE" sz="2400" dirty="0"/>
              <a:t>, 2GHz</a:t>
            </a:r>
          </a:p>
          <a:p>
            <a:pPr>
              <a:lnSpc>
                <a:spcPct val="100000"/>
              </a:lnSpc>
            </a:pPr>
            <a:r>
              <a:rPr lang="de-DE" sz="2400" dirty="0"/>
              <a:t>Memoria (RAM) </a:t>
            </a:r>
            <a:r>
              <a:rPr lang="de-DE" sz="2400" dirty="0" err="1"/>
              <a:t>disponibile</a:t>
            </a:r>
            <a:r>
              <a:rPr lang="de-DE" sz="2400" dirty="0"/>
              <a:t>: 150 MB</a:t>
            </a:r>
          </a:p>
          <a:p>
            <a:pPr>
              <a:lnSpc>
                <a:spcPct val="100000"/>
              </a:lnSpc>
            </a:pPr>
            <a:r>
              <a:rPr lang="de-DE" sz="2400" dirty="0" err="1"/>
              <a:t>Spazio</a:t>
            </a:r>
            <a:r>
              <a:rPr lang="de-DE" sz="2400" dirty="0"/>
              <a:t> </a:t>
            </a:r>
            <a:r>
              <a:rPr lang="de-DE" sz="2400" dirty="0" err="1"/>
              <a:t>libero</a:t>
            </a:r>
            <a:r>
              <a:rPr lang="de-DE" sz="2400" dirty="0"/>
              <a:t> </a:t>
            </a:r>
            <a:r>
              <a:rPr lang="de-DE" sz="2400" dirty="0" err="1"/>
              <a:t>su</a:t>
            </a:r>
            <a:r>
              <a:rPr lang="de-DE" sz="2400" dirty="0"/>
              <a:t> HD: 500 MB</a:t>
            </a:r>
          </a:p>
          <a:p>
            <a:pPr>
              <a:lnSpc>
                <a:spcPct val="100000"/>
              </a:lnSpc>
            </a:pPr>
            <a:r>
              <a:rPr lang="de-DE" sz="2400" dirty="0"/>
              <a:t>Network: 100 Mbit/s</a:t>
            </a:r>
          </a:p>
        </p:txBody>
      </p:sp>
      <p:sp>
        <p:nvSpPr>
          <p:cNvPr id="13" name="Titel 12"/>
          <p:cNvSpPr>
            <a:spLocks noGrp="1"/>
          </p:cNvSpPr>
          <p:nvPr>
            <p:ph type="title"/>
          </p:nvPr>
        </p:nvSpPr>
        <p:spPr/>
        <p:txBody>
          <a:bodyPr>
            <a:normAutofit/>
          </a:bodyPr>
          <a:lstStyle/>
          <a:p>
            <a:r>
              <a:rPr lang="en-US" dirty="0" err="1"/>
              <a:t>Requisiti</a:t>
            </a:r>
            <a:r>
              <a:rPr lang="en-US" dirty="0"/>
              <a:t> hardware</a:t>
            </a:r>
            <a:endParaRPr lang="de-DE" dirty="0"/>
          </a:p>
        </p:txBody>
      </p:sp>
      <p:sp>
        <p:nvSpPr>
          <p:cNvPr id="9" name="Textplatzhalter 8"/>
          <p:cNvSpPr>
            <a:spLocks noGrp="1"/>
          </p:cNvSpPr>
          <p:nvPr>
            <p:ph type="body" sz="quarter" idx="18"/>
          </p:nvPr>
        </p:nvSpPr>
        <p:spPr/>
        <p:txBody>
          <a:bodyPr/>
          <a:lstStyle/>
          <a:p>
            <a:endParaRPr lang="de-DE"/>
          </a:p>
        </p:txBody>
      </p:sp>
      <p:sp>
        <p:nvSpPr>
          <p:cNvPr id="2" name="Datumsplatzhalter 1"/>
          <p:cNvSpPr>
            <a:spLocks noGrp="1"/>
          </p:cNvSpPr>
          <p:nvPr>
            <p:ph type="dt" sz="half" idx="19"/>
          </p:nvPr>
        </p:nvSpPr>
        <p:spPr/>
        <p:txBody>
          <a:bodyPr/>
          <a:lstStyle/>
          <a:p>
            <a:r>
              <a:rPr lang="de-DE"/>
              <a:t>© estos GmbH</a:t>
            </a:r>
            <a:endParaRPr lang="de-DE" dirty="0"/>
          </a:p>
        </p:txBody>
      </p:sp>
      <p:sp>
        <p:nvSpPr>
          <p:cNvPr id="3" name="Fußzeilenplatzhalter 2"/>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4" name="Foliennummernplatzhalter 3"/>
          <p:cNvSpPr>
            <a:spLocks noGrp="1"/>
          </p:cNvSpPr>
          <p:nvPr>
            <p:ph type="sldNum" sz="quarter" idx="16"/>
          </p:nvPr>
        </p:nvSpPr>
        <p:spPr/>
        <p:txBody>
          <a:bodyPr/>
          <a:lstStyle/>
          <a:p>
            <a:fld id="{C7C905D0-24F0-4A5D-A8FD-F45F8E9F1544}" type="slidenum">
              <a:rPr lang="de-DE" smtClean="0"/>
              <a:pPr/>
              <a:t>24</a:t>
            </a:fld>
            <a:endParaRPr lang="de-DE" dirty="0"/>
          </a:p>
        </p:txBody>
      </p:sp>
    </p:spTree>
    <p:extLst>
      <p:ext uri="{BB962C8B-B14F-4D97-AF65-F5344CB8AC3E}">
        <p14:creationId xmlns:p14="http://schemas.microsoft.com/office/powerpoint/2010/main" val="351040978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743223" y="2132856"/>
            <a:ext cx="10862733" cy="2016224"/>
          </a:xfrm>
        </p:spPr>
        <p:txBody>
          <a:bodyPr>
            <a:normAutofit fontScale="92500" lnSpcReduction="20000"/>
          </a:bodyPr>
          <a:lstStyle/>
          <a:p>
            <a:pPr algn="ctr"/>
            <a:r>
              <a:rPr lang="it-IT" sz="3600" dirty="0"/>
              <a:t>Semplice e veloce: 1 licenza utente per tutti i servizi </a:t>
            </a:r>
          </a:p>
          <a:p>
            <a:pPr algn="ctr"/>
            <a:r>
              <a:rPr lang="it-IT" sz="3600" dirty="0"/>
              <a:t>(pacchetti combinabili tra loro a partire da 5 utenti)</a:t>
            </a:r>
          </a:p>
          <a:p>
            <a:pPr algn="ctr"/>
            <a:endParaRPr lang="it-IT" sz="3600" dirty="0"/>
          </a:p>
          <a:p>
            <a:pPr algn="ctr"/>
            <a:r>
              <a:rPr lang="it-IT" sz="3600" dirty="0"/>
              <a:t>Ipotesi 5 utenti: € 200,00/utente (</a:t>
            </a:r>
            <a:r>
              <a:rPr lang="it-IT" sz="3600" dirty="0" err="1"/>
              <a:t>incl</a:t>
            </a:r>
            <a:r>
              <a:rPr lang="it-IT" sz="3600" dirty="0"/>
              <a:t>. </a:t>
            </a:r>
            <a:r>
              <a:rPr lang="it-IT" sz="3600" dirty="0" err="1"/>
              <a:t>MetaDirectory</a:t>
            </a:r>
            <a:r>
              <a:rPr lang="it-IT" sz="3600" dirty="0"/>
              <a:t> 4)*</a:t>
            </a:r>
          </a:p>
        </p:txBody>
      </p:sp>
      <p:sp>
        <p:nvSpPr>
          <p:cNvPr id="3" name="Titolo 2"/>
          <p:cNvSpPr>
            <a:spLocks noGrp="1"/>
          </p:cNvSpPr>
          <p:nvPr>
            <p:ph type="title"/>
          </p:nvPr>
        </p:nvSpPr>
        <p:spPr/>
        <p:txBody>
          <a:bodyPr/>
          <a:lstStyle/>
          <a:p>
            <a:r>
              <a:rPr lang="it-IT" dirty="0"/>
              <a:t>Licensing </a:t>
            </a:r>
          </a:p>
        </p:txBody>
      </p:sp>
      <p:sp>
        <p:nvSpPr>
          <p:cNvPr id="6" name="Segnaposto numero diapositiva 5"/>
          <p:cNvSpPr>
            <a:spLocks noGrp="1"/>
          </p:cNvSpPr>
          <p:nvPr>
            <p:ph type="sldNum" sz="quarter" idx="16"/>
          </p:nvPr>
        </p:nvSpPr>
        <p:spPr/>
        <p:txBody>
          <a:bodyPr/>
          <a:lstStyle/>
          <a:p>
            <a:fld id="{C7C905D0-24F0-4A5D-A8FD-F45F8E9F1544}" type="slidenum">
              <a:rPr lang="de-DE" smtClean="0"/>
              <a:pPr/>
              <a:t>25</a:t>
            </a:fld>
            <a:endParaRPr lang="de-DE" dirty="0"/>
          </a:p>
        </p:txBody>
      </p:sp>
      <p:sp>
        <p:nvSpPr>
          <p:cNvPr id="4" name="CasellaDiTesto 3">
            <a:extLst>
              <a:ext uri="{FF2B5EF4-FFF2-40B4-BE49-F238E27FC236}">
                <a16:creationId xmlns:a16="http://schemas.microsoft.com/office/drawing/2014/main" xmlns="" id="{5C22F4F9-B15D-470C-90D0-7A1A2377541A}"/>
              </a:ext>
            </a:extLst>
          </p:cNvPr>
          <p:cNvSpPr txBox="1"/>
          <p:nvPr/>
        </p:nvSpPr>
        <p:spPr>
          <a:xfrm>
            <a:off x="1991544" y="5949280"/>
            <a:ext cx="7920880" cy="369332"/>
          </a:xfrm>
          <a:prstGeom prst="rect">
            <a:avLst/>
          </a:prstGeom>
          <a:noFill/>
        </p:spPr>
        <p:txBody>
          <a:bodyPr wrap="square" rtlCol="0">
            <a:spAutoFit/>
          </a:bodyPr>
          <a:lstStyle/>
          <a:p>
            <a:r>
              <a:rPr lang="it-IT" dirty="0"/>
              <a:t>*esclusi ECSTA in base al progetto</a:t>
            </a:r>
          </a:p>
        </p:txBody>
      </p:sp>
    </p:spTree>
    <p:extLst>
      <p:ext uri="{BB962C8B-B14F-4D97-AF65-F5344CB8AC3E}">
        <p14:creationId xmlns:p14="http://schemas.microsoft.com/office/powerpoint/2010/main" val="90175516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p:pic>
      <p:sp>
        <p:nvSpPr>
          <p:cNvPr id="13" name="Textfeld 12"/>
          <p:cNvSpPr txBox="1"/>
          <p:nvPr/>
        </p:nvSpPr>
        <p:spPr>
          <a:xfrm>
            <a:off x="4367808" y="5949280"/>
            <a:ext cx="4514377" cy="523220"/>
          </a:xfrm>
          <a:prstGeom prst="rect">
            <a:avLst/>
          </a:prstGeom>
          <a:noFill/>
        </p:spPr>
        <p:txBody>
          <a:bodyPr wrap="none" rtlCol="0">
            <a:spAutoFit/>
          </a:bodyPr>
          <a:lstStyle/>
          <a:p>
            <a:r>
              <a:rPr lang="de-DE" sz="2800" dirty="0">
                <a:solidFill>
                  <a:schemeClr val="accent2"/>
                </a:solidFill>
                <a:latin typeface="Source Sans Pro" panose="020B0503030403020204" pitchFamily="34" charset="0"/>
              </a:rPr>
              <a:t>Hybrid Cloud building blocks</a:t>
            </a:r>
          </a:p>
        </p:txBody>
      </p:sp>
    </p:spTree>
    <p:extLst>
      <p:ext uri="{BB962C8B-B14F-4D97-AF65-F5344CB8AC3E}">
        <p14:creationId xmlns:p14="http://schemas.microsoft.com/office/powerpoint/2010/main" val="1040420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342900" indent="-342900">
              <a:buFont typeface="Arial" panose="020B0604020202020204" pitchFamily="34" charset="0"/>
              <a:buChar char="•"/>
            </a:pPr>
            <a:r>
              <a:rPr lang="en-US" b="1" dirty="0" err="1"/>
              <a:t>Facilitano</a:t>
            </a:r>
            <a:r>
              <a:rPr lang="en-US" b="1" dirty="0"/>
              <a:t> </a:t>
            </a:r>
            <a:r>
              <a:rPr lang="en-US" dirty="0"/>
              <a:t>la </a:t>
            </a:r>
            <a:r>
              <a:rPr lang="en-US" dirty="0" err="1"/>
              <a:t>configurazione</a:t>
            </a:r>
            <a:r>
              <a:rPr lang="en-US" dirty="0"/>
              <a:t> </a:t>
            </a:r>
            <a:r>
              <a:rPr lang="en-US" dirty="0" err="1"/>
              <a:t>delle</a:t>
            </a:r>
            <a:r>
              <a:rPr lang="en-US" dirty="0"/>
              <a:t> </a:t>
            </a:r>
            <a:r>
              <a:rPr lang="en-US" dirty="0" err="1"/>
              <a:t>applicazioni</a:t>
            </a:r>
            <a:r>
              <a:rPr lang="en-US" dirty="0"/>
              <a:t> Unified Communications</a:t>
            </a:r>
            <a:endParaRPr lang="de-DE" dirty="0"/>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en-US" b="1" dirty="0" err="1"/>
              <a:t>Riducono</a:t>
            </a:r>
            <a:r>
              <a:rPr lang="en-US" b="1" dirty="0"/>
              <a:t> </a:t>
            </a:r>
            <a:r>
              <a:rPr lang="en-US" dirty="0" err="1"/>
              <a:t>drasticamente</a:t>
            </a:r>
            <a:r>
              <a:rPr lang="en-US" dirty="0"/>
              <a:t> la </a:t>
            </a:r>
            <a:r>
              <a:rPr lang="en-US" dirty="0" err="1"/>
              <a:t>necessità</a:t>
            </a:r>
            <a:r>
              <a:rPr lang="en-US" dirty="0"/>
              <a:t> di </a:t>
            </a:r>
            <a:r>
              <a:rPr lang="en-US" dirty="0" err="1"/>
              <a:t>modifiche</a:t>
            </a:r>
            <a:r>
              <a:rPr lang="en-US" dirty="0"/>
              <a:t> </a:t>
            </a:r>
            <a:r>
              <a:rPr lang="en-US" dirty="0" err="1"/>
              <a:t>all’infrastruttura</a:t>
            </a:r>
            <a:r>
              <a:rPr lang="en-US" dirty="0"/>
              <a:t> di rete</a:t>
            </a:r>
            <a:endParaRPr lang="de-DE" dirty="0"/>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en-US" b="1" dirty="0" err="1"/>
              <a:t>Permettono</a:t>
            </a:r>
            <a:r>
              <a:rPr lang="en-US" b="1" dirty="0"/>
              <a:t> </a:t>
            </a:r>
            <a:r>
              <a:rPr lang="en-US" dirty="0" err="1"/>
              <a:t>l’uso</a:t>
            </a:r>
            <a:r>
              <a:rPr lang="en-US" dirty="0"/>
              <a:t> </a:t>
            </a:r>
            <a:r>
              <a:rPr lang="en-US" dirty="0" err="1"/>
              <a:t>dei</a:t>
            </a:r>
            <a:r>
              <a:rPr lang="en-US" dirty="0"/>
              <a:t> </a:t>
            </a:r>
            <a:r>
              <a:rPr lang="en-US" dirty="0" err="1"/>
              <a:t>servizi</a:t>
            </a:r>
            <a:r>
              <a:rPr lang="en-US" dirty="0"/>
              <a:t> </a:t>
            </a:r>
            <a:r>
              <a:rPr lang="en-US" dirty="0" err="1"/>
              <a:t>esterni</a:t>
            </a:r>
            <a:r>
              <a:rPr lang="en-US" dirty="0"/>
              <a:t> (accesso mobile, Contact Portal) senza know-how IT </a:t>
            </a:r>
            <a:r>
              <a:rPr lang="en-US" dirty="0" err="1"/>
              <a:t>specifico</a:t>
            </a:r>
            <a:endParaRPr lang="en-US" dirty="0"/>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en-US" dirty="0" err="1"/>
              <a:t>Sicurezza</a:t>
            </a:r>
            <a:r>
              <a:rPr lang="en-US" dirty="0"/>
              <a:t> </a:t>
            </a:r>
            <a:r>
              <a:rPr lang="en-US" dirty="0" err="1"/>
              <a:t>allo</a:t>
            </a:r>
            <a:r>
              <a:rPr lang="en-US" dirty="0"/>
              <a:t> </a:t>
            </a:r>
            <a:r>
              <a:rPr lang="en-US" b="1" dirty="0" err="1"/>
              <a:t>stato</a:t>
            </a:r>
            <a:r>
              <a:rPr lang="en-US" b="1" dirty="0"/>
              <a:t> </a:t>
            </a:r>
            <a:r>
              <a:rPr lang="en-US" b="1" dirty="0" err="1"/>
              <a:t>dell’arte</a:t>
            </a:r>
            <a:endParaRPr lang="en-US" b="1" dirty="0"/>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de-DE" dirty="0" err="1"/>
              <a:t>Controllo</a:t>
            </a:r>
            <a:r>
              <a:rPr lang="de-DE" dirty="0"/>
              <a:t> e </a:t>
            </a:r>
            <a:r>
              <a:rPr lang="de-DE" dirty="0" err="1"/>
              <a:t>supervisione</a:t>
            </a:r>
            <a:endParaRPr lang="de-DE" b="1" dirty="0"/>
          </a:p>
        </p:txBody>
      </p:sp>
      <p:sp>
        <p:nvSpPr>
          <p:cNvPr id="3" name="Titel 2"/>
          <p:cNvSpPr>
            <a:spLocks noGrp="1"/>
          </p:cNvSpPr>
          <p:nvPr>
            <p:ph type="title"/>
          </p:nvPr>
        </p:nvSpPr>
        <p:spPr/>
        <p:txBody>
          <a:bodyPr/>
          <a:lstStyle/>
          <a:p>
            <a:r>
              <a:rPr lang="en-US" dirty="0" err="1"/>
              <a:t>Vantaggi</a:t>
            </a:r>
            <a:r>
              <a:rPr lang="en-US" dirty="0"/>
              <a:t> </a:t>
            </a:r>
            <a:r>
              <a:rPr lang="en-US" dirty="0" err="1"/>
              <a:t>dei</a:t>
            </a:r>
            <a:r>
              <a:rPr lang="en-US" dirty="0"/>
              <a:t> </a:t>
            </a:r>
            <a:r>
              <a:rPr lang="en-US" dirty="0" err="1"/>
              <a:t>nostri</a:t>
            </a:r>
            <a:r>
              <a:rPr lang="en-US" dirty="0"/>
              <a:t> </a:t>
            </a:r>
            <a:r>
              <a:rPr lang="en-US" dirty="0" err="1"/>
              <a:t>servizi</a:t>
            </a:r>
            <a:r>
              <a:rPr lang="en-US" dirty="0"/>
              <a:t> online</a:t>
            </a:r>
            <a:endParaRPr lang="de-DE" dirty="0"/>
          </a:p>
        </p:txBody>
      </p:sp>
      <p:sp>
        <p:nvSpPr>
          <p:cNvPr id="4" name="Datumsplatzhalter 3"/>
          <p:cNvSpPr>
            <a:spLocks noGrp="1"/>
          </p:cNvSpPr>
          <p:nvPr>
            <p:ph type="dt" sz="half" idx="14"/>
          </p:nvPr>
        </p:nvSpPr>
        <p:spPr/>
        <p:txBody>
          <a:bodyPr/>
          <a:lstStyle/>
          <a:p>
            <a:r>
              <a:rPr lang="de-DE"/>
              <a:t>© estos GmbH</a:t>
            </a:r>
            <a:endParaRPr lang="de-DE" dirty="0"/>
          </a:p>
        </p:txBody>
      </p:sp>
      <p:sp>
        <p:nvSpPr>
          <p:cNvPr id="5" name="Fußzeilenplatzhalter 4"/>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p:txBody>
          <a:bodyPr/>
          <a:lstStyle/>
          <a:p>
            <a:fld id="{C7C905D0-24F0-4A5D-A8FD-F45F8E9F1544}" type="slidenum">
              <a:rPr lang="de-DE" smtClean="0"/>
              <a:pPr/>
              <a:t>27</a:t>
            </a:fld>
            <a:endParaRPr lang="de-DE" dirty="0"/>
          </a:p>
        </p:txBody>
      </p:sp>
      <p:sp>
        <p:nvSpPr>
          <p:cNvPr id="7" name="Textplatzhalter 6"/>
          <p:cNvSpPr>
            <a:spLocks noGrp="1"/>
          </p:cNvSpPr>
          <p:nvPr>
            <p:ph type="body" sz="quarter" idx="17"/>
          </p:nvPr>
        </p:nvSpPr>
        <p:spPr/>
        <p:txBody>
          <a:bodyPr/>
          <a:lstStyle/>
          <a:p>
            <a:endParaRPr lang="de-DE"/>
          </a:p>
        </p:txBody>
      </p:sp>
    </p:spTree>
    <p:extLst>
      <p:ext uri="{BB962C8B-B14F-4D97-AF65-F5344CB8AC3E}">
        <p14:creationId xmlns:p14="http://schemas.microsoft.com/office/powerpoint/2010/main" val="241501826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720000" y="273599"/>
            <a:ext cx="10862400" cy="612000"/>
          </a:xfrm>
        </p:spPr>
        <p:txBody>
          <a:bodyPr>
            <a:normAutofit/>
          </a:bodyPr>
          <a:lstStyle/>
          <a:p>
            <a:r>
              <a:rPr lang="en-US" dirty="0" err="1"/>
              <a:t>Componenti</a:t>
            </a:r>
            <a:r>
              <a:rPr lang="en-US" dirty="0"/>
              <a:t> Hybrid Cloud come </a:t>
            </a:r>
            <a:r>
              <a:rPr lang="en-US" dirty="0" err="1"/>
              <a:t>servizi</a:t>
            </a:r>
            <a:r>
              <a:rPr lang="en-US" dirty="0"/>
              <a:t> </a:t>
            </a:r>
            <a:r>
              <a:rPr lang="en-US" dirty="0" err="1"/>
              <a:t>addizionali</a:t>
            </a:r>
            <a:endParaRPr lang="de-DE" dirty="0"/>
          </a:p>
        </p:txBody>
      </p:sp>
      <p:sp>
        <p:nvSpPr>
          <p:cNvPr id="9" name="Textplatzhalter 8"/>
          <p:cNvSpPr>
            <a:spLocks noGrp="1"/>
          </p:cNvSpPr>
          <p:nvPr>
            <p:ph type="body" idx="1"/>
          </p:nvPr>
        </p:nvSpPr>
        <p:spPr>
          <a:xfrm>
            <a:off x="1692000" y="1196752"/>
            <a:ext cx="4392000" cy="639883"/>
          </a:xfrm>
        </p:spPr>
        <p:txBody>
          <a:bodyPr anchor="t">
            <a:noAutofit/>
          </a:bodyPr>
          <a:lstStyle/>
          <a:p>
            <a:r>
              <a:rPr lang="de-DE" sz="2400" dirty="0" err="1">
                <a:solidFill>
                  <a:srgbClr val="A6C613"/>
                </a:solidFill>
              </a:rPr>
              <a:t>ProCall</a:t>
            </a:r>
            <a:r>
              <a:rPr lang="de-DE" sz="2400" dirty="0">
                <a:solidFill>
                  <a:srgbClr val="A6C613"/>
                </a:solidFill>
              </a:rPr>
              <a:t> </a:t>
            </a:r>
          </a:p>
          <a:p>
            <a:r>
              <a:rPr lang="de-DE" sz="2400" dirty="0">
                <a:solidFill>
                  <a:srgbClr val="A6C613"/>
                </a:solidFill>
              </a:rPr>
              <a:t>Web Communication Services</a:t>
            </a:r>
          </a:p>
        </p:txBody>
      </p:sp>
      <p:sp>
        <p:nvSpPr>
          <p:cNvPr id="10" name="Textplatzhalter 9"/>
          <p:cNvSpPr>
            <a:spLocks noGrp="1"/>
          </p:cNvSpPr>
          <p:nvPr>
            <p:ph type="body" sz="quarter" idx="3"/>
          </p:nvPr>
        </p:nvSpPr>
        <p:spPr>
          <a:xfrm>
            <a:off x="7200000" y="1196752"/>
            <a:ext cx="4392000" cy="639762"/>
          </a:xfrm>
        </p:spPr>
        <p:txBody>
          <a:bodyPr anchor="t">
            <a:noAutofit/>
          </a:bodyPr>
          <a:lstStyle/>
          <a:p>
            <a:r>
              <a:rPr lang="de-DE" sz="2400" dirty="0" err="1">
                <a:solidFill>
                  <a:srgbClr val="53782C"/>
                </a:solidFill>
              </a:rPr>
              <a:t>ProCall</a:t>
            </a:r>
            <a:r>
              <a:rPr lang="de-DE" sz="2400" dirty="0">
                <a:solidFill>
                  <a:srgbClr val="53782C"/>
                </a:solidFill>
              </a:rPr>
              <a:t> </a:t>
            </a:r>
          </a:p>
          <a:p>
            <a:r>
              <a:rPr lang="de-DE" sz="2400" dirty="0">
                <a:solidFill>
                  <a:srgbClr val="53782C"/>
                </a:solidFill>
              </a:rPr>
              <a:t>Mobility Services</a:t>
            </a:r>
          </a:p>
        </p:txBody>
      </p:sp>
      <p:sp>
        <p:nvSpPr>
          <p:cNvPr id="11" name="Inhaltsplatzhalter 10"/>
          <p:cNvSpPr>
            <a:spLocks noGrp="1"/>
          </p:cNvSpPr>
          <p:nvPr>
            <p:ph sz="quarter" idx="13"/>
          </p:nvPr>
        </p:nvSpPr>
        <p:spPr/>
        <p:txBody>
          <a:bodyPr/>
          <a:lstStyle/>
          <a:p>
            <a:pPr>
              <a:tabLst>
                <a:tab pos="361950" algn="l"/>
              </a:tabLst>
            </a:pPr>
            <a:endParaRPr lang="de-DE" dirty="0"/>
          </a:p>
          <a:p>
            <a:pPr>
              <a:tabLst>
                <a:tab pos="361950" algn="l"/>
              </a:tabLst>
            </a:pPr>
            <a:r>
              <a:rPr lang="de-DE" dirty="0"/>
              <a:t>		Portale </a:t>
            </a:r>
            <a:r>
              <a:rPr lang="de-DE" dirty="0" err="1"/>
              <a:t>contatti</a:t>
            </a:r>
            <a:r>
              <a:rPr lang="de-DE" dirty="0"/>
              <a:t> via web</a:t>
            </a:r>
          </a:p>
          <a:p>
            <a:pPr>
              <a:tabLst>
                <a:tab pos="361950" algn="l"/>
              </a:tabLst>
            </a:pPr>
            <a:endParaRPr lang="de-DE" dirty="0"/>
          </a:p>
          <a:p>
            <a:pPr>
              <a:tabLst>
                <a:tab pos="361950" algn="l"/>
              </a:tabLst>
            </a:pPr>
            <a:r>
              <a:rPr lang="de-DE" dirty="0"/>
              <a:t>		</a:t>
            </a:r>
            <a:r>
              <a:rPr lang="de-DE" dirty="0" err="1"/>
              <a:t>Accessibilità</a:t>
            </a:r>
            <a:r>
              <a:rPr lang="de-DE" dirty="0"/>
              <a:t> </a:t>
            </a:r>
            <a:r>
              <a:rPr lang="de-DE" dirty="0" err="1"/>
              <a:t>tramite</a:t>
            </a:r>
            <a:r>
              <a:rPr lang="de-DE" dirty="0"/>
              <a:t> web</a:t>
            </a:r>
          </a:p>
          <a:p>
            <a:pPr>
              <a:tabLst>
                <a:tab pos="361950" algn="l"/>
              </a:tabLst>
            </a:pPr>
            <a:endParaRPr lang="de-DE" dirty="0"/>
          </a:p>
          <a:p>
            <a:pPr>
              <a:tabLst>
                <a:tab pos="361950" algn="l"/>
              </a:tabLst>
            </a:pPr>
            <a:r>
              <a:rPr lang="de-DE" dirty="0"/>
              <a:t>		Comunicazione Web </a:t>
            </a:r>
            <a:r>
              <a:rPr lang="en-US" dirty="0"/>
              <a:t>Audio/video</a:t>
            </a:r>
            <a:endParaRPr lang="de-DE" dirty="0"/>
          </a:p>
        </p:txBody>
      </p:sp>
      <p:sp>
        <p:nvSpPr>
          <p:cNvPr id="12" name="Inhaltsplatzhalter 11"/>
          <p:cNvSpPr>
            <a:spLocks noGrp="1"/>
          </p:cNvSpPr>
          <p:nvPr>
            <p:ph sz="quarter" idx="14"/>
          </p:nvPr>
        </p:nvSpPr>
        <p:spPr/>
        <p:txBody>
          <a:bodyPr/>
          <a:lstStyle/>
          <a:p>
            <a:pPr>
              <a:tabLst>
                <a:tab pos="361950" algn="l"/>
              </a:tabLst>
            </a:pPr>
            <a:endParaRPr lang="de-DE" dirty="0"/>
          </a:p>
          <a:p>
            <a:pPr>
              <a:tabLst>
                <a:tab pos="361950" algn="l"/>
              </a:tabLst>
            </a:pPr>
            <a:r>
              <a:rPr lang="de-DE" dirty="0"/>
              <a:t>		Lavoro in </a:t>
            </a:r>
            <a:r>
              <a:rPr lang="de-DE" dirty="0" err="1"/>
              <a:t>mobilità</a:t>
            </a:r>
            <a:endParaRPr lang="de-DE" dirty="0">
              <a:solidFill>
                <a:srgbClr val="FF0000"/>
              </a:solidFill>
            </a:endParaRPr>
          </a:p>
          <a:p>
            <a:pPr>
              <a:tabLst>
                <a:tab pos="361950" algn="l"/>
              </a:tabLst>
            </a:pPr>
            <a:endParaRPr lang="de-DE" dirty="0"/>
          </a:p>
          <a:p>
            <a:pPr>
              <a:tabLst>
                <a:tab pos="361950" algn="l"/>
              </a:tabLst>
            </a:pPr>
            <a:r>
              <a:rPr lang="de-DE" dirty="0"/>
              <a:t>		Home Office</a:t>
            </a:r>
          </a:p>
          <a:p>
            <a:pPr>
              <a:tabLst>
                <a:tab pos="361950" algn="l"/>
              </a:tabLst>
            </a:pPr>
            <a:endParaRPr lang="de-DE" dirty="0"/>
          </a:p>
          <a:p>
            <a:pPr>
              <a:tabLst>
                <a:tab pos="361950" algn="l"/>
              </a:tabLst>
            </a:pPr>
            <a:r>
              <a:rPr lang="de-DE" dirty="0"/>
              <a:t>		Comunicazione Audio/</a:t>
            </a:r>
            <a:r>
              <a:rPr lang="de-DE" dirty="0" err="1"/>
              <a:t>video</a:t>
            </a:r>
            <a:endParaRPr lang="de-DE" dirty="0"/>
          </a:p>
          <a:p>
            <a:endParaRPr lang="de-DE" dirty="0"/>
          </a:p>
        </p:txBody>
      </p:sp>
      <p:pic>
        <p:nvPicPr>
          <p:cNvPr id="16" name="Inhaltsplatzhalter 15"/>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720725" y="1197502"/>
            <a:ext cx="827053" cy="827053"/>
          </a:xfrm>
        </p:spPr>
      </p:pic>
      <p:pic>
        <p:nvPicPr>
          <p:cNvPr id="17" name="Inhaltsplatzhalter 16"/>
          <p:cNvPicPr>
            <a:picLocks noGrp="1" noChangeAspect="1"/>
          </p:cNvPicPr>
          <p:nvPr>
            <p:ph sz="quarter" idx="16"/>
          </p:nvPr>
        </p:nvPicPr>
        <p:blipFill>
          <a:blip r:embed="rId4" cstate="print">
            <a:extLst>
              <a:ext uri="{28A0092B-C50C-407E-A947-70E740481C1C}">
                <a14:useLocalDpi xmlns:a14="http://schemas.microsoft.com/office/drawing/2010/main" val="0"/>
              </a:ext>
            </a:extLst>
          </a:blip>
          <a:stretch>
            <a:fillRect/>
          </a:stretch>
        </p:blipFill>
        <p:spPr>
          <a:xfrm>
            <a:off x="6228222" y="1197502"/>
            <a:ext cx="827053" cy="827053"/>
          </a:xfrm>
        </p:spPr>
      </p:pic>
      <p:sp>
        <p:nvSpPr>
          <p:cNvPr id="15" name="Textplatzhalter 14"/>
          <p:cNvSpPr>
            <a:spLocks noGrp="1"/>
          </p:cNvSpPr>
          <p:nvPr>
            <p:ph type="body" sz="quarter" idx="18"/>
          </p:nvPr>
        </p:nvSpPr>
        <p:spPr/>
        <p:txBody>
          <a:bodyPr/>
          <a:lstStyle/>
          <a:p>
            <a:endParaRPr lang="de-DE"/>
          </a:p>
        </p:txBody>
      </p:sp>
      <p:sp>
        <p:nvSpPr>
          <p:cNvPr id="4" name="Datumsplatzhalter 3"/>
          <p:cNvSpPr>
            <a:spLocks noGrp="1"/>
          </p:cNvSpPr>
          <p:nvPr>
            <p:ph type="dt" sz="half" idx="19"/>
          </p:nvPr>
        </p:nvSpPr>
        <p:spPr/>
        <p:txBody>
          <a:bodyPr/>
          <a:lstStyle/>
          <a:p>
            <a:r>
              <a:rPr lang="de-DE"/>
              <a:t>© estos GmbH</a:t>
            </a:r>
            <a:endParaRPr lang="de-DE" dirty="0"/>
          </a:p>
        </p:txBody>
      </p:sp>
      <p:sp>
        <p:nvSpPr>
          <p:cNvPr id="5" name="Fußzeilenplatzhalter 4"/>
          <p:cNvSpPr>
            <a:spLocks noGrp="1"/>
          </p:cNvSpPr>
          <p:nvPr>
            <p:ph type="ftr" sz="quarter" idx="4294967295"/>
          </p:nvPr>
        </p:nvSpPr>
        <p:spPr>
          <a:xfrm>
            <a:off x="1800000" y="6547333"/>
            <a:ext cx="5333272" cy="216000"/>
          </a:xfrm>
          <a:prstGeom prst="rect">
            <a:avLst/>
          </a:prstGeom>
        </p:spPr>
        <p:txBody>
          <a:bodyPr/>
          <a:lstStyle/>
          <a:p>
            <a:r>
              <a:rPr lang="en-US" dirty="0"/>
              <a:t>Release 8/23/2017. Valid until 29/9/2017. Errors and subsequent changes are reserved.</a:t>
            </a:r>
            <a:endParaRPr lang="de-DE" sz="1000" dirty="0"/>
          </a:p>
        </p:txBody>
      </p:sp>
      <p:sp>
        <p:nvSpPr>
          <p:cNvPr id="6" name="Foliennummernplatzhalter 5"/>
          <p:cNvSpPr>
            <a:spLocks noGrp="1"/>
          </p:cNvSpPr>
          <p:nvPr>
            <p:ph type="sldNum" sz="quarter" idx="21"/>
          </p:nvPr>
        </p:nvSpPr>
        <p:spPr/>
        <p:txBody>
          <a:bodyPr/>
          <a:lstStyle/>
          <a:p>
            <a:fld id="{C7C905D0-24F0-4A5D-A8FD-F45F8E9F1544}" type="slidenum">
              <a:rPr lang="de-DE" smtClean="0"/>
              <a:pPr/>
              <a:t>28</a:t>
            </a:fld>
            <a:endParaRPr lang="de-DE" dirty="0"/>
          </a:p>
        </p:txBody>
      </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6830" y="2480301"/>
            <a:ext cx="257526" cy="444643"/>
          </a:xfrm>
          <a:prstGeom prst="rect">
            <a:avLst/>
          </a:prstGeom>
        </p:spPr>
      </p:pic>
      <p:pic>
        <p:nvPicPr>
          <p:cNvPr id="3" name="Grafi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3272" y="3429000"/>
            <a:ext cx="444643" cy="341803"/>
          </a:xfrm>
          <a:prstGeom prst="rect">
            <a:avLst/>
          </a:prstGeom>
        </p:spPr>
      </p:pic>
      <p:pic>
        <p:nvPicPr>
          <p:cNvPr id="7" name="Grafi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8128" y="4358270"/>
            <a:ext cx="404745" cy="438882"/>
          </a:xfrm>
          <a:prstGeom prst="rect">
            <a:avLst/>
          </a:prstGeom>
        </p:spPr>
      </p:pic>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0867" y="2420888"/>
            <a:ext cx="436962" cy="436749"/>
          </a:xfrm>
          <a:prstGeom prst="rect">
            <a:avLst/>
          </a:prstGeom>
        </p:spPr>
      </p:pic>
      <p:pic>
        <p:nvPicPr>
          <p:cNvPr id="18" name="Grafik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4280" y="3356970"/>
            <a:ext cx="362499" cy="433335"/>
          </a:xfrm>
          <a:prstGeom prst="rect">
            <a:avLst/>
          </a:prstGeom>
        </p:spPr>
      </p:pic>
      <p:pic>
        <p:nvPicPr>
          <p:cNvPr id="19" name="Grafik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2823" y="4355485"/>
            <a:ext cx="404745" cy="438882"/>
          </a:xfrm>
          <a:prstGeom prst="rect">
            <a:avLst/>
          </a:prstGeom>
        </p:spPr>
      </p:pic>
    </p:spTree>
    <p:extLst>
      <p:ext uri="{BB962C8B-B14F-4D97-AF65-F5344CB8AC3E}">
        <p14:creationId xmlns:p14="http://schemas.microsoft.com/office/powerpoint/2010/main" val="13037291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17"/>
          </p:nvPr>
        </p:nvPicPr>
        <p:blipFill>
          <a:blip r:embed="rId3">
            <a:extLst>
              <a:ext uri="{28A0092B-C50C-407E-A947-70E740481C1C}">
                <a14:useLocalDpi xmlns:a14="http://schemas.microsoft.com/office/drawing/2010/main" val="0"/>
              </a:ext>
            </a:extLst>
          </a:blip>
          <a:stretch>
            <a:fillRect/>
          </a:stretch>
        </p:blipFill>
        <p:spPr>
          <a:xfrm>
            <a:off x="0" y="0"/>
            <a:ext cx="12191999" cy="6857999"/>
          </a:xfrm>
        </p:spPr>
      </p:pic>
      <p:sp>
        <p:nvSpPr>
          <p:cNvPr id="7" name="Titel 6"/>
          <p:cNvSpPr>
            <a:spLocks noGrp="1"/>
          </p:cNvSpPr>
          <p:nvPr>
            <p:ph type="title"/>
          </p:nvPr>
        </p:nvSpPr>
        <p:spPr/>
        <p:txBody>
          <a:bodyPr/>
          <a:lstStyle/>
          <a:p>
            <a:r>
              <a:rPr lang="de-DE" dirty="0" err="1"/>
              <a:t>ProCall</a:t>
            </a:r>
            <a:r>
              <a:rPr lang="de-DE" dirty="0"/>
              <a:t> Web Communication Services</a:t>
            </a:r>
          </a:p>
        </p:txBody>
      </p:sp>
      <p:sp>
        <p:nvSpPr>
          <p:cNvPr id="8" name="Untertitel 7"/>
          <p:cNvSpPr>
            <a:spLocks noGrp="1"/>
          </p:cNvSpPr>
          <p:nvPr>
            <p:ph type="subTitle" idx="1"/>
          </p:nvPr>
        </p:nvSpPr>
        <p:spPr/>
        <p:txBody>
          <a:bodyPr>
            <a:normAutofit/>
          </a:bodyPr>
          <a:lstStyle/>
          <a:p>
            <a:r>
              <a:rPr lang="en-US" dirty="0"/>
              <a:t>Per </a:t>
            </a:r>
            <a:r>
              <a:rPr lang="en-US" dirty="0" err="1"/>
              <a:t>l’uso</a:t>
            </a:r>
            <a:r>
              <a:rPr lang="en-US" dirty="0"/>
              <a:t> di Contact Portal e </a:t>
            </a:r>
            <a:r>
              <a:rPr lang="en-US" dirty="0" err="1"/>
              <a:t>biglietti</a:t>
            </a:r>
            <a:r>
              <a:rPr lang="en-US" dirty="0"/>
              <a:t> da </a:t>
            </a:r>
            <a:r>
              <a:rPr lang="en-US" dirty="0" err="1"/>
              <a:t>visita</a:t>
            </a:r>
            <a:r>
              <a:rPr lang="en-US" dirty="0"/>
              <a:t> </a:t>
            </a:r>
            <a:r>
              <a:rPr lang="en-US" dirty="0" err="1"/>
              <a:t>multimediali</a:t>
            </a:r>
            <a:endParaRPr lang="de-DE" dirty="0"/>
          </a:p>
        </p:txBody>
      </p:sp>
    </p:spTree>
    <p:extLst>
      <p:ext uri="{BB962C8B-B14F-4D97-AF65-F5344CB8AC3E}">
        <p14:creationId xmlns:p14="http://schemas.microsoft.com/office/powerpoint/2010/main" val="429465861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1"/>
          <p:cNvSpPr>
            <a:spLocks noGrp="1"/>
          </p:cNvSpPr>
          <p:nvPr>
            <p:ph sz="quarter" idx="13"/>
          </p:nvPr>
        </p:nvSpPr>
        <p:spPr>
          <a:blipFill dpi="0" rotWithShape="1">
            <a:blip r:embed="rId3">
              <a:alphaModFix amt="40000"/>
            </a:blip>
            <a:srcRect/>
            <a:stretch>
              <a:fillRect/>
            </a:stretch>
          </a:blipFill>
        </p:spPr>
        <p:txBody>
          <a:bodyPr/>
          <a:lstStyle/>
          <a:p>
            <a:endParaRPr lang="de-DE" dirty="0"/>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9856" y="1052736"/>
            <a:ext cx="2223404" cy="2223404"/>
          </a:xfrm>
          <a:prstGeom prst="rect">
            <a:avLst/>
          </a:prstGeom>
        </p:spPr>
      </p:pic>
      <p:sp>
        <p:nvSpPr>
          <p:cNvPr id="14" name="Textfeld 13"/>
          <p:cNvSpPr txBox="1"/>
          <p:nvPr/>
        </p:nvSpPr>
        <p:spPr>
          <a:xfrm>
            <a:off x="4102409" y="4119463"/>
            <a:ext cx="3456587" cy="461665"/>
          </a:xfrm>
          <a:prstGeom prst="rect">
            <a:avLst/>
          </a:prstGeom>
          <a:solidFill>
            <a:schemeClr val="bg1">
              <a:alpha val="41000"/>
            </a:schemeClr>
          </a:solidFill>
          <a:effectLst>
            <a:softEdge rad="50800"/>
          </a:effectLst>
        </p:spPr>
        <p:txBody>
          <a:bodyPr wrap="none" rtlCol="0">
            <a:spAutoFit/>
          </a:bodyPr>
          <a:lstStyle/>
          <a:p>
            <a:r>
              <a:rPr lang="de-DE" sz="2400" b="1" dirty="0" err="1">
                <a:solidFill>
                  <a:schemeClr val="accent2"/>
                </a:solidFill>
              </a:rPr>
              <a:t>Funzioni</a:t>
            </a:r>
            <a:r>
              <a:rPr lang="de-DE" sz="2400" b="1" dirty="0">
                <a:solidFill>
                  <a:schemeClr val="accent2"/>
                </a:solidFill>
              </a:rPr>
              <a:t> </a:t>
            </a:r>
            <a:r>
              <a:rPr lang="de-DE" sz="2400" b="1" dirty="0" err="1">
                <a:solidFill>
                  <a:schemeClr val="accent2"/>
                </a:solidFill>
              </a:rPr>
              <a:t>Softphone</a:t>
            </a:r>
            <a:r>
              <a:rPr lang="de-DE" sz="2400" b="1" dirty="0">
                <a:solidFill>
                  <a:schemeClr val="accent2"/>
                </a:solidFill>
              </a:rPr>
              <a:t> (SIP)</a:t>
            </a:r>
          </a:p>
        </p:txBody>
      </p:sp>
      <p:sp>
        <p:nvSpPr>
          <p:cNvPr id="15" name="Rechteck 14"/>
          <p:cNvSpPr/>
          <p:nvPr/>
        </p:nvSpPr>
        <p:spPr>
          <a:xfrm rot="20980439">
            <a:off x="3897939" y="6137125"/>
            <a:ext cx="7964688" cy="27079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9336360" y="6027003"/>
            <a:ext cx="2100255" cy="830997"/>
          </a:xfrm>
          <a:prstGeom prst="rect">
            <a:avLst/>
          </a:prstGeom>
          <a:noFill/>
        </p:spPr>
        <p:txBody>
          <a:bodyPr wrap="none" rtlCol="0">
            <a:spAutoFit/>
          </a:bodyPr>
          <a:lstStyle/>
          <a:p>
            <a:r>
              <a:rPr lang="de-DE" sz="4800" b="1" dirty="0">
                <a:solidFill>
                  <a:schemeClr val="bg1"/>
                </a:solidFill>
              </a:rPr>
              <a:t>***NEW</a:t>
            </a:r>
          </a:p>
        </p:txBody>
      </p:sp>
    </p:spTree>
    <p:extLst>
      <p:ext uri="{BB962C8B-B14F-4D97-AF65-F5344CB8AC3E}">
        <p14:creationId xmlns:p14="http://schemas.microsoft.com/office/powerpoint/2010/main" val="366863067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lnSpcReduction="10000"/>
          </a:bodyPr>
          <a:lstStyle/>
          <a:p>
            <a:pPr marL="342900" indent="-342900">
              <a:buFont typeface="Arial" panose="020B0604020202020204" pitchFamily="34" charset="0"/>
              <a:buChar char="•"/>
            </a:pPr>
            <a:r>
              <a:rPr lang="en-US" dirty="0" err="1"/>
              <a:t>Semplifica</a:t>
            </a:r>
            <a:r>
              <a:rPr lang="en-US" dirty="0"/>
              <a:t> </a:t>
            </a:r>
            <a:r>
              <a:rPr lang="en-US" dirty="0" err="1"/>
              <a:t>il</a:t>
            </a:r>
            <a:r>
              <a:rPr lang="en-US" dirty="0"/>
              <a:t> setup </a:t>
            </a:r>
            <a:r>
              <a:rPr lang="en-US" dirty="0" err="1"/>
              <a:t>delle</a:t>
            </a:r>
            <a:r>
              <a:rPr lang="en-US" dirty="0"/>
              <a:t> </a:t>
            </a:r>
            <a:r>
              <a:rPr lang="en-US" dirty="0" err="1"/>
              <a:t>meccaniche</a:t>
            </a:r>
            <a:r>
              <a:rPr lang="en-US" dirty="0"/>
              <a:t> di Comunicazione via Web</a:t>
            </a:r>
            <a:endParaRPr lang="de-DE" dirty="0"/>
          </a:p>
          <a:p>
            <a:pPr marL="1085719" lvl="1" indent="-342900">
              <a:buFont typeface="Arial" panose="020B0604020202020204" pitchFamily="34" charset="0"/>
              <a:buChar char="•"/>
            </a:pPr>
            <a:r>
              <a:rPr lang="en-US" dirty="0"/>
              <a:t>Contact portal e </a:t>
            </a:r>
            <a:r>
              <a:rPr lang="en-US" dirty="0" err="1"/>
              <a:t>biglietto</a:t>
            </a:r>
            <a:r>
              <a:rPr lang="en-US" dirty="0"/>
              <a:t> da </a:t>
            </a:r>
            <a:r>
              <a:rPr lang="en-US" dirty="0" err="1"/>
              <a:t>visita</a:t>
            </a:r>
            <a:r>
              <a:rPr lang="en-US" dirty="0"/>
              <a:t> </a:t>
            </a:r>
            <a:r>
              <a:rPr lang="en-US" dirty="0" err="1"/>
              <a:t>multimediale</a:t>
            </a:r>
            <a:endParaRPr lang="de-DE" dirty="0"/>
          </a:p>
          <a:p>
            <a:pPr marL="1485698" lvl="2" indent="-342900">
              <a:buFont typeface="Arial" panose="020B0604020202020204" pitchFamily="34" charset="0"/>
              <a:buChar char="•"/>
            </a:pPr>
            <a:r>
              <a:rPr lang="en-US" dirty="0" err="1"/>
              <a:t>Disponibile</a:t>
            </a:r>
            <a:r>
              <a:rPr lang="en-US" dirty="0"/>
              <a:t> </a:t>
            </a:r>
            <a:r>
              <a:rPr lang="en-US" dirty="0" err="1"/>
              <a:t>tramite</a:t>
            </a:r>
            <a:r>
              <a:rPr lang="en-US" dirty="0"/>
              <a:t> </a:t>
            </a:r>
            <a:r>
              <a:rPr lang="en-US" dirty="0" err="1"/>
              <a:t>il</a:t>
            </a:r>
            <a:r>
              <a:rPr lang="en-US" dirty="0"/>
              <a:t> Cloud </a:t>
            </a:r>
            <a:r>
              <a:rPr lang="en-US" dirty="0" err="1"/>
              <a:t>estos</a:t>
            </a:r>
            <a:r>
              <a:rPr lang="en-US" dirty="0"/>
              <a:t> </a:t>
            </a:r>
            <a:r>
              <a:rPr lang="en-US" dirty="0" err="1"/>
              <a:t>presso</a:t>
            </a:r>
            <a:r>
              <a:rPr lang="en-US" dirty="0"/>
              <a:t> https://call.ucconnect.</a:t>
            </a:r>
            <a:r>
              <a:rPr lang="de-DE" dirty="0"/>
              <a:t>de </a:t>
            </a:r>
          </a:p>
          <a:p>
            <a:pPr marL="1485698" lvl="2" indent="-342900">
              <a:buFont typeface="Arial" panose="020B0604020202020204" pitchFamily="34" charset="0"/>
              <a:buChar char="•"/>
            </a:pPr>
            <a:r>
              <a:rPr lang="en-GB" dirty="0"/>
              <a:t>Per </a:t>
            </a:r>
            <a:r>
              <a:rPr lang="en-GB" dirty="0" err="1"/>
              <a:t>il</a:t>
            </a:r>
            <a:r>
              <a:rPr lang="en-GB" dirty="0"/>
              <a:t> </a:t>
            </a:r>
            <a:r>
              <a:rPr lang="en-GB" dirty="0" err="1"/>
              <a:t>vostro</a:t>
            </a:r>
            <a:r>
              <a:rPr lang="en-GB" dirty="0"/>
              <a:t> </a:t>
            </a:r>
            <a:r>
              <a:rPr lang="en-GB" dirty="0" err="1"/>
              <a:t>dominio</a:t>
            </a:r>
            <a:r>
              <a:rPr lang="en-GB" dirty="0"/>
              <a:t>, con </a:t>
            </a:r>
            <a:r>
              <a:rPr lang="en-GB" dirty="0" err="1"/>
              <a:t>il</a:t>
            </a:r>
            <a:r>
              <a:rPr lang="en-GB" dirty="0"/>
              <a:t> </a:t>
            </a:r>
            <a:r>
              <a:rPr lang="en-GB" dirty="0" err="1"/>
              <a:t>vostro</a:t>
            </a:r>
            <a:r>
              <a:rPr lang="en-GB" dirty="0"/>
              <a:t> URL</a:t>
            </a:r>
            <a:endParaRPr lang="de-DE" dirty="0"/>
          </a:p>
          <a:p>
            <a:pPr marL="1085719" lvl="1" indent="-342900">
              <a:buFont typeface="Arial" panose="020B0604020202020204" pitchFamily="34" charset="0"/>
              <a:buChar char="•"/>
            </a:pPr>
            <a:r>
              <a:rPr lang="de-DE" dirty="0"/>
              <a:t>Comunicazione Audio/</a:t>
            </a:r>
            <a:r>
              <a:rPr lang="de-DE" dirty="0" err="1"/>
              <a:t>video</a:t>
            </a:r>
            <a:r>
              <a:rPr lang="de-DE" dirty="0"/>
              <a:t> </a:t>
            </a:r>
            <a:r>
              <a:rPr lang="de-DE" dirty="0" err="1"/>
              <a:t>verso</a:t>
            </a:r>
            <a:r>
              <a:rPr lang="de-DE" dirty="0"/>
              <a:t> tutti i </a:t>
            </a:r>
            <a:r>
              <a:rPr lang="de-DE" dirty="0" err="1"/>
              <a:t>client</a:t>
            </a:r>
            <a:r>
              <a:rPr lang="de-DE" dirty="0"/>
              <a:t> </a:t>
            </a:r>
            <a:r>
              <a:rPr lang="de-DE" dirty="0" err="1"/>
              <a:t>ProCall</a:t>
            </a:r>
            <a:r>
              <a:rPr lang="de-DE" dirty="0"/>
              <a:t> Enterprise</a:t>
            </a:r>
          </a:p>
          <a:p>
            <a:endParaRPr lang="de-DE" dirty="0"/>
          </a:p>
          <a:p>
            <a:pPr marL="342900" indent="-342900">
              <a:buFont typeface="Arial" panose="020B0604020202020204" pitchFamily="34" charset="0"/>
              <a:buChar char="•"/>
            </a:pPr>
            <a:r>
              <a:rPr lang="de-DE" dirty="0"/>
              <a:t>Licensing a </a:t>
            </a:r>
            <a:r>
              <a:rPr lang="de-DE" dirty="0" err="1"/>
              <a:t>pacchetto</a:t>
            </a:r>
            <a:endParaRPr lang="de-DE" dirty="0"/>
          </a:p>
          <a:p>
            <a:pPr marL="1085719" lvl="1" indent="-342900">
              <a:buFont typeface="Arial" panose="020B0604020202020204" pitchFamily="34" charset="0"/>
              <a:buChar char="•"/>
            </a:pPr>
            <a:r>
              <a:rPr lang="en-GB" dirty="0"/>
              <a:t>Diverse “</a:t>
            </a:r>
            <a:r>
              <a:rPr lang="en-GB" dirty="0" err="1"/>
              <a:t>taglie</a:t>
            </a:r>
            <a:r>
              <a:rPr lang="en-GB" dirty="0"/>
              <a:t>” (S, M or L) in base al </a:t>
            </a:r>
            <a:r>
              <a:rPr lang="en-GB" dirty="0" err="1"/>
              <a:t>numero</a:t>
            </a:r>
            <a:r>
              <a:rPr lang="en-GB" dirty="0"/>
              <a:t> di </a:t>
            </a:r>
            <a:r>
              <a:rPr lang="en-GB" dirty="0" err="1"/>
              <a:t>chiamate</a:t>
            </a:r>
            <a:r>
              <a:rPr lang="en-GB" dirty="0"/>
              <a:t> </a:t>
            </a:r>
            <a:r>
              <a:rPr lang="en-GB" dirty="0" err="1"/>
              <a:t>previste</a:t>
            </a:r>
            <a:endParaRPr lang="de-DE" dirty="0"/>
          </a:p>
          <a:p>
            <a:pPr marL="1085719" lvl="1" indent="-342900">
              <a:buFont typeface="Arial" panose="020B0604020202020204" pitchFamily="34" charset="0"/>
              <a:buChar char="•"/>
            </a:pPr>
            <a:r>
              <a:rPr lang="de-DE" dirty="0" err="1"/>
              <a:t>Durata</a:t>
            </a:r>
            <a:r>
              <a:rPr lang="de-DE" dirty="0"/>
              <a:t> temporale (12 </a:t>
            </a:r>
            <a:r>
              <a:rPr lang="de-DE" dirty="0" err="1"/>
              <a:t>mesi</a:t>
            </a:r>
            <a:r>
              <a:rPr lang="de-DE" dirty="0"/>
              <a:t>)</a:t>
            </a:r>
          </a:p>
          <a:p>
            <a:endParaRPr lang="de-DE" dirty="0"/>
          </a:p>
          <a:p>
            <a:pPr marL="342900" indent="-342900">
              <a:buFont typeface="Arial" panose="020B0604020202020204" pitchFamily="34" charset="0"/>
              <a:buChar char="•"/>
            </a:pPr>
            <a:r>
              <a:rPr lang="it-IT" dirty="0"/>
              <a:t>Obiettivi del servizio</a:t>
            </a:r>
            <a:endParaRPr lang="de-DE" dirty="0"/>
          </a:p>
          <a:p>
            <a:pPr marL="1085719" lvl="1" indent="-342900">
              <a:buFont typeface="Arial" panose="020B0604020202020204" pitchFamily="34" charset="0"/>
              <a:buChar char="•"/>
            </a:pPr>
            <a:r>
              <a:rPr lang="en-US" dirty="0"/>
              <a:t>Una </a:t>
            </a:r>
            <a:r>
              <a:rPr lang="en-US" dirty="0" err="1"/>
              <a:t>quantità</a:t>
            </a:r>
            <a:r>
              <a:rPr lang="en-US" dirty="0"/>
              <a:t> ben </a:t>
            </a:r>
            <a:r>
              <a:rPr lang="en-US" dirty="0" err="1"/>
              <a:t>definita</a:t>
            </a:r>
            <a:r>
              <a:rPr lang="en-US" dirty="0"/>
              <a:t> di </a:t>
            </a:r>
            <a:r>
              <a:rPr lang="en-US" dirty="0" err="1"/>
              <a:t>visite</a:t>
            </a:r>
            <a:r>
              <a:rPr lang="en-US" dirty="0"/>
              <a:t> </a:t>
            </a:r>
            <a:r>
              <a:rPr lang="en-US"/>
              <a:t>uniche </a:t>
            </a:r>
            <a:r>
              <a:rPr lang="en-US" dirty="0" err="1"/>
              <a:t>dalla</a:t>
            </a:r>
            <a:r>
              <a:rPr lang="en-US" dirty="0"/>
              <a:t> </a:t>
            </a:r>
            <a:r>
              <a:rPr lang="en-US" dirty="0" err="1"/>
              <a:t>pagina</a:t>
            </a:r>
            <a:r>
              <a:rPr lang="en-US" dirty="0"/>
              <a:t> Contact Portal e </a:t>
            </a:r>
            <a:r>
              <a:rPr lang="en-US" dirty="0" err="1"/>
              <a:t>biglietto</a:t>
            </a:r>
            <a:r>
              <a:rPr lang="en-US" dirty="0"/>
              <a:t> da </a:t>
            </a:r>
            <a:r>
              <a:rPr lang="en-US" dirty="0" err="1"/>
              <a:t>visita</a:t>
            </a:r>
            <a:r>
              <a:rPr lang="en-US" dirty="0"/>
              <a:t> </a:t>
            </a:r>
            <a:r>
              <a:rPr lang="en-US" dirty="0" err="1"/>
              <a:t>multimediale</a:t>
            </a:r>
            <a:endParaRPr lang="de-DE" dirty="0"/>
          </a:p>
          <a:p>
            <a:pPr marL="1085719" lvl="1" indent="-342900">
              <a:buFont typeface="Arial" panose="020B0604020202020204" pitchFamily="34" charset="0"/>
              <a:buChar char="•"/>
            </a:pPr>
            <a:r>
              <a:rPr lang="en-US" b="1" dirty="0" err="1"/>
              <a:t>Quantitativo</a:t>
            </a:r>
            <a:r>
              <a:rPr lang="en-US" b="1" dirty="0"/>
              <a:t> </a:t>
            </a:r>
            <a:r>
              <a:rPr lang="en-US" b="1" dirty="0" err="1"/>
              <a:t>disponibile</a:t>
            </a:r>
            <a:r>
              <a:rPr lang="en-US" b="1" dirty="0"/>
              <a:t> </a:t>
            </a:r>
            <a:r>
              <a:rPr lang="en-US" dirty="0"/>
              <a:t>di ore di </a:t>
            </a:r>
            <a:r>
              <a:rPr lang="en-US" dirty="0" err="1"/>
              <a:t>videocomunicazione</a:t>
            </a:r>
            <a:r>
              <a:rPr lang="en-US" dirty="0"/>
              <a:t> (quota video per </a:t>
            </a:r>
            <a:r>
              <a:rPr lang="en-US" dirty="0" err="1"/>
              <a:t>mese</a:t>
            </a:r>
            <a:r>
              <a:rPr lang="de-DE" dirty="0"/>
              <a:t>)</a:t>
            </a:r>
          </a:p>
          <a:p>
            <a:pPr marL="1085719" lvl="1" indent="-342900">
              <a:buFont typeface="Arial" panose="020B0604020202020204" pitchFamily="34" charset="0"/>
              <a:buChar char="•"/>
            </a:pPr>
            <a:r>
              <a:rPr lang="en-US" dirty="0"/>
              <a:t>Il </a:t>
            </a:r>
            <a:r>
              <a:rPr lang="en-US" dirty="0" err="1"/>
              <a:t>quantitativo</a:t>
            </a:r>
            <a:r>
              <a:rPr lang="en-US" dirty="0"/>
              <a:t> è </a:t>
            </a:r>
            <a:r>
              <a:rPr lang="en-US" dirty="0" err="1"/>
              <a:t>condiviso</a:t>
            </a:r>
            <a:r>
              <a:rPr lang="en-US" dirty="0"/>
              <a:t> </a:t>
            </a:r>
            <a:r>
              <a:rPr lang="en-US" dirty="0" err="1"/>
              <a:t>tra</a:t>
            </a:r>
            <a:r>
              <a:rPr lang="en-US" dirty="0"/>
              <a:t> </a:t>
            </a:r>
            <a:r>
              <a:rPr lang="en-US" dirty="0" err="1"/>
              <a:t>tutti</a:t>
            </a:r>
            <a:r>
              <a:rPr lang="en-US" dirty="0"/>
              <a:t> </a:t>
            </a:r>
            <a:r>
              <a:rPr lang="en-US" dirty="0" err="1"/>
              <a:t>gli</a:t>
            </a:r>
            <a:r>
              <a:rPr lang="en-US" dirty="0"/>
              <a:t> </a:t>
            </a:r>
            <a:r>
              <a:rPr lang="en-US" dirty="0" err="1"/>
              <a:t>utenti</a:t>
            </a:r>
            <a:r>
              <a:rPr lang="en-US" dirty="0"/>
              <a:t> </a:t>
            </a:r>
            <a:r>
              <a:rPr lang="en-US" dirty="0" err="1"/>
              <a:t>ProCall</a:t>
            </a:r>
            <a:r>
              <a:rPr lang="en-US" dirty="0"/>
              <a:t> Enterprise</a:t>
            </a:r>
            <a:endParaRPr lang="de-DE" dirty="0"/>
          </a:p>
        </p:txBody>
      </p:sp>
      <p:sp>
        <p:nvSpPr>
          <p:cNvPr id="3" name="Titel 2"/>
          <p:cNvSpPr>
            <a:spLocks noGrp="1"/>
          </p:cNvSpPr>
          <p:nvPr>
            <p:ph type="title"/>
          </p:nvPr>
        </p:nvSpPr>
        <p:spPr/>
        <p:txBody>
          <a:bodyPr/>
          <a:lstStyle/>
          <a:p>
            <a:r>
              <a:rPr lang="de-DE" dirty="0" err="1"/>
              <a:t>ProCall</a:t>
            </a:r>
            <a:r>
              <a:rPr lang="de-DE" dirty="0"/>
              <a:t> Web Communication Services</a:t>
            </a:r>
          </a:p>
        </p:txBody>
      </p:sp>
      <p:sp>
        <p:nvSpPr>
          <p:cNvPr id="4" name="Datumsplatzhalter 3"/>
          <p:cNvSpPr>
            <a:spLocks noGrp="1"/>
          </p:cNvSpPr>
          <p:nvPr>
            <p:ph type="dt" sz="half" idx="14"/>
          </p:nvPr>
        </p:nvSpPr>
        <p:spPr/>
        <p:txBody>
          <a:bodyPr/>
          <a:lstStyle/>
          <a:p>
            <a:r>
              <a:rPr lang="de-DE"/>
              <a:t>© estos GmbH</a:t>
            </a:r>
            <a:endParaRPr lang="de-DE" dirty="0"/>
          </a:p>
        </p:txBody>
      </p:sp>
      <p:sp>
        <p:nvSpPr>
          <p:cNvPr id="5" name="Fußzeilenplatzhalter 4"/>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p:txBody>
          <a:bodyPr/>
          <a:lstStyle/>
          <a:p>
            <a:fld id="{C7C905D0-24F0-4A5D-A8FD-F45F8E9F1544}" type="slidenum">
              <a:rPr lang="de-DE" smtClean="0"/>
              <a:pPr/>
              <a:t>30</a:t>
            </a:fld>
            <a:endParaRPr lang="de-DE" dirty="0"/>
          </a:p>
        </p:txBody>
      </p:sp>
      <p:sp>
        <p:nvSpPr>
          <p:cNvPr id="7" name="Textplatzhalter 6"/>
          <p:cNvSpPr>
            <a:spLocks noGrp="1"/>
          </p:cNvSpPr>
          <p:nvPr>
            <p:ph type="body" sz="quarter" idx="17"/>
          </p:nvPr>
        </p:nvSpPr>
        <p:spPr/>
        <p:txBody>
          <a:bodyPr/>
          <a:lstStyle/>
          <a:p>
            <a:endParaRPr lang="de-DE"/>
          </a:p>
        </p:txBody>
      </p:sp>
    </p:spTree>
    <p:extLst>
      <p:ext uri="{BB962C8B-B14F-4D97-AF65-F5344CB8AC3E}">
        <p14:creationId xmlns:p14="http://schemas.microsoft.com/office/powerpoint/2010/main" val="36924662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r>
              <a:rPr lang="de-DE" b="1" dirty="0"/>
              <a:t>Test</a:t>
            </a:r>
          </a:p>
          <a:p>
            <a:endParaRPr lang="de-DE" dirty="0"/>
          </a:p>
          <a:p>
            <a:pPr marL="342900" indent="-342900">
              <a:buFont typeface="Arial" panose="020B0604020202020204" pitchFamily="34" charset="0"/>
              <a:buChar char="•"/>
            </a:pPr>
            <a:r>
              <a:rPr lang="de-DE" dirty="0" err="1"/>
              <a:t>Gratuita</a:t>
            </a:r>
            <a:endParaRPr lang="de-DE" dirty="0"/>
          </a:p>
          <a:p>
            <a:pPr marL="342900" indent="-342900">
              <a:buFont typeface="Arial" panose="020B0604020202020204" pitchFamily="34" charset="0"/>
              <a:buChar char="•"/>
            </a:pPr>
            <a:r>
              <a:rPr lang="de-DE" dirty="0"/>
              <a:t>45 </a:t>
            </a:r>
            <a:r>
              <a:rPr lang="de-DE" dirty="0" err="1"/>
              <a:t>giorni</a:t>
            </a:r>
            <a:endParaRPr lang="de-DE" dirty="0"/>
          </a:p>
          <a:p>
            <a:pPr marL="342900" indent="-342900">
              <a:buFont typeface="Arial" panose="020B0604020202020204" pitchFamily="34" charset="0"/>
              <a:buChar char="•"/>
            </a:pPr>
            <a:r>
              <a:rPr lang="en-GB" dirty="0"/>
              <a:t>25 </a:t>
            </a:r>
            <a:r>
              <a:rPr lang="en-GB" dirty="0" err="1"/>
              <a:t>utenti</a:t>
            </a:r>
            <a:r>
              <a:rPr lang="en-GB" dirty="0"/>
              <a:t> e </a:t>
            </a:r>
            <a:r>
              <a:rPr lang="en-GB" dirty="0" err="1"/>
              <a:t>pacchetto</a:t>
            </a:r>
            <a:r>
              <a:rPr lang="en-GB" dirty="0"/>
              <a:t> L</a:t>
            </a:r>
            <a:endParaRPr lang="de-DE" dirty="0"/>
          </a:p>
          <a:p>
            <a:pPr marL="342900" indent="-342900">
              <a:buFont typeface="Arial" panose="020B0604020202020204" pitchFamily="34" charset="0"/>
              <a:buChar char="•"/>
            </a:pPr>
            <a:r>
              <a:rPr lang="en-US" dirty="0"/>
              <a:t>Breve </a:t>
            </a:r>
            <a:r>
              <a:rPr lang="en-US" dirty="0" err="1"/>
              <a:t>registrazione</a:t>
            </a:r>
            <a:r>
              <a:rPr lang="en-US" dirty="0"/>
              <a:t> </a:t>
            </a:r>
            <a:r>
              <a:rPr lang="en-US" dirty="0" err="1"/>
              <a:t>sul</a:t>
            </a:r>
            <a:r>
              <a:rPr lang="en-US" dirty="0"/>
              <a:t> </a:t>
            </a:r>
            <a:r>
              <a:rPr lang="en-US" dirty="0" err="1"/>
              <a:t>portale</a:t>
            </a:r>
            <a:r>
              <a:rPr lang="en-US" dirty="0"/>
              <a:t> </a:t>
            </a:r>
            <a:r>
              <a:rPr lang="en-US" dirty="0" err="1"/>
              <a:t>UCConnect</a:t>
            </a:r>
            <a:r>
              <a:rPr lang="en-US" dirty="0"/>
              <a:t> (</a:t>
            </a:r>
            <a:r>
              <a:rPr lang="en-US" dirty="0" err="1"/>
              <a:t>azienda</a:t>
            </a:r>
            <a:r>
              <a:rPr lang="en-US" dirty="0"/>
              <a:t>, </a:t>
            </a:r>
            <a:r>
              <a:rPr lang="en-US" dirty="0" err="1"/>
              <a:t>nome</a:t>
            </a:r>
            <a:r>
              <a:rPr lang="en-US" dirty="0"/>
              <a:t>, e-mail</a:t>
            </a:r>
            <a:r>
              <a:rPr lang="de-DE" dirty="0"/>
              <a:t>)</a:t>
            </a:r>
          </a:p>
          <a:p>
            <a:pPr marL="342900" indent="-342900">
              <a:buFont typeface="Arial" panose="020B0604020202020204" pitchFamily="34" charset="0"/>
              <a:buChar char="•"/>
            </a:pPr>
            <a:r>
              <a:rPr lang="de-DE" dirty="0" err="1"/>
              <a:t>Nessun</a:t>
            </a:r>
            <a:r>
              <a:rPr lang="de-DE" dirty="0"/>
              <a:t> </a:t>
            </a:r>
            <a:r>
              <a:rPr lang="de-DE" dirty="0" err="1"/>
              <a:t>contratto</a:t>
            </a:r>
            <a:endParaRPr lang="de-DE" dirty="0"/>
          </a:p>
        </p:txBody>
      </p:sp>
      <p:sp>
        <p:nvSpPr>
          <p:cNvPr id="3" name="Inhaltsplatzhalter 2"/>
          <p:cNvSpPr>
            <a:spLocks noGrp="1"/>
          </p:cNvSpPr>
          <p:nvPr>
            <p:ph sz="quarter" idx="14"/>
          </p:nvPr>
        </p:nvSpPr>
        <p:spPr/>
        <p:txBody>
          <a:bodyPr>
            <a:normAutofit/>
          </a:bodyPr>
          <a:lstStyle/>
          <a:p>
            <a:r>
              <a:rPr lang="de-DE" b="1" dirty="0" err="1"/>
              <a:t>Licenziata</a:t>
            </a:r>
            <a:endParaRPr lang="de-DE" b="1" dirty="0"/>
          </a:p>
          <a:p>
            <a:endParaRPr lang="de-DE" dirty="0"/>
          </a:p>
          <a:p>
            <a:pPr marL="342900" indent="-342900">
              <a:buFont typeface="Arial" panose="020B0604020202020204" pitchFamily="34" charset="0"/>
              <a:buChar char="•"/>
            </a:pPr>
            <a:r>
              <a:rPr lang="de-DE" dirty="0" err="1"/>
              <a:t>Seriale</a:t>
            </a:r>
            <a:r>
              <a:rPr lang="de-DE" dirty="0"/>
              <a:t> da </a:t>
            </a:r>
            <a:r>
              <a:rPr lang="de-DE" dirty="0" err="1"/>
              <a:t>attivare</a:t>
            </a:r>
            <a:endParaRPr lang="de-DE" dirty="0"/>
          </a:p>
          <a:p>
            <a:pPr marL="342900" indent="-342900">
              <a:buFont typeface="Arial" panose="020B0604020202020204" pitchFamily="34" charset="0"/>
              <a:buChar char="•"/>
            </a:pPr>
            <a:r>
              <a:rPr lang="en-US" dirty="0" err="1"/>
              <a:t>Durata</a:t>
            </a:r>
            <a:r>
              <a:rPr lang="en-US" dirty="0"/>
              <a:t> 12 </a:t>
            </a:r>
            <a:r>
              <a:rPr lang="en-US" dirty="0" err="1"/>
              <a:t>mesi</a:t>
            </a:r>
            <a:r>
              <a:rPr lang="en-US" dirty="0"/>
              <a:t> (</a:t>
            </a:r>
            <a:r>
              <a:rPr lang="en-US" dirty="0" err="1"/>
              <a:t>dall’attivazione</a:t>
            </a:r>
            <a:r>
              <a:rPr lang="de-DE" dirty="0"/>
              <a:t>)</a:t>
            </a:r>
          </a:p>
          <a:p>
            <a:pPr marL="342900" indent="-342900">
              <a:buFont typeface="Arial" panose="020B0604020202020204" pitchFamily="34" charset="0"/>
              <a:buChar char="•"/>
            </a:pPr>
            <a:r>
              <a:rPr lang="de-DE" dirty="0" err="1"/>
              <a:t>Pacchetto</a:t>
            </a:r>
            <a:r>
              <a:rPr lang="de-DE" dirty="0"/>
              <a:t> </a:t>
            </a:r>
            <a:r>
              <a:rPr lang="de-DE" dirty="0" err="1"/>
              <a:t>selezionato</a:t>
            </a:r>
            <a:endParaRPr lang="de-DE" dirty="0"/>
          </a:p>
          <a:p>
            <a:pPr marL="342900" indent="-342900">
              <a:buFont typeface="Arial" panose="020B0604020202020204" pitchFamily="34" charset="0"/>
              <a:buChar char="•"/>
            </a:pPr>
            <a:r>
              <a:rPr lang="de-DE" dirty="0" err="1"/>
              <a:t>Registrazione</a:t>
            </a:r>
            <a:r>
              <a:rPr lang="de-DE" dirty="0"/>
              <a:t> </a:t>
            </a:r>
            <a:r>
              <a:rPr lang="de-DE" dirty="0" err="1"/>
              <a:t>completa</a:t>
            </a:r>
            <a:r>
              <a:rPr lang="de-DE" dirty="0"/>
              <a:t> sul </a:t>
            </a:r>
            <a:r>
              <a:rPr lang="de-DE" dirty="0" err="1"/>
              <a:t>portale</a:t>
            </a:r>
            <a:r>
              <a:rPr lang="de-DE" dirty="0"/>
              <a:t> </a:t>
            </a:r>
            <a:r>
              <a:rPr lang="de-DE" dirty="0" err="1"/>
              <a:t>UCConnect</a:t>
            </a:r>
            <a:endParaRPr lang="de-DE" dirty="0"/>
          </a:p>
          <a:p>
            <a:pPr marL="342900" indent="-342900">
              <a:buFont typeface="Arial" panose="020B0604020202020204" pitchFamily="34" charset="0"/>
              <a:buChar char="•"/>
            </a:pPr>
            <a:r>
              <a:rPr lang="en-US" dirty="0" err="1"/>
              <a:t>Nessun</a:t>
            </a:r>
            <a:r>
              <a:rPr lang="en-US" dirty="0"/>
              <a:t> </a:t>
            </a:r>
            <a:r>
              <a:rPr lang="en-US" dirty="0" err="1"/>
              <a:t>rinnovo</a:t>
            </a:r>
            <a:r>
              <a:rPr lang="en-US" dirty="0"/>
              <a:t> </a:t>
            </a:r>
            <a:r>
              <a:rPr lang="en-US" dirty="0" err="1"/>
              <a:t>automatico</a:t>
            </a:r>
            <a:endParaRPr lang="de-DE" dirty="0"/>
          </a:p>
          <a:p>
            <a:pPr marL="342900" indent="-342900">
              <a:buFont typeface="Arial" panose="020B0604020202020204" pitchFamily="34" charset="0"/>
              <a:buChar char="•"/>
            </a:pPr>
            <a:r>
              <a:rPr lang="en-US" dirty="0" err="1"/>
              <a:t>Rinnovo</a:t>
            </a:r>
            <a:r>
              <a:rPr lang="en-US" dirty="0"/>
              <a:t> </a:t>
            </a:r>
            <a:r>
              <a:rPr lang="en-US" dirty="0" err="1"/>
              <a:t>possibile</a:t>
            </a:r>
            <a:r>
              <a:rPr lang="en-US" dirty="0"/>
              <a:t> solo in </a:t>
            </a:r>
            <a:r>
              <a:rPr lang="en-US" dirty="0" err="1"/>
              <a:t>congiunzione</a:t>
            </a:r>
            <a:r>
              <a:rPr lang="en-US" dirty="0"/>
              <a:t> con la </a:t>
            </a:r>
            <a:r>
              <a:rPr lang="en-US" dirty="0" err="1"/>
              <a:t>più</a:t>
            </a:r>
            <a:r>
              <a:rPr lang="en-US" dirty="0"/>
              <a:t> </a:t>
            </a:r>
            <a:r>
              <a:rPr lang="en-US" dirty="0" err="1"/>
              <a:t>recente</a:t>
            </a:r>
            <a:r>
              <a:rPr lang="en-US" dirty="0"/>
              <a:t> release di </a:t>
            </a:r>
            <a:r>
              <a:rPr lang="en-US" dirty="0" err="1"/>
              <a:t>ProCall</a:t>
            </a:r>
            <a:r>
              <a:rPr lang="en-US" dirty="0"/>
              <a:t> Enterprise</a:t>
            </a:r>
            <a:endParaRPr lang="de-DE" dirty="0"/>
          </a:p>
        </p:txBody>
      </p:sp>
      <p:sp>
        <p:nvSpPr>
          <p:cNvPr id="4" name="Titel 3"/>
          <p:cNvSpPr>
            <a:spLocks noGrp="1"/>
          </p:cNvSpPr>
          <p:nvPr>
            <p:ph type="title"/>
          </p:nvPr>
        </p:nvSpPr>
        <p:spPr/>
        <p:txBody>
          <a:bodyPr/>
          <a:lstStyle/>
          <a:p>
            <a:r>
              <a:rPr lang="de-DE" dirty="0" err="1"/>
              <a:t>Modalità</a:t>
            </a:r>
            <a:endParaRPr lang="de-DE" dirty="0"/>
          </a:p>
        </p:txBody>
      </p:sp>
      <p:sp>
        <p:nvSpPr>
          <p:cNvPr id="5" name="Textplatzhalter 4"/>
          <p:cNvSpPr>
            <a:spLocks noGrp="1"/>
          </p:cNvSpPr>
          <p:nvPr>
            <p:ph type="body" sz="quarter" idx="18"/>
          </p:nvPr>
        </p:nvSpPr>
        <p:spPr/>
        <p:txBody>
          <a:bodyPr/>
          <a:lstStyle/>
          <a:p>
            <a:endParaRPr lang="de-DE"/>
          </a:p>
        </p:txBody>
      </p:sp>
      <p:sp>
        <p:nvSpPr>
          <p:cNvPr id="6" name="Datumsplatzhalter 5"/>
          <p:cNvSpPr>
            <a:spLocks noGrp="1"/>
          </p:cNvSpPr>
          <p:nvPr>
            <p:ph type="dt" sz="half" idx="19"/>
          </p:nvPr>
        </p:nvSpPr>
        <p:spPr/>
        <p:txBody>
          <a:bodyPr/>
          <a:lstStyle/>
          <a:p>
            <a:r>
              <a:rPr lang="de-DE"/>
              <a:t>© estos GmbH</a:t>
            </a:r>
            <a:endParaRPr lang="de-DE" dirty="0"/>
          </a:p>
        </p:txBody>
      </p:sp>
      <p:sp>
        <p:nvSpPr>
          <p:cNvPr id="7" name="Fußzeilenplatzhalter 6"/>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8" name="Foliennummernplatzhalter 7"/>
          <p:cNvSpPr>
            <a:spLocks noGrp="1"/>
          </p:cNvSpPr>
          <p:nvPr>
            <p:ph type="sldNum" sz="quarter" idx="16"/>
          </p:nvPr>
        </p:nvSpPr>
        <p:spPr/>
        <p:txBody>
          <a:bodyPr/>
          <a:lstStyle/>
          <a:p>
            <a:fld id="{C7C905D0-24F0-4A5D-A8FD-F45F8E9F1544}" type="slidenum">
              <a:rPr lang="de-DE" smtClean="0"/>
              <a:pPr/>
              <a:t>31</a:t>
            </a:fld>
            <a:endParaRPr lang="de-DE" dirty="0"/>
          </a:p>
        </p:txBody>
      </p:sp>
      <p:sp>
        <p:nvSpPr>
          <p:cNvPr id="9" name="Explosion 1 8"/>
          <p:cNvSpPr/>
          <p:nvPr/>
        </p:nvSpPr>
        <p:spPr>
          <a:xfrm>
            <a:off x="9552384" y="392332"/>
            <a:ext cx="1474885" cy="1452492"/>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2232019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354650027"/>
              </p:ext>
            </p:extLst>
          </p:nvPr>
        </p:nvGraphicFramePr>
        <p:xfrm>
          <a:off x="719138" y="1125538"/>
          <a:ext cx="10777462" cy="2682240"/>
        </p:xfrm>
        <a:graphic>
          <a:graphicData uri="http://schemas.openxmlformats.org/drawingml/2006/table">
            <a:tbl>
              <a:tblPr firstRow="1">
                <a:tableStyleId>{073A0DAA-6AF3-43AB-8588-CEC1D06C72B9}</a:tableStyleId>
              </a:tblPr>
              <a:tblGrid>
                <a:gridCol w="2568550">
                  <a:extLst>
                    <a:ext uri="{9D8B030D-6E8A-4147-A177-3AD203B41FA5}">
                      <a16:colId xmlns:a16="http://schemas.microsoft.com/office/drawing/2014/main" xmlns="" val="3234908986"/>
                    </a:ext>
                  </a:extLst>
                </a:gridCol>
                <a:gridCol w="1002928">
                  <a:extLst>
                    <a:ext uri="{9D8B030D-6E8A-4147-A177-3AD203B41FA5}">
                      <a16:colId xmlns:a16="http://schemas.microsoft.com/office/drawing/2014/main" xmlns="" val="1225923906"/>
                    </a:ext>
                  </a:extLst>
                </a:gridCol>
                <a:gridCol w="4257675">
                  <a:extLst>
                    <a:ext uri="{9D8B030D-6E8A-4147-A177-3AD203B41FA5}">
                      <a16:colId xmlns:a16="http://schemas.microsoft.com/office/drawing/2014/main" xmlns="" val="2614618221"/>
                    </a:ext>
                  </a:extLst>
                </a:gridCol>
                <a:gridCol w="2948309">
                  <a:extLst>
                    <a:ext uri="{9D8B030D-6E8A-4147-A177-3AD203B41FA5}">
                      <a16:colId xmlns:a16="http://schemas.microsoft.com/office/drawing/2014/main" xmlns="" val="784482175"/>
                    </a:ext>
                  </a:extLst>
                </a:gridCol>
              </a:tblGrid>
              <a:tr h="370840">
                <a:tc gridSpan="4">
                  <a:txBody>
                    <a:bodyPr/>
                    <a:lstStyle/>
                    <a:p>
                      <a:pPr algn="ctr"/>
                      <a:r>
                        <a:rPr lang="de-DE" sz="2400" dirty="0"/>
                        <a:t>ProCall</a:t>
                      </a:r>
                      <a:r>
                        <a:rPr lang="de-DE" sz="2400" baseline="0" dirty="0"/>
                        <a:t> Web Communication Services (12 Months)</a:t>
                      </a:r>
                      <a:endParaRPr lang="de-DE" sz="2400" dirty="0"/>
                    </a:p>
                  </a:txBody>
                  <a:tcPr anchor="ctr"/>
                </a:tc>
                <a:tc hMerge="1">
                  <a:txBody>
                    <a:bodyPr/>
                    <a:lstStyle/>
                    <a:p>
                      <a:endParaRPr lang="de-DE"/>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xmlns="" val="1526412326"/>
                  </a:ext>
                </a:extLst>
              </a:tr>
              <a:tr h="370840">
                <a:tc rowSpan="2">
                  <a:txBody>
                    <a:bodyPr/>
                    <a:lstStyle/>
                    <a:p>
                      <a:pPr algn="l" fontAlgn="ctr"/>
                      <a:r>
                        <a:rPr lang="de-DE" sz="1800" b="0" i="0" u="none" strike="noStrike" dirty="0">
                          <a:solidFill>
                            <a:srgbClr val="000000"/>
                          </a:solidFill>
                          <a:effectLst/>
                          <a:latin typeface="Source Sans Pro" panose="020B0503030403020204" pitchFamily="34" charset="0"/>
                        </a:rPr>
                        <a:t>1334000100</a:t>
                      </a:r>
                    </a:p>
                  </a:txBody>
                  <a:tcPr marL="9525" marR="9525" marT="9525" marB="0" anchor="ctr"/>
                </a:tc>
                <a:tc rowSpan="2">
                  <a:txBody>
                    <a:bodyPr/>
                    <a:lstStyle/>
                    <a:p>
                      <a:pPr algn="r" fontAlgn="ctr"/>
                      <a:r>
                        <a:rPr lang="de-DE" sz="1800" b="0" i="0" u="none" strike="noStrike" dirty="0">
                          <a:solidFill>
                            <a:srgbClr val="000000"/>
                          </a:solidFill>
                          <a:effectLst/>
                          <a:latin typeface="Source Sans Pro" panose="020B0503030403020204" pitchFamily="34" charset="0"/>
                        </a:rPr>
                        <a:t>S Packet</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150 definite </a:t>
                      </a:r>
                      <a:r>
                        <a:rPr lang="de-DE" sz="1800" b="0" i="0" u="none" strike="noStrike" dirty="0" err="1">
                          <a:solidFill>
                            <a:srgbClr val="000000"/>
                          </a:solidFill>
                          <a:effectLst/>
                          <a:latin typeface="Source Sans Pro" panose="020B0503030403020204" pitchFamily="34" charset="0"/>
                        </a:rPr>
                        <a:t>views</a:t>
                      </a:r>
                      <a:r>
                        <a:rPr lang="de-DE" sz="1800" b="0" i="0" u="none" strike="noStrike" dirty="0">
                          <a:solidFill>
                            <a:srgbClr val="000000"/>
                          </a:solidFill>
                          <a:effectLst/>
                          <a:latin typeface="Source Sans Pro" panose="020B0503030403020204" pitchFamily="34" charset="0"/>
                        </a:rPr>
                        <a:t>/month </a:t>
                      </a:r>
                    </a:p>
                  </a:txBody>
                  <a:tcPr marL="9525" marR="9525" marT="9525" marB="0" anchor="ctr"/>
                </a:tc>
                <a:tc rowSpan="2">
                  <a:txBody>
                    <a:bodyPr/>
                    <a:lstStyle/>
                    <a:p>
                      <a:pPr algn="r" fontAlgn="ctr"/>
                      <a:r>
                        <a:rPr lang="de-DE" sz="1800" b="0" i="0" u="none" strike="noStrike" dirty="0">
                          <a:solidFill>
                            <a:srgbClr val="000000"/>
                          </a:solidFill>
                          <a:effectLst/>
                          <a:latin typeface="Source Sans Pro" panose="020B0503030403020204" pitchFamily="34" charset="0"/>
                        </a:rPr>
                        <a:t>€ 468,00 </a:t>
                      </a:r>
                    </a:p>
                  </a:txBody>
                  <a:tcPr marL="9525" marR="9525" marT="9525" marB="0" anchor="ctr"/>
                </a:tc>
                <a:extLst>
                  <a:ext uri="{0D108BD9-81ED-4DB2-BD59-A6C34878D82A}">
                    <a16:rowId xmlns:a16="http://schemas.microsoft.com/office/drawing/2014/main" xmlns="" val="3760929398"/>
                  </a:ext>
                </a:extLst>
              </a:tr>
              <a:tr h="370840">
                <a:tc vMerge="1">
                  <a:txBody>
                    <a:bodyPr/>
                    <a:lstStyle/>
                    <a:p>
                      <a:pPr algn="l" fontAlgn="ctr"/>
                      <a:endParaRPr lang="de-DE" sz="1800" b="0" i="0" u="none" strike="noStrike" dirty="0">
                        <a:solidFill>
                          <a:srgbClr val="000000"/>
                        </a:solidFill>
                        <a:effectLst/>
                        <a:latin typeface="Source Sans Pro" panose="020B0503030403020204" pitchFamily="34" charset="0"/>
                      </a:endParaRPr>
                    </a:p>
                  </a:txBody>
                  <a:tcPr marL="9525" marR="9525" marT="9525" marB="0" anchor="ctr"/>
                </a:tc>
                <a:tc vMerge="1">
                  <a:txBody>
                    <a:bodyPr/>
                    <a:lstStyle/>
                    <a:p>
                      <a:pPr algn="r" fontAlgn="ctr"/>
                      <a:endParaRPr lang="de-DE" sz="1800" b="0" i="0" u="none" strike="noStrike" dirty="0">
                        <a:solidFill>
                          <a:srgbClr val="000000"/>
                        </a:solidFill>
                        <a:effectLst/>
                        <a:latin typeface="Source Sans Pro" panose="020B0503030403020204" pitchFamily="34" charset="0"/>
                      </a:endParaRP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a:t>
                      </a:r>
                      <a:r>
                        <a:rPr lang="en-US" sz="1800" b="0" i="0" u="none" strike="noStrike" dirty="0">
                          <a:solidFill>
                            <a:srgbClr val="000000"/>
                          </a:solidFill>
                          <a:effectLst/>
                          <a:latin typeface="Source Sans Pro" panose="020B0503030403020204" pitchFamily="34" charset="0"/>
                        </a:rPr>
                        <a:t>20 hours of video communication</a:t>
                      </a:r>
                      <a:r>
                        <a:rPr lang="de-DE" sz="1800" b="0" i="0" u="none" strike="noStrike" dirty="0">
                          <a:solidFill>
                            <a:srgbClr val="000000"/>
                          </a:solidFill>
                          <a:effectLst/>
                          <a:latin typeface="Source Sans Pro" panose="020B0503030403020204" pitchFamily="34" charset="0"/>
                        </a:rPr>
                        <a:t>/month </a:t>
                      </a:r>
                    </a:p>
                  </a:txBody>
                  <a:tcPr marL="9525" marR="9525" marT="9525" marB="0" anchor="ctr"/>
                </a:tc>
                <a:tc vMerge="1">
                  <a:txBody>
                    <a:bodyPr/>
                    <a:lstStyle/>
                    <a:p>
                      <a:pPr algn="r" fontAlgn="ctr"/>
                      <a:endParaRPr lang="de-DE" sz="1800" b="0" i="0" u="none" strike="noStrike" dirty="0">
                        <a:solidFill>
                          <a:srgbClr val="000000"/>
                        </a:solidFill>
                        <a:effectLst/>
                        <a:latin typeface="Source Sans Pro" panose="020B0503030403020204" pitchFamily="34" charset="0"/>
                      </a:endParaRPr>
                    </a:p>
                  </a:txBody>
                  <a:tcPr marL="9525" marR="9525" marT="9525" marB="0" anchor="ctr"/>
                </a:tc>
                <a:extLst>
                  <a:ext uri="{0D108BD9-81ED-4DB2-BD59-A6C34878D82A}">
                    <a16:rowId xmlns:a16="http://schemas.microsoft.com/office/drawing/2014/main" xmlns="" val="2673170966"/>
                  </a:ext>
                </a:extLst>
              </a:tr>
              <a:tr h="370840">
                <a:tc rowSpan="2">
                  <a:txBody>
                    <a:bodyPr/>
                    <a:lstStyle/>
                    <a:p>
                      <a:pPr algn="l" fontAlgn="ctr"/>
                      <a:r>
                        <a:rPr lang="de-DE" sz="1800" b="0" i="0" u="none" strike="noStrike" dirty="0">
                          <a:solidFill>
                            <a:srgbClr val="000000"/>
                          </a:solidFill>
                          <a:effectLst/>
                          <a:latin typeface="Source Sans Pro" panose="020B0503030403020204" pitchFamily="34" charset="0"/>
                        </a:rPr>
                        <a:t>1334000200</a:t>
                      </a:r>
                    </a:p>
                  </a:txBody>
                  <a:tcPr marL="9525" marR="9525" marT="9525" marB="0" anchor="ctr"/>
                </a:tc>
                <a:tc rowSpan="2">
                  <a:txBody>
                    <a:bodyPr/>
                    <a:lstStyle/>
                    <a:p>
                      <a:pPr algn="r" fontAlgn="ctr"/>
                      <a:r>
                        <a:rPr lang="de-DE" sz="1800" b="0" i="0" u="none" strike="noStrike" dirty="0">
                          <a:solidFill>
                            <a:srgbClr val="000000"/>
                          </a:solidFill>
                          <a:effectLst/>
                          <a:latin typeface="Source Sans Pro" panose="020B0503030403020204" pitchFamily="34" charset="0"/>
                        </a:rPr>
                        <a:t>M Packet</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750 definite </a:t>
                      </a:r>
                      <a:r>
                        <a:rPr lang="de-DE" sz="1800" b="0" i="0" u="none" strike="noStrike" dirty="0" err="1">
                          <a:solidFill>
                            <a:srgbClr val="000000"/>
                          </a:solidFill>
                          <a:effectLst/>
                          <a:latin typeface="Source Sans Pro" panose="020B0503030403020204" pitchFamily="34" charset="0"/>
                        </a:rPr>
                        <a:t>views</a:t>
                      </a:r>
                      <a:r>
                        <a:rPr lang="de-DE" sz="1800" b="0" i="0" u="none" strike="noStrike" dirty="0">
                          <a:solidFill>
                            <a:srgbClr val="000000"/>
                          </a:solidFill>
                          <a:effectLst/>
                          <a:latin typeface="Source Sans Pro" panose="020B0503030403020204" pitchFamily="34" charset="0"/>
                        </a:rPr>
                        <a:t>/month </a:t>
                      </a:r>
                    </a:p>
                  </a:txBody>
                  <a:tcPr marL="9525" marR="9525" marT="9525" marB="0" anchor="ctr"/>
                </a:tc>
                <a:tc rowSpan="2">
                  <a:txBody>
                    <a:bodyPr/>
                    <a:lstStyle/>
                    <a:p>
                      <a:pPr algn="r" fontAlgn="ctr"/>
                      <a:r>
                        <a:rPr lang="de-DE" sz="1800" b="0" i="0" u="none" strike="noStrike" dirty="0">
                          <a:solidFill>
                            <a:srgbClr val="000000"/>
                          </a:solidFill>
                          <a:effectLst/>
                          <a:latin typeface="Source Sans Pro" panose="020B0503030403020204" pitchFamily="34" charset="0"/>
                        </a:rPr>
                        <a:t>€ 2.340,00 </a:t>
                      </a:r>
                    </a:p>
                  </a:txBody>
                  <a:tcPr marL="9525" marR="9525" marT="9525" marB="0" anchor="ctr"/>
                </a:tc>
                <a:extLst>
                  <a:ext uri="{0D108BD9-81ED-4DB2-BD59-A6C34878D82A}">
                    <a16:rowId xmlns:a16="http://schemas.microsoft.com/office/drawing/2014/main" xmlns="" val="1694683298"/>
                  </a:ext>
                </a:extLst>
              </a:tr>
              <a:tr h="370840">
                <a:tc vMerge="1">
                  <a:txBody>
                    <a:bodyPr/>
                    <a:lstStyle/>
                    <a:p>
                      <a:pPr algn="l" fontAlgn="ctr"/>
                      <a:endParaRPr lang="de-DE" sz="1800" b="0" i="0" u="none" strike="noStrike" dirty="0">
                        <a:solidFill>
                          <a:srgbClr val="000000"/>
                        </a:solidFill>
                        <a:effectLst/>
                        <a:latin typeface="Source Sans Pro" panose="020B0503030403020204" pitchFamily="34" charset="0"/>
                      </a:endParaRPr>
                    </a:p>
                  </a:txBody>
                  <a:tcPr marL="9525" marR="9525" marT="9525" marB="0" anchor="ctr"/>
                </a:tc>
                <a:tc vMerge="1">
                  <a:txBody>
                    <a:bodyPr/>
                    <a:lstStyle/>
                    <a:p>
                      <a:pPr algn="r" fontAlgn="ctr"/>
                      <a:endParaRPr lang="de-DE" sz="1800" b="0" i="0" u="none" strike="noStrike" dirty="0">
                        <a:solidFill>
                          <a:srgbClr val="000000"/>
                        </a:solidFill>
                        <a:effectLst/>
                        <a:latin typeface="Source Sans Pro" panose="020B0503030403020204" pitchFamily="34" charset="0"/>
                      </a:endParaRP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100 </a:t>
                      </a:r>
                      <a:r>
                        <a:rPr lang="en-US" sz="1800" b="0" i="0" u="none" strike="noStrike" dirty="0">
                          <a:solidFill>
                            <a:srgbClr val="000000"/>
                          </a:solidFill>
                          <a:effectLst/>
                          <a:latin typeface="Source Sans Pro" panose="020B0503030403020204" pitchFamily="34" charset="0"/>
                        </a:rPr>
                        <a:t>hours of video communication</a:t>
                      </a:r>
                      <a:r>
                        <a:rPr lang="de-DE" sz="1800" b="0" i="0" u="none" strike="noStrike" dirty="0">
                          <a:solidFill>
                            <a:srgbClr val="000000"/>
                          </a:solidFill>
                          <a:effectLst/>
                          <a:latin typeface="Source Sans Pro" panose="020B0503030403020204" pitchFamily="34" charset="0"/>
                        </a:rPr>
                        <a:t>/month </a:t>
                      </a:r>
                    </a:p>
                  </a:txBody>
                  <a:tcPr marL="9525" marR="9525" marT="9525" marB="0" anchor="ctr"/>
                </a:tc>
                <a:tc vMerge="1">
                  <a:txBody>
                    <a:bodyPr/>
                    <a:lstStyle/>
                    <a:p>
                      <a:pPr algn="r" fontAlgn="ctr"/>
                      <a:endParaRPr lang="de-DE" sz="1800" b="0" i="0" u="none" strike="noStrike" dirty="0">
                        <a:solidFill>
                          <a:srgbClr val="000000"/>
                        </a:solidFill>
                        <a:effectLst/>
                        <a:latin typeface="Source Sans Pro" panose="020B0503030403020204" pitchFamily="34" charset="0"/>
                      </a:endParaRPr>
                    </a:p>
                  </a:txBody>
                  <a:tcPr marL="9525" marR="9525" marT="9525" marB="0" anchor="ctr"/>
                </a:tc>
                <a:extLst>
                  <a:ext uri="{0D108BD9-81ED-4DB2-BD59-A6C34878D82A}">
                    <a16:rowId xmlns:a16="http://schemas.microsoft.com/office/drawing/2014/main" xmlns="" val="3761593605"/>
                  </a:ext>
                </a:extLst>
              </a:tr>
              <a:tr h="370840">
                <a:tc rowSpan="2">
                  <a:txBody>
                    <a:bodyPr/>
                    <a:lstStyle/>
                    <a:p>
                      <a:pPr algn="l" fontAlgn="ctr"/>
                      <a:r>
                        <a:rPr lang="de-DE" sz="1800" b="0" i="0" u="none" strike="noStrike" dirty="0">
                          <a:solidFill>
                            <a:srgbClr val="000000"/>
                          </a:solidFill>
                          <a:effectLst/>
                          <a:latin typeface="Source Sans Pro" panose="020B0503030403020204" pitchFamily="34" charset="0"/>
                        </a:rPr>
                        <a:t>1334000300</a:t>
                      </a:r>
                    </a:p>
                  </a:txBody>
                  <a:tcPr marL="9525" marR="9525" marT="9525" marB="0" anchor="ctr"/>
                </a:tc>
                <a:tc rowSpan="2">
                  <a:txBody>
                    <a:bodyPr/>
                    <a:lstStyle/>
                    <a:p>
                      <a:pPr algn="r" fontAlgn="ctr"/>
                      <a:r>
                        <a:rPr lang="de-DE" sz="1800" b="0" i="0" u="none" strike="noStrike" dirty="0">
                          <a:solidFill>
                            <a:srgbClr val="000000"/>
                          </a:solidFill>
                          <a:effectLst/>
                          <a:latin typeface="Source Sans Pro" panose="020B0503030403020204" pitchFamily="34" charset="0"/>
                        </a:rPr>
                        <a:t>L Packet</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1500 definite </a:t>
                      </a:r>
                      <a:r>
                        <a:rPr lang="de-DE" sz="1800" b="0" i="0" u="none" strike="noStrike" dirty="0" err="1">
                          <a:solidFill>
                            <a:srgbClr val="000000"/>
                          </a:solidFill>
                          <a:effectLst/>
                          <a:latin typeface="Source Sans Pro" panose="020B0503030403020204" pitchFamily="34" charset="0"/>
                        </a:rPr>
                        <a:t>views</a:t>
                      </a:r>
                      <a:r>
                        <a:rPr lang="de-DE" sz="1800" b="0" i="0" u="none" strike="noStrike" dirty="0">
                          <a:solidFill>
                            <a:srgbClr val="000000"/>
                          </a:solidFill>
                          <a:effectLst/>
                          <a:latin typeface="Source Sans Pro" panose="020B0503030403020204" pitchFamily="34" charset="0"/>
                        </a:rPr>
                        <a:t>/month </a:t>
                      </a:r>
                    </a:p>
                  </a:txBody>
                  <a:tcPr marL="9525" marR="9525" marT="9525" marB="0" anchor="ctr"/>
                </a:tc>
                <a:tc rowSpan="2">
                  <a:txBody>
                    <a:bodyPr/>
                    <a:lstStyle/>
                    <a:p>
                      <a:pPr algn="r" fontAlgn="ctr"/>
                      <a:r>
                        <a:rPr lang="de-DE" sz="1800" b="0" i="0" u="none" strike="noStrike" dirty="0">
                          <a:solidFill>
                            <a:srgbClr val="000000"/>
                          </a:solidFill>
                          <a:effectLst/>
                          <a:latin typeface="Source Sans Pro" panose="020B0503030403020204" pitchFamily="34" charset="0"/>
                        </a:rPr>
                        <a:t>€ 4.680,00 </a:t>
                      </a:r>
                    </a:p>
                  </a:txBody>
                  <a:tcPr marL="9525" marR="9525" marT="9525" marB="0" anchor="ctr"/>
                </a:tc>
                <a:extLst>
                  <a:ext uri="{0D108BD9-81ED-4DB2-BD59-A6C34878D82A}">
                    <a16:rowId xmlns:a16="http://schemas.microsoft.com/office/drawing/2014/main" xmlns="" val="1314619434"/>
                  </a:ext>
                </a:extLst>
              </a:tr>
              <a:tr h="370840">
                <a:tc vMerge="1">
                  <a:txBody>
                    <a:bodyPr/>
                    <a:lstStyle/>
                    <a:p>
                      <a:pPr algn="l" fontAlgn="ctr"/>
                      <a:endParaRPr lang="de-DE" sz="1800" b="0" i="0" u="none" strike="noStrike" dirty="0">
                        <a:solidFill>
                          <a:srgbClr val="000000"/>
                        </a:solidFill>
                        <a:effectLst/>
                        <a:latin typeface="Source Sans Pro" panose="020B0503030403020204" pitchFamily="34" charset="0"/>
                      </a:endParaRPr>
                    </a:p>
                  </a:txBody>
                  <a:tcPr marL="9525" marR="9525" marT="9525" marB="0" anchor="ctr"/>
                </a:tc>
                <a:tc vMerge="1">
                  <a:txBody>
                    <a:bodyPr/>
                    <a:lstStyle/>
                    <a:p>
                      <a:pPr algn="r" fontAlgn="ctr"/>
                      <a:endParaRPr lang="de-DE" sz="1800" b="0" i="0" u="none" strike="noStrike" dirty="0">
                        <a:solidFill>
                          <a:srgbClr val="000000"/>
                        </a:solidFill>
                        <a:effectLst/>
                        <a:latin typeface="Source Sans Pro" panose="020B0503030403020204" pitchFamily="34" charset="0"/>
                      </a:endParaRP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200 </a:t>
                      </a:r>
                      <a:r>
                        <a:rPr lang="en-US" sz="1800" b="0" i="0" u="none" strike="noStrike" dirty="0">
                          <a:solidFill>
                            <a:srgbClr val="000000"/>
                          </a:solidFill>
                          <a:effectLst/>
                          <a:latin typeface="Source Sans Pro" panose="020B0503030403020204" pitchFamily="34" charset="0"/>
                        </a:rPr>
                        <a:t>hours of video communication</a:t>
                      </a:r>
                      <a:r>
                        <a:rPr lang="de-DE" sz="1800" b="0" i="0" u="none" strike="noStrike" dirty="0">
                          <a:solidFill>
                            <a:srgbClr val="000000"/>
                          </a:solidFill>
                          <a:effectLst/>
                          <a:latin typeface="Source Sans Pro" panose="020B0503030403020204" pitchFamily="34" charset="0"/>
                        </a:rPr>
                        <a:t>/month </a:t>
                      </a:r>
                    </a:p>
                  </a:txBody>
                  <a:tcPr marL="9525" marR="9525" marT="9525" marB="0" anchor="ctr"/>
                </a:tc>
                <a:tc vMerge="1">
                  <a:txBody>
                    <a:bodyPr/>
                    <a:lstStyle/>
                    <a:p>
                      <a:pPr algn="r" fontAlgn="ctr"/>
                      <a:endParaRPr lang="de-DE" sz="1800" b="0" i="0" u="none" strike="noStrike" dirty="0">
                        <a:solidFill>
                          <a:srgbClr val="000000"/>
                        </a:solidFill>
                        <a:effectLst/>
                        <a:latin typeface="Source Sans Pro" panose="020B0503030403020204" pitchFamily="34" charset="0"/>
                      </a:endParaRPr>
                    </a:p>
                  </a:txBody>
                  <a:tcPr marL="9525" marR="9525" marT="9525" marB="0" anchor="ctr"/>
                </a:tc>
                <a:extLst>
                  <a:ext uri="{0D108BD9-81ED-4DB2-BD59-A6C34878D82A}">
                    <a16:rowId xmlns:a16="http://schemas.microsoft.com/office/drawing/2014/main" xmlns="" val="121082360"/>
                  </a:ext>
                </a:extLst>
              </a:tr>
            </a:tbl>
          </a:graphicData>
        </a:graphic>
      </p:graphicFrame>
      <p:sp>
        <p:nvSpPr>
          <p:cNvPr id="3" name="Titel 2"/>
          <p:cNvSpPr>
            <a:spLocks noGrp="1"/>
          </p:cNvSpPr>
          <p:nvPr>
            <p:ph type="title"/>
          </p:nvPr>
        </p:nvSpPr>
        <p:spPr/>
        <p:txBody>
          <a:bodyPr/>
          <a:lstStyle/>
          <a:p>
            <a:r>
              <a:rPr lang="de-DE" dirty="0" err="1"/>
              <a:t>Prezzi</a:t>
            </a:r>
            <a:r>
              <a:rPr lang="de-DE" dirty="0"/>
              <a:t> </a:t>
            </a:r>
            <a:r>
              <a:rPr lang="de-DE" dirty="0" err="1"/>
              <a:t>listino</a:t>
            </a:r>
            <a:r>
              <a:rPr lang="de-DE" dirty="0"/>
              <a:t> ITA</a:t>
            </a:r>
          </a:p>
        </p:txBody>
      </p:sp>
      <p:sp>
        <p:nvSpPr>
          <p:cNvPr id="4" name="Datumsplatzhalter 3"/>
          <p:cNvSpPr>
            <a:spLocks noGrp="1"/>
          </p:cNvSpPr>
          <p:nvPr>
            <p:ph type="dt" sz="half" idx="14"/>
          </p:nvPr>
        </p:nvSpPr>
        <p:spPr/>
        <p:txBody>
          <a:bodyPr/>
          <a:lstStyle/>
          <a:p>
            <a:r>
              <a:rPr lang="de-DE"/>
              <a:t>© estos GmbH</a:t>
            </a:r>
            <a:endParaRPr lang="de-DE" dirty="0"/>
          </a:p>
        </p:txBody>
      </p:sp>
      <p:sp>
        <p:nvSpPr>
          <p:cNvPr id="5" name="Fußzeilenplatzhalter 4"/>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p:txBody>
          <a:bodyPr/>
          <a:lstStyle/>
          <a:p>
            <a:fld id="{C7C905D0-24F0-4A5D-A8FD-F45F8E9F1544}" type="slidenum">
              <a:rPr lang="de-DE" smtClean="0"/>
              <a:pPr/>
              <a:t>32</a:t>
            </a:fld>
            <a:endParaRPr lang="de-DE" dirty="0"/>
          </a:p>
        </p:txBody>
      </p:sp>
      <p:sp>
        <p:nvSpPr>
          <p:cNvPr id="7" name="Textplatzhalter 6"/>
          <p:cNvSpPr>
            <a:spLocks noGrp="1"/>
          </p:cNvSpPr>
          <p:nvPr>
            <p:ph type="body" sz="quarter" idx="17"/>
          </p:nvPr>
        </p:nvSpPr>
        <p:spPr/>
        <p:txBody>
          <a:bodyPr/>
          <a:lstStyle/>
          <a:p>
            <a:endParaRPr lang="de-DE"/>
          </a:p>
        </p:txBody>
      </p:sp>
    </p:spTree>
    <p:extLst>
      <p:ext uri="{BB962C8B-B14F-4D97-AF65-F5344CB8AC3E}">
        <p14:creationId xmlns:p14="http://schemas.microsoft.com/office/powerpoint/2010/main" val="284084936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17"/>
          </p:nvPr>
        </p:nvPicPr>
        <p:blipFill>
          <a:blip r:embed="rId3">
            <a:extLst>
              <a:ext uri="{28A0092B-C50C-407E-A947-70E740481C1C}">
                <a14:useLocalDpi xmlns:a14="http://schemas.microsoft.com/office/drawing/2010/main" val="0"/>
              </a:ext>
            </a:extLst>
          </a:blip>
          <a:stretch>
            <a:fillRect/>
          </a:stretch>
        </p:blipFill>
        <p:spPr>
          <a:xfrm>
            <a:off x="0" y="0"/>
            <a:ext cx="12191998" cy="6857999"/>
          </a:xfrm>
        </p:spPr>
      </p:pic>
      <p:sp>
        <p:nvSpPr>
          <p:cNvPr id="7" name="Titel 6"/>
          <p:cNvSpPr>
            <a:spLocks noGrp="1"/>
          </p:cNvSpPr>
          <p:nvPr>
            <p:ph type="title"/>
          </p:nvPr>
        </p:nvSpPr>
        <p:spPr/>
        <p:txBody>
          <a:bodyPr/>
          <a:lstStyle/>
          <a:p>
            <a:r>
              <a:rPr lang="de-DE" dirty="0" err="1"/>
              <a:t>ProCall</a:t>
            </a:r>
            <a:r>
              <a:rPr lang="de-DE" dirty="0"/>
              <a:t> Mobility Services</a:t>
            </a:r>
          </a:p>
        </p:txBody>
      </p:sp>
      <p:sp>
        <p:nvSpPr>
          <p:cNvPr id="8" name="Untertitel 7"/>
          <p:cNvSpPr>
            <a:spLocks noGrp="1"/>
          </p:cNvSpPr>
          <p:nvPr>
            <p:ph type="subTitle" idx="1"/>
          </p:nvPr>
        </p:nvSpPr>
        <p:spPr/>
        <p:txBody>
          <a:bodyPr>
            <a:normAutofit/>
          </a:bodyPr>
          <a:lstStyle/>
          <a:p>
            <a:r>
              <a:rPr lang="en-US" dirty="0"/>
              <a:t>Per </a:t>
            </a:r>
            <a:r>
              <a:rPr lang="en-US" dirty="0" err="1"/>
              <a:t>l’uso</a:t>
            </a:r>
            <a:r>
              <a:rPr lang="en-US" dirty="0"/>
              <a:t> di </a:t>
            </a:r>
            <a:r>
              <a:rPr lang="en-US" dirty="0" err="1"/>
              <a:t>ProCall</a:t>
            </a:r>
            <a:r>
              <a:rPr lang="en-US" dirty="0"/>
              <a:t> Enterprise in </a:t>
            </a:r>
            <a:r>
              <a:rPr lang="en-US" dirty="0" err="1"/>
              <a:t>mobilità</a:t>
            </a:r>
            <a:endParaRPr lang="de-DE" dirty="0"/>
          </a:p>
        </p:txBody>
      </p:sp>
    </p:spTree>
    <p:extLst>
      <p:ext uri="{BB962C8B-B14F-4D97-AF65-F5344CB8AC3E}">
        <p14:creationId xmlns:p14="http://schemas.microsoft.com/office/powerpoint/2010/main" val="65195244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a:bodyPr>
          <a:lstStyle/>
          <a:p>
            <a:pPr marL="342900" indent="-342900">
              <a:buFont typeface="Arial" panose="020B0604020202020204" pitchFamily="34" charset="0"/>
              <a:buChar char="•"/>
            </a:pPr>
            <a:r>
              <a:rPr lang="en-US" dirty="0" err="1"/>
              <a:t>Semplifica</a:t>
            </a:r>
            <a:r>
              <a:rPr lang="en-US" dirty="0"/>
              <a:t> </a:t>
            </a:r>
            <a:r>
              <a:rPr lang="en-US" dirty="0" err="1"/>
              <a:t>il</a:t>
            </a:r>
            <a:r>
              <a:rPr lang="en-US" dirty="0"/>
              <a:t> setup </a:t>
            </a:r>
            <a:r>
              <a:rPr lang="en-US" dirty="0" err="1"/>
              <a:t>delle</a:t>
            </a:r>
            <a:r>
              <a:rPr lang="en-US" dirty="0"/>
              <a:t> </a:t>
            </a:r>
            <a:r>
              <a:rPr lang="en-US" dirty="0" err="1"/>
              <a:t>seguenti</a:t>
            </a:r>
            <a:r>
              <a:rPr lang="en-US" dirty="0"/>
              <a:t> </a:t>
            </a:r>
            <a:r>
              <a:rPr lang="en-US" dirty="0" err="1"/>
              <a:t>funzioni</a:t>
            </a:r>
            <a:r>
              <a:rPr lang="en-US" dirty="0"/>
              <a:t>, al di </a:t>
            </a:r>
            <a:r>
              <a:rPr lang="en-US" dirty="0" err="1"/>
              <a:t>fuori</a:t>
            </a:r>
            <a:r>
              <a:rPr lang="en-US" dirty="0"/>
              <a:t> </a:t>
            </a:r>
            <a:r>
              <a:rPr lang="en-US" dirty="0" err="1"/>
              <a:t>della</a:t>
            </a:r>
            <a:r>
              <a:rPr lang="en-US" dirty="0"/>
              <a:t> rete </a:t>
            </a:r>
            <a:r>
              <a:rPr lang="en-US" dirty="0" err="1"/>
              <a:t>aziendale</a:t>
            </a:r>
            <a:endParaRPr lang="de-DE" dirty="0"/>
          </a:p>
          <a:p>
            <a:pPr marL="1085719" lvl="1" indent="-342900">
              <a:buFont typeface="Arial" panose="020B0604020202020204" pitchFamily="34" charset="0"/>
              <a:buChar char="•"/>
            </a:pPr>
            <a:r>
              <a:rPr lang="de-DE" dirty="0" err="1"/>
              <a:t>ProCall</a:t>
            </a:r>
            <a:r>
              <a:rPr lang="de-DE" dirty="0"/>
              <a:t> 6 Mobile</a:t>
            </a:r>
          </a:p>
          <a:p>
            <a:pPr marL="1085719" lvl="1" indent="-342900">
              <a:buFont typeface="Arial" panose="020B0604020202020204" pitchFamily="34" charset="0"/>
              <a:buChar char="•"/>
            </a:pPr>
            <a:r>
              <a:rPr lang="de-DE" dirty="0"/>
              <a:t>Comunicazione Audio/Video per tutti i </a:t>
            </a:r>
            <a:r>
              <a:rPr lang="de-DE" dirty="0" err="1"/>
              <a:t>client</a:t>
            </a:r>
            <a:r>
              <a:rPr lang="de-DE" dirty="0"/>
              <a:t> </a:t>
            </a:r>
            <a:r>
              <a:rPr lang="de-DE" dirty="0" err="1"/>
              <a:t>ProCall</a:t>
            </a:r>
            <a:r>
              <a:rPr lang="de-DE" dirty="0"/>
              <a:t>. Es. </a:t>
            </a:r>
            <a:r>
              <a:rPr lang="de-DE" dirty="0" err="1"/>
              <a:t>funzionalità</a:t>
            </a:r>
            <a:r>
              <a:rPr lang="de-DE" dirty="0"/>
              <a:t> </a:t>
            </a:r>
            <a:r>
              <a:rPr lang="de-DE" dirty="0" err="1"/>
              <a:t>Softphone</a:t>
            </a:r>
            <a:endParaRPr lang="de-DE" dirty="0"/>
          </a:p>
          <a:p>
            <a:endParaRPr lang="de-DE" dirty="0"/>
          </a:p>
          <a:p>
            <a:pPr marL="342900" indent="-342900">
              <a:buFont typeface="Arial" panose="020B0604020202020204" pitchFamily="34" charset="0"/>
              <a:buChar char="•"/>
            </a:pPr>
            <a:r>
              <a:rPr lang="de-DE" dirty="0"/>
              <a:t>Licensing User-</a:t>
            </a:r>
            <a:r>
              <a:rPr lang="de-DE" dirty="0" err="1"/>
              <a:t>based</a:t>
            </a:r>
            <a:endParaRPr lang="de-DE" dirty="0"/>
          </a:p>
          <a:p>
            <a:pPr marL="1085719" lvl="1" indent="-342900">
              <a:buFont typeface="Arial" panose="020B0604020202020204" pitchFamily="34" charset="0"/>
              <a:buChar char="•"/>
            </a:pPr>
            <a:r>
              <a:rPr lang="en-US" dirty="0"/>
              <a:t>In base al </a:t>
            </a:r>
            <a:r>
              <a:rPr lang="en-US" dirty="0" err="1"/>
              <a:t>numero</a:t>
            </a:r>
            <a:r>
              <a:rPr lang="en-US" dirty="0"/>
              <a:t> di </a:t>
            </a:r>
            <a:r>
              <a:rPr lang="en-US" dirty="0" err="1"/>
              <a:t>utenti</a:t>
            </a:r>
            <a:r>
              <a:rPr lang="en-US" dirty="0"/>
              <a:t> </a:t>
            </a:r>
            <a:r>
              <a:rPr lang="en-US" dirty="0" err="1"/>
              <a:t>che</a:t>
            </a:r>
            <a:r>
              <a:rPr lang="en-US" dirty="0"/>
              <a:t> </a:t>
            </a:r>
            <a:r>
              <a:rPr lang="en-US" dirty="0" err="1"/>
              <a:t>si</a:t>
            </a:r>
            <a:r>
              <a:rPr lang="en-US" dirty="0"/>
              <a:t> </a:t>
            </a:r>
            <a:r>
              <a:rPr lang="en-US" dirty="0" err="1"/>
              <a:t>vuole</a:t>
            </a:r>
            <a:r>
              <a:rPr lang="en-US" dirty="0"/>
              <a:t> </a:t>
            </a:r>
            <a:r>
              <a:rPr lang="en-US" dirty="0" err="1"/>
              <a:t>abilitare</a:t>
            </a:r>
            <a:r>
              <a:rPr lang="en-US" dirty="0"/>
              <a:t> al </a:t>
            </a:r>
            <a:r>
              <a:rPr lang="en-US" dirty="0" err="1"/>
              <a:t>servizio</a:t>
            </a:r>
            <a:endParaRPr lang="de-DE" dirty="0"/>
          </a:p>
          <a:p>
            <a:pPr marL="1085719" lvl="1" indent="-342900">
              <a:buFont typeface="Arial" panose="020B0604020202020204" pitchFamily="34" charset="0"/>
              <a:buChar char="•"/>
            </a:pPr>
            <a:r>
              <a:rPr lang="de-DE" dirty="0" err="1"/>
              <a:t>Durata</a:t>
            </a:r>
            <a:r>
              <a:rPr lang="de-DE" dirty="0"/>
              <a:t> </a:t>
            </a:r>
            <a:r>
              <a:rPr lang="de-DE" dirty="0" err="1"/>
              <a:t>limitata</a:t>
            </a:r>
            <a:r>
              <a:rPr lang="de-DE" dirty="0"/>
              <a:t> (12 </a:t>
            </a:r>
            <a:r>
              <a:rPr lang="de-DE" dirty="0" err="1"/>
              <a:t>mesi</a:t>
            </a:r>
            <a:r>
              <a:rPr lang="de-DE" dirty="0"/>
              <a:t>)</a:t>
            </a:r>
          </a:p>
          <a:p>
            <a:endParaRPr lang="de-DE" dirty="0"/>
          </a:p>
          <a:p>
            <a:pPr marL="342900" indent="-342900">
              <a:buFont typeface="Arial" panose="020B0604020202020204" pitchFamily="34" charset="0"/>
              <a:buChar char="•"/>
            </a:pPr>
            <a:r>
              <a:rPr lang="de-DE" dirty="0" err="1"/>
              <a:t>Obiettivi</a:t>
            </a:r>
            <a:r>
              <a:rPr lang="de-DE" dirty="0"/>
              <a:t> del </a:t>
            </a:r>
            <a:r>
              <a:rPr lang="de-DE" dirty="0" err="1"/>
              <a:t>servizio</a:t>
            </a:r>
            <a:endParaRPr lang="de-DE" dirty="0"/>
          </a:p>
          <a:p>
            <a:pPr marL="1085719" lvl="1" indent="-342900">
              <a:buFont typeface="Arial" panose="020B0604020202020204" pitchFamily="34" charset="0"/>
              <a:buChar char="•"/>
            </a:pPr>
            <a:r>
              <a:rPr lang="en-US" dirty="0" err="1"/>
              <a:t>Uso</a:t>
            </a:r>
            <a:r>
              <a:rPr lang="en-US" dirty="0"/>
              <a:t> </a:t>
            </a:r>
            <a:r>
              <a:rPr lang="en-US" dirty="0" err="1"/>
              <a:t>illimitato</a:t>
            </a:r>
            <a:r>
              <a:rPr lang="en-US" dirty="0"/>
              <a:t> </a:t>
            </a:r>
            <a:r>
              <a:rPr lang="en-US" dirty="0" err="1"/>
              <a:t>delle</a:t>
            </a:r>
            <a:r>
              <a:rPr lang="en-US" dirty="0"/>
              <a:t> </a:t>
            </a:r>
            <a:r>
              <a:rPr lang="en-US" dirty="0" err="1"/>
              <a:t>funzioni</a:t>
            </a:r>
            <a:r>
              <a:rPr lang="en-US" dirty="0"/>
              <a:t> standard (journal, chat, softphone, </a:t>
            </a:r>
            <a:r>
              <a:rPr lang="en-US" dirty="0" err="1"/>
              <a:t>etc</a:t>
            </a:r>
            <a:r>
              <a:rPr lang="en-US" dirty="0"/>
              <a:t>)</a:t>
            </a:r>
            <a:endParaRPr lang="de-DE" dirty="0"/>
          </a:p>
          <a:p>
            <a:pPr marL="1085719" lvl="1" indent="-342900">
              <a:buFont typeface="Arial" panose="020B0604020202020204" pitchFamily="34" charset="0"/>
              <a:buChar char="•"/>
            </a:pPr>
            <a:r>
              <a:rPr lang="en-US" dirty="0" err="1"/>
              <a:t>Uso</a:t>
            </a:r>
            <a:r>
              <a:rPr lang="en-US" dirty="0"/>
              <a:t> </a:t>
            </a:r>
            <a:r>
              <a:rPr lang="en-US" b="1" dirty="0" err="1"/>
              <a:t>limitato</a:t>
            </a:r>
            <a:r>
              <a:rPr lang="en-US" b="1" dirty="0"/>
              <a:t> </a:t>
            </a:r>
            <a:r>
              <a:rPr lang="en-US" dirty="0" err="1"/>
              <a:t>della</a:t>
            </a:r>
            <a:r>
              <a:rPr lang="en-US" dirty="0"/>
              <a:t> </a:t>
            </a:r>
            <a:r>
              <a:rPr lang="en-US" dirty="0" err="1"/>
              <a:t>videocomunicazione</a:t>
            </a:r>
            <a:r>
              <a:rPr lang="en-US" dirty="0"/>
              <a:t> WebRTC (per </a:t>
            </a:r>
            <a:r>
              <a:rPr lang="en-US" dirty="0" err="1"/>
              <a:t>utente</a:t>
            </a:r>
            <a:r>
              <a:rPr lang="en-US" dirty="0"/>
              <a:t> per </a:t>
            </a:r>
            <a:r>
              <a:rPr lang="en-US" dirty="0" err="1"/>
              <a:t>mese</a:t>
            </a:r>
            <a:r>
              <a:rPr lang="de-DE" dirty="0"/>
              <a:t>)</a:t>
            </a:r>
          </a:p>
          <a:p>
            <a:pPr marL="1085719" lvl="1" indent="-342900">
              <a:buFont typeface="Arial" panose="020B0604020202020204" pitchFamily="34" charset="0"/>
              <a:buChar char="•"/>
            </a:pPr>
            <a:r>
              <a:rPr lang="it-IT" dirty="0"/>
              <a:t>La quota è condivisa tra tutti gli utenti </a:t>
            </a:r>
            <a:r>
              <a:rPr lang="it-IT" dirty="0" err="1"/>
              <a:t>ProCall</a:t>
            </a:r>
            <a:r>
              <a:rPr lang="it-IT" dirty="0"/>
              <a:t> Enterprise</a:t>
            </a:r>
            <a:endParaRPr lang="de-DE" dirty="0"/>
          </a:p>
          <a:p>
            <a:endParaRPr lang="de-DE" dirty="0"/>
          </a:p>
        </p:txBody>
      </p:sp>
      <p:sp>
        <p:nvSpPr>
          <p:cNvPr id="3" name="Titel 2"/>
          <p:cNvSpPr>
            <a:spLocks noGrp="1"/>
          </p:cNvSpPr>
          <p:nvPr>
            <p:ph type="title"/>
          </p:nvPr>
        </p:nvSpPr>
        <p:spPr/>
        <p:txBody>
          <a:bodyPr/>
          <a:lstStyle/>
          <a:p>
            <a:r>
              <a:rPr lang="de-DE" dirty="0" err="1"/>
              <a:t>ProCall</a:t>
            </a:r>
            <a:r>
              <a:rPr lang="de-DE" dirty="0"/>
              <a:t> Mobility Services</a:t>
            </a:r>
          </a:p>
        </p:txBody>
      </p:sp>
      <p:sp>
        <p:nvSpPr>
          <p:cNvPr id="4" name="Datumsplatzhalter 3"/>
          <p:cNvSpPr>
            <a:spLocks noGrp="1"/>
          </p:cNvSpPr>
          <p:nvPr>
            <p:ph type="dt" sz="half" idx="14"/>
          </p:nvPr>
        </p:nvSpPr>
        <p:spPr/>
        <p:txBody>
          <a:bodyPr/>
          <a:lstStyle/>
          <a:p>
            <a:r>
              <a:rPr lang="de-DE"/>
              <a:t>© estos GmbH</a:t>
            </a:r>
            <a:endParaRPr lang="de-DE" dirty="0"/>
          </a:p>
        </p:txBody>
      </p:sp>
      <p:sp>
        <p:nvSpPr>
          <p:cNvPr id="5" name="Fußzeilenplatzhalter 4"/>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p:txBody>
          <a:bodyPr/>
          <a:lstStyle/>
          <a:p>
            <a:fld id="{C7C905D0-24F0-4A5D-A8FD-F45F8E9F1544}" type="slidenum">
              <a:rPr lang="de-DE" smtClean="0"/>
              <a:pPr/>
              <a:t>34</a:t>
            </a:fld>
            <a:endParaRPr lang="de-DE" dirty="0"/>
          </a:p>
        </p:txBody>
      </p:sp>
      <p:sp>
        <p:nvSpPr>
          <p:cNvPr id="7" name="Textplatzhalter 6"/>
          <p:cNvSpPr>
            <a:spLocks noGrp="1"/>
          </p:cNvSpPr>
          <p:nvPr>
            <p:ph type="body" sz="quarter" idx="17"/>
          </p:nvPr>
        </p:nvSpPr>
        <p:spPr/>
        <p:txBody>
          <a:bodyPr/>
          <a:lstStyle/>
          <a:p>
            <a:endParaRPr lang="de-DE"/>
          </a:p>
        </p:txBody>
      </p:sp>
    </p:spTree>
    <p:extLst>
      <p:ext uri="{BB962C8B-B14F-4D97-AF65-F5344CB8AC3E}">
        <p14:creationId xmlns:p14="http://schemas.microsoft.com/office/powerpoint/2010/main" val="241245121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r>
              <a:rPr lang="de-DE" b="1" dirty="0"/>
              <a:t>Test</a:t>
            </a:r>
          </a:p>
          <a:p>
            <a:endParaRPr lang="de-DE" dirty="0"/>
          </a:p>
          <a:p>
            <a:pPr marL="342900" indent="-342900">
              <a:buFont typeface="Arial" panose="020B0604020202020204" pitchFamily="34" charset="0"/>
              <a:buChar char="•"/>
            </a:pPr>
            <a:r>
              <a:rPr lang="de-DE" dirty="0" err="1"/>
              <a:t>Gratuita</a:t>
            </a:r>
            <a:endParaRPr lang="de-DE" dirty="0"/>
          </a:p>
          <a:p>
            <a:pPr marL="342900" indent="-342900">
              <a:buFont typeface="Arial" panose="020B0604020202020204" pitchFamily="34" charset="0"/>
              <a:buChar char="•"/>
            </a:pPr>
            <a:r>
              <a:rPr lang="de-DE" dirty="0"/>
              <a:t>45 </a:t>
            </a:r>
            <a:r>
              <a:rPr lang="de-DE" dirty="0" err="1"/>
              <a:t>giorni</a:t>
            </a:r>
            <a:endParaRPr lang="de-DE" dirty="0"/>
          </a:p>
          <a:p>
            <a:pPr marL="342900" indent="-342900">
              <a:buFont typeface="Arial" panose="020B0604020202020204" pitchFamily="34" charset="0"/>
              <a:buChar char="•"/>
            </a:pPr>
            <a:r>
              <a:rPr lang="en-GB" dirty="0"/>
              <a:t>25 </a:t>
            </a:r>
            <a:r>
              <a:rPr lang="en-GB" dirty="0" err="1"/>
              <a:t>utenti</a:t>
            </a:r>
            <a:r>
              <a:rPr lang="en-GB" dirty="0"/>
              <a:t> e </a:t>
            </a:r>
            <a:r>
              <a:rPr lang="en-GB" dirty="0" err="1"/>
              <a:t>pacchetto</a:t>
            </a:r>
            <a:r>
              <a:rPr lang="en-GB" dirty="0"/>
              <a:t> L</a:t>
            </a:r>
            <a:endParaRPr lang="de-DE" dirty="0"/>
          </a:p>
          <a:p>
            <a:pPr marL="342900" indent="-342900">
              <a:buFont typeface="Arial" panose="020B0604020202020204" pitchFamily="34" charset="0"/>
              <a:buChar char="•"/>
            </a:pPr>
            <a:r>
              <a:rPr lang="en-US" dirty="0"/>
              <a:t>Breve </a:t>
            </a:r>
            <a:r>
              <a:rPr lang="en-US" dirty="0" err="1"/>
              <a:t>registrazione</a:t>
            </a:r>
            <a:r>
              <a:rPr lang="en-US" dirty="0"/>
              <a:t> </a:t>
            </a:r>
            <a:r>
              <a:rPr lang="en-US" dirty="0" err="1"/>
              <a:t>sul</a:t>
            </a:r>
            <a:r>
              <a:rPr lang="en-US" dirty="0"/>
              <a:t> </a:t>
            </a:r>
            <a:r>
              <a:rPr lang="en-US" dirty="0" err="1"/>
              <a:t>portale</a:t>
            </a:r>
            <a:r>
              <a:rPr lang="en-US" dirty="0"/>
              <a:t> </a:t>
            </a:r>
            <a:r>
              <a:rPr lang="en-US" dirty="0" err="1"/>
              <a:t>UCConnect</a:t>
            </a:r>
            <a:r>
              <a:rPr lang="en-US" dirty="0"/>
              <a:t> (</a:t>
            </a:r>
            <a:r>
              <a:rPr lang="en-US" dirty="0" err="1"/>
              <a:t>azienda</a:t>
            </a:r>
            <a:r>
              <a:rPr lang="en-US" dirty="0"/>
              <a:t>, </a:t>
            </a:r>
            <a:r>
              <a:rPr lang="en-US" dirty="0" err="1"/>
              <a:t>nome</a:t>
            </a:r>
            <a:r>
              <a:rPr lang="en-US" dirty="0"/>
              <a:t>, e-mail</a:t>
            </a:r>
            <a:r>
              <a:rPr lang="de-DE" dirty="0"/>
              <a:t>)</a:t>
            </a:r>
          </a:p>
          <a:p>
            <a:pPr marL="342900" indent="-342900">
              <a:buFont typeface="Arial" panose="020B0604020202020204" pitchFamily="34" charset="0"/>
              <a:buChar char="•"/>
            </a:pPr>
            <a:r>
              <a:rPr lang="de-DE" dirty="0" err="1"/>
              <a:t>Nessun</a:t>
            </a:r>
            <a:r>
              <a:rPr lang="de-DE" dirty="0"/>
              <a:t> </a:t>
            </a:r>
            <a:r>
              <a:rPr lang="de-DE" dirty="0" err="1"/>
              <a:t>contratto</a:t>
            </a:r>
            <a:endParaRPr lang="de-DE" dirty="0"/>
          </a:p>
        </p:txBody>
      </p:sp>
      <p:sp>
        <p:nvSpPr>
          <p:cNvPr id="3" name="Inhaltsplatzhalter 2"/>
          <p:cNvSpPr>
            <a:spLocks noGrp="1"/>
          </p:cNvSpPr>
          <p:nvPr>
            <p:ph sz="quarter" idx="14"/>
          </p:nvPr>
        </p:nvSpPr>
        <p:spPr/>
        <p:txBody>
          <a:bodyPr>
            <a:normAutofit/>
          </a:bodyPr>
          <a:lstStyle/>
          <a:p>
            <a:r>
              <a:rPr lang="de-DE" b="1" dirty="0"/>
              <a:t>Productive mode</a:t>
            </a:r>
          </a:p>
          <a:p>
            <a:endParaRPr lang="de-DE" dirty="0"/>
          </a:p>
          <a:p>
            <a:pPr marL="342900" indent="-342900">
              <a:buFont typeface="Arial" panose="020B0604020202020204" pitchFamily="34" charset="0"/>
              <a:buChar char="•"/>
            </a:pPr>
            <a:r>
              <a:rPr lang="de-DE" dirty="0" err="1"/>
              <a:t>Seriale</a:t>
            </a:r>
            <a:r>
              <a:rPr lang="de-DE" dirty="0"/>
              <a:t> da </a:t>
            </a:r>
            <a:r>
              <a:rPr lang="de-DE" dirty="0" err="1"/>
              <a:t>attivare</a:t>
            </a:r>
            <a:endParaRPr lang="de-DE" dirty="0"/>
          </a:p>
          <a:p>
            <a:pPr marL="342900" indent="-342900">
              <a:buFont typeface="Arial" panose="020B0604020202020204" pitchFamily="34" charset="0"/>
              <a:buChar char="•"/>
            </a:pPr>
            <a:r>
              <a:rPr lang="en-US" dirty="0" err="1"/>
              <a:t>Durata</a:t>
            </a:r>
            <a:r>
              <a:rPr lang="en-US" dirty="0"/>
              <a:t> 12 </a:t>
            </a:r>
            <a:r>
              <a:rPr lang="en-US" dirty="0" err="1"/>
              <a:t>mesi</a:t>
            </a:r>
            <a:r>
              <a:rPr lang="en-US" dirty="0"/>
              <a:t> (</a:t>
            </a:r>
            <a:r>
              <a:rPr lang="en-US" dirty="0" err="1"/>
              <a:t>dall’attivazione</a:t>
            </a:r>
            <a:r>
              <a:rPr lang="de-DE" dirty="0"/>
              <a:t>)</a:t>
            </a:r>
          </a:p>
          <a:p>
            <a:pPr marL="342900" indent="-342900">
              <a:buFont typeface="Arial" panose="020B0604020202020204" pitchFamily="34" charset="0"/>
              <a:buChar char="•"/>
            </a:pPr>
            <a:r>
              <a:rPr lang="de-DE" dirty="0" err="1"/>
              <a:t>Pacchetto</a:t>
            </a:r>
            <a:r>
              <a:rPr lang="de-DE" dirty="0"/>
              <a:t> </a:t>
            </a:r>
            <a:r>
              <a:rPr lang="de-DE" dirty="0" err="1"/>
              <a:t>selezionato</a:t>
            </a:r>
            <a:endParaRPr lang="de-DE" dirty="0"/>
          </a:p>
          <a:p>
            <a:pPr marL="342900" indent="-342900">
              <a:buFont typeface="Arial" panose="020B0604020202020204" pitchFamily="34" charset="0"/>
              <a:buChar char="•"/>
            </a:pPr>
            <a:r>
              <a:rPr lang="de-DE" dirty="0" err="1"/>
              <a:t>Registrazione</a:t>
            </a:r>
            <a:r>
              <a:rPr lang="de-DE" dirty="0"/>
              <a:t> </a:t>
            </a:r>
            <a:r>
              <a:rPr lang="de-DE" dirty="0" err="1"/>
              <a:t>completa</a:t>
            </a:r>
            <a:r>
              <a:rPr lang="de-DE" dirty="0"/>
              <a:t> sul </a:t>
            </a:r>
            <a:r>
              <a:rPr lang="de-DE" dirty="0" err="1"/>
              <a:t>portale</a:t>
            </a:r>
            <a:r>
              <a:rPr lang="de-DE" dirty="0"/>
              <a:t> </a:t>
            </a:r>
            <a:r>
              <a:rPr lang="de-DE" dirty="0" err="1"/>
              <a:t>UCConnect</a:t>
            </a:r>
            <a:endParaRPr lang="de-DE" dirty="0"/>
          </a:p>
          <a:p>
            <a:pPr marL="342900" indent="-342900">
              <a:buFont typeface="Arial" panose="020B0604020202020204" pitchFamily="34" charset="0"/>
              <a:buChar char="•"/>
            </a:pPr>
            <a:r>
              <a:rPr lang="en-US" dirty="0" err="1"/>
              <a:t>Nessun</a:t>
            </a:r>
            <a:r>
              <a:rPr lang="en-US" dirty="0"/>
              <a:t> </a:t>
            </a:r>
            <a:r>
              <a:rPr lang="en-US" dirty="0" err="1"/>
              <a:t>rinnovo</a:t>
            </a:r>
            <a:r>
              <a:rPr lang="en-US" dirty="0"/>
              <a:t> </a:t>
            </a:r>
            <a:r>
              <a:rPr lang="en-US" dirty="0" err="1"/>
              <a:t>automatico</a:t>
            </a:r>
            <a:endParaRPr lang="de-DE" dirty="0"/>
          </a:p>
          <a:p>
            <a:pPr marL="342900" indent="-342900">
              <a:buFont typeface="Arial" panose="020B0604020202020204" pitchFamily="34" charset="0"/>
              <a:buChar char="•"/>
            </a:pPr>
            <a:r>
              <a:rPr lang="en-US" dirty="0" err="1"/>
              <a:t>Rinnovo</a:t>
            </a:r>
            <a:r>
              <a:rPr lang="en-US" dirty="0"/>
              <a:t> </a:t>
            </a:r>
            <a:r>
              <a:rPr lang="en-US" dirty="0" err="1"/>
              <a:t>possibile</a:t>
            </a:r>
            <a:r>
              <a:rPr lang="en-US" dirty="0"/>
              <a:t> solo in </a:t>
            </a:r>
            <a:r>
              <a:rPr lang="en-US" dirty="0" err="1"/>
              <a:t>congiunzione</a:t>
            </a:r>
            <a:r>
              <a:rPr lang="en-US" dirty="0"/>
              <a:t> con la </a:t>
            </a:r>
            <a:r>
              <a:rPr lang="en-US" dirty="0" err="1"/>
              <a:t>più</a:t>
            </a:r>
            <a:r>
              <a:rPr lang="en-US" dirty="0"/>
              <a:t> </a:t>
            </a:r>
            <a:r>
              <a:rPr lang="en-US" dirty="0" err="1"/>
              <a:t>recente</a:t>
            </a:r>
            <a:r>
              <a:rPr lang="en-US" dirty="0"/>
              <a:t> release di </a:t>
            </a:r>
            <a:r>
              <a:rPr lang="en-US" dirty="0" err="1"/>
              <a:t>ProCall</a:t>
            </a:r>
            <a:r>
              <a:rPr lang="en-US" dirty="0"/>
              <a:t> Enterprise</a:t>
            </a:r>
            <a:endParaRPr lang="de-DE" dirty="0"/>
          </a:p>
        </p:txBody>
      </p:sp>
      <p:sp>
        <p:nvSpPr>
          <p:cNvPr id="4" name="Titel 3"/>
          <p:cNvSpPr>
            <a:spLocks noGrp="1"/>
          </p:cNvSpPr>
          <p:nvPr>
            <p:ph type="title"/>
          </p:nvPr>
        </p:nvSpPr>
        <p:spPr/>
        <p:txBody>
          <a:bodyPr/>
          <a:lstStyle/>
          <a:p>
            <a:r>
              <a:rPr lang="de-DE" dirty="0" err="1"/>
              <a:t>Modalità</a:t>
            </a:r>
            <a:endParaRPr lang="de-DE" dirty="0"/>
          </a:p>
        </p:txBody>
      </p:sp>
      <p:sp>
        <p:nvSpPr>
          <p:cNvPr id="5" name="Textplatzhalter 4"/>
          <p:cNvSpPr>
            <a:spLocks noGrp="1"/>
          </p:cNvSpPr>
          <p:nvPr>
            <p:ph type="body" sz="quarter" idx="18"/>
          </p:nvPr>
        </p:nvSpPr>
        <p:spPr/>
        <p:txBody>
          <a:bodyPr/>
          <a:lstStyle/>
          <a:p>
            <a:endParaRPr lang="de-DE"/>
          </a:p>
        </p:txBody>
      </p:sp>
      <p:sp>
        <p:nvSpPr>
          <p:cNvPr id="6" name="Datumsplatzhalter 5"/>
          <p:cNvSpPr>
            <a:spLocks noGrp="1"/>
          </p:cNvSpPr>
          <p:nvPr>
            <p:ph type="dt" sz="half" idx="19"/>
          </p:nvPr>
        </p:nvSpPr>
        <p:spPr/>
        <p:txBody>
          <a:bodyPr/>
          <a:lstStyle/>
          <a:p>
            <a:r>
              <a:rPr lang="de-DE"/>
              <a:t>© estos GmbH</a:t>
            </a:r>
            <a:endParaRPr lang="de-DE" dirty="0"/>
          </a:p>
        </p:txBody>
      </p:sp>
      <p:sp>
        <p:nvSpPr>
          <p:cNvPr id="7" name="Fußzeilenplatzhalter 6"/>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8" name="Foliennummernplatzhalter 7"/>
          <p:cNvSpPr>
            <a:spLocks noGrp="1"/>
          </p:cNvSpPr>
          <p:nvPr>
            <p:ph type="sldNum" sz="quarter" idx="16"/>
          </p:nvPr>
        </p:nvSpPr>
        <p:spPr/>
        <p:txBody>
          <a:bodyPr/>
          <a:lstStyle/>
          <a:p>
            <a:fld id="{C7C905D0-24F0-4A5D-A8FD-F45F8E9F1544}" type="slidenum">
              <a:rPr lang="de-DE" smtClean="0"/>
              <a:pPr/>
              <a:t>35</a:t>
            </a:fld>
            <a:endParaRPr lang="de-DE" dirty="0"/>
          </a:p>
        </p:txBody>
      </p:sp>
      <p:sp>
        <p:nvSpPr>
          <p:cNvPr id="9" name="Explosion 1 8"/>
          <p:cNvSpPr/>
          <p:nvPr/>
        </p:nvSpPr>
        <p:spPr>
          <a:xfrm>
            <a:off x="9552384" y="392332"/>
            <a:ext cx="1474885" cy="1452492"/>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3737101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Ordine</a:t>
            </a:r>
            <a:r>
              <a:rPr lang="de-DE" dirty="0"/>
              <a:t> e </a:t>
            </a:r>
            <a:r>
              <a:rPr lang="de-DE" dirty="0" err="1"/>
              <a:t>attivazione</a:t>
            </a:r>
            <a:r>
              <a:rPr lang="de-DE" dirty="0"/>
              <a:t> </a:t>
            </a:r>
            <a:r>
              <a:rPr lang="de-DE" dirty="0" err="1"/>
              <a:t>servizi</a:t>
            </a:r>
            <a:r>
              <a:rPr lang="de-DE" dirty="0"/>
              <a:t> </a:t>
            </a:r>
            <a:r>
              <a:rPr lang="de-DE" dirty="0" err="1"/>
              <a:t>cloud</a:t>
            </a:r>
            <a:endParaRPr lang="de-DE" dirty="0"/>
          </a:p>
        </p:txBody>
      </p:sp>
      <p:sp>
        <p:nvSpPr>
          <p:cNvPr id="4" name="Datumsplatzhalter 3"/>
          <p:cNvSpPr>
            <a:spLocks noGrp="1"/>
          </p:cNvSpPr>
          <p:nvPr>
            <p:ph type="dt" sz="half" idx="14"/>
          </p:nvPr>
        </p:nvSpPr>
        <p:spPr/>
        <p:txBody>
          <a:bodyPr/>
          <a:lstStyle/>
          <a:p>
            <a:r>
              <a:rPr lang="de-DE"/>
              <a:t>© estos GmbH</a:t>
            </a:r>
            <a:endParaRPr lang="de-DE" dirty="0"/>
          </a:p>
        </p:txBody>
      </p:sp>
      <p:sp>
        <p:nvSpPr>
          <p:cNvPr id="5" name="Fußzeilenplatzhalter 4"/>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p:txBody>
          <a:bodyPr/>
          <a:lstStyle/>
          <a:p>
            <a:fld id="{C7C905D0-24F0-4A5D-A8FD-F45F8E9F1544}" type="slidenum">
              <a:rPr lang="de-DE" smtClean="0"/>
              <a:pPr/>
              <a:t>36</a:t>
            </a:fld>
            <a:endParaRPr lang="de-DE" dirty="0"/>
          </a:p>
        </p:txBody>
      </p:sp>
      <p:sp>
        <p:nvSpPr>
          <p:cNvPr id="7" name="Textplatzhalter 6"/>
          <p:cNvSpPr>
            <a:spLocks noGrp="1"/>
          </p:cNvSpPr>
          <p:nvPr>
            <p:ph type="body" sz="quarter" idx="17"/>
          </p:nvPr>
        </p:nvSpPr>
        <p:spPr/>
        <p:txBody>
          <a:bodyPr/>
          <a:lstStyle/>
          <a:p>
            <a:endParaRPr lang="de-DE"/>
          </a:p>
        </p:txBody>
      </p:sp>
      <p:sp>
        <p:nvSpPr>
          <p:cNvPr id="8" name="Rechteck 7"/>
          <p:cNvSpPr/>
          <p:nvPr/>
        </p:nvSpPr>
        <p:spPr>
          <a:xfrm>
            <a:off x="687657" y="2366989"/>
            <a:ext cx="1512168" cy="648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estos</a:t>
            </a:r>
          </a:p>
        </p:txBody>
      </p:sp>
      <p:sp>
        <p:nvSpPr>
          <p:cNvPr id="9" name="Rechteck 8"/>
          <p:cNvSpPr/>
          <p:nvPr/>
        </p:nvSpPr>
        <p:spPr>
          <a:xfrm>
            <a:off x="687657" y="3011112"/>
            <a:ext cx="1512168" cy="648072"/>
          </a:xfrm>
          <a:prstGeom prst="rect">
            <a:avLst/>
          </a:prstGeom>
          <a:solidFill>
            <a:srgbClr val="2B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Distributore</a:t>
            </a:r>
            <a:endParaRPr lang="de-DE" dirty="0"/>
          </a:p>
        </p:txBody>
      </p:sp>
      <p:sp>
        <p:nvSpPr>
          <p:cNvPr id="10" name="Rechteck 9"/>
          <p:cNvSpPr/>
          <p:nvPr/>
        </p:nvSpPr>
        <p:spPr>
          <a:xfrm>
            <a:off x="3537579" y="2692656"/>
            <a:ext cx="1512168" cy="648072"/>
          </a:xfrm>
          <a:prstGeom prst="rect">
            <a:avLst/>
          </a:prstGeom>
          <a:solidFill>
            <a:srgbClr val="2B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Reseller</a:t>
            </a:r>
          </a:p>
        </p:txBody>
      </p:sp>
      <p:cxnSp>
        <p:nvCxnSpPr>
          <p:cNvPr id="11" name="Gerade Verbindung mit Pfeil 10"/>
          <p:cNvCxnSpPr>
            <a:endCxn id="10" idx="1"/>
          </p:cNvCxnSpPr>
          <p:nvPr/>
        </p:nvCxnSpPr>
        <p:spPr>
          <a:xfrm>
            <a:off x="2199825" y="3015061"/>
            <a:ext cx="1337754" cy="16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feld 11"/>
          <p:cNvSpPr txBox="1"/>
          <p:nvPr/>
        </p:nvSpPr>
        <p:spPr>
          <a:xfrm>
            <a:off x="2245432" y="2670667"/>
            <a:ext cx="867545" cy="646331"/>
          </a:xfrm>
          <a:prstGeom prst="rect">
            <a:avLst/>
          </a:prstGeom>
          <a:noFill/>
        </p:spPr>
        <p:txBody>
          <a:bodyPr wrap="none" rtlCol="0">
            <a:spAutoFit/>
          </a:bodyPr>
          <a:lstStyle/>
          <a:p>
            <a:r>
              <a:rPr lang="en-US" b="1" dirty="0" err="1"/>
              <a:t>Seriale</a:t>
            </a:r>
            <a:endParaRPr lang="en-US" b="1" dirty="0"/>
          </a:p>
          <a:p>
            <a:r>
              <a:rPr lang="en-US" b="1" dirty="0"/>
              <a:t> </a:t>
            </a:r>
            <a:endParaRPr lang="de-DE" dirty="0"/>
          </a:p>
        </p:txBody>
      </p:sp>
      <p:sp>
        <p:nvSpPr>
          <p:cNvPr id="13" name="Rechteck 12"/>
          <p:cNvSpPr/>
          <p:nvPr/>
        </p:nvSpPr>
        <p:spPr>
          <a:xfrm>
            <a:off x="6387501" y="2691840"/>
            <a:ext cx="1584176" cy="648072"/>
          </a:xfrm>
          <a:prstGeom prst="rect">
            <a:avLst/>
          </a:prstGeom>
          <a:solidFill>
            <a:srgbClr val="2B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End user-companies</a:t>
            </a:r>
          </a:p>
        </p:txBody>
      </p:sp>
      <p:cxnSp>
        <p:nvCxnSpPr>
          <p:cNvPr id="14" name="Gerade Verbindung mit Pfeil 13"/>
          <p:cNvCxnSpPr>
            <a:stCxn id="10" idx="3"/>
            <a:endCxn id="13" idx="1"/>
          </p:cNvCxnSpPr>
          <p:nvPr/>
        </p:nvCxnSpPr>
        <p:spPr>
          <a:xfrm flipV="1">
            <a:off x="5049747" y="3015876"/>
            <a:ext cx="1337754" cy="8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Textfeld 14"/>
          <p:cNvSpPr txBox="1"/>
          <p:nvPr/>
        </p:nvSpPr>
        <p:spPr>
          <a:xfrm>
            <a:off x="7215490" y="3512936"/>
            <a:ext cx="1969450" cy="646331"/>
          </a:xfrm>
          <a:prstGeom prst="rect">
            <a:avLst/>
          </a:prstGeom>
          <a:noFill/>
        </p:spPr>
        <p:txBody>
          <a:bodyPr wrap="none" rtlCol="0">
            <a:spAutoFit/>
          </a:bodyPr>
          <a:lstStyle/>
          <a:p>
            <a:r>
              <a:rPr lang="de-DE" dirty="0" err="1"/>
              <a:t>Registrazione</a:t>
            </a:r>
            <a:r>
              <a:rPr lang="de-DE" dirty="0"/>
              <a:t> &amp;</a:t>
            </a:r>
          </a:p>
          <a:p>
            <a:r>
              <a:rPr lang="de-DE" dirty="0" err="1"/>
              <a:t>Attivazione</a:t>
            </a:r>
            <a:r>
              <a:rPr lang="de-DE" dirty="0"/>
              <a:t> </a:t>
            </a:r>
            <a:r>
              <a:rPr lang="de-DE" dirty="0" err="1"/>
              <a:t>servizio</a:t>
            </a:r>
            <a:endParaRPr lang="de-DE" dirty="0"/>
          </a:p>
        </p:txBody>
      </p:sp>
      <p:sp>
        <p:nvSpPr>
          <p:cNvPr id="16" name="Rechteck 15"/>
          <p:cNvSpPr/>
          <p:nvPr/>
        </p:nvSpPr>
        <p:spPr>
          <a:xfrm>
            <a:off x="9140611" y="2692656"/>
            <a:ext cx="1584176" cy="648072"/>
          </a:xfrm>
          <a:prstGeom prst="rect">
            <a:avLst/>
          </a:prstGeom>
          <a:solidFill>
            <a:srgbClr val="7D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Servizio</a:t>
            </a:r>
            <a:endParaRPr lang="de-DE" dirty="0"/>
          </a:p>
        </p:txBody>
      </p:sp>
      <p:cxnSp>
        <p:nvCxnSpPr>
          <p:cNvPr id="17" name="Gerade Verbindung mit Pfeil 16"/>
          <p:cNvCxnSpPr>
            <a:stCxn id="20" idx="0"/>
            <a:endCxn id="16" idx="2"/>
          </p:cNvCxnSpPr>
          <p:nvPr/>
        </p:nvCxnSpPr>
        <p:spPr>
          <a:xfrm flipV="1">
            <a:off x="9932699" y="3340728"/>
            <a:ext cx="0" cy="11434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Rechteck 17"/>
          <p:cNvSpPr/>
          <p:nvPr/>
        </p:nvSpPr>
        <p:spPr>
          <a:xfrm>
            <a:off x="6387501" y="4484174"/>
            <a:ext cx="1584176" cy="648072"/>
          </a:xfrm>
          <a:prstGeom prst="rect">
            <a:avLst/>
          </a:prstGeom>
          <a:solidFill>
            <a:srgbClr val="7D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UCConnect</a:t>
            </a:r>
            <a:r>
              <a:rPr lang="de-DE" dirty="0"/>
              <a:t/>
            </a:r>
            <a:br>
              <a:rPr lang="de-DE" dirty="0"/>
            </a:br>
            <a:r>
              <a:rPr lang="de-DE" dirty="0"/>
              <a:t>Portal</a:t>
            </a:r>
          </a:p>
        </p:txBody>
      </p:sp>
      <p:cxnSp>
        <p:nvCxnSpPr>
          <p:cNvPr id="19" name="Gerade Verbindung mit Pfeil 18"/>
          <p:cNvCxnSpPr>
            <a:stCxn id="13" idx="2"/>
            <a:endCxn id="18" idx="0"/>
          </p:cNvCxnSpPr>
          <p:nvPr/>
        </p:nvCxnSpPr>
        <p:spPr>
          <a:xfrm>
            <a:off x="7179589" y="3339912"/>
            <a:ext cx="0" cy="11442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Rechteck 19"/>
          <p:cNvSpPr/>
          <p:nvPr/>
        </p:nvSpPr>
        <p:spPr>
          <a:xfrm>
            <a:off x="9086108" y="4484174"/>
            <a:ext cx="1693182" cy="648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Agreement</a:t>
            </a:r>
          </a:p>
        </p:txBody>
      </p:sp>
      <p:cxnSp>
        <p:nvCxnSpPr>
          <p:cNvPr id="21" name="Gerade Verbindung mit Pfeil 20"/>
          <p:cNvCxnSpPr>
            <a:stCxn id="18" idx="3"/>
            <a:endCxn id="20" idx="1"/>
          </p:cNvCxnSpPr>
          <p:nvPr/>
        </p:nvCxnSpPr>
        <p:spPr>
          <a:xfrm>
            <a:off x="7971677" y="4808210"/>
            <a:ext cx="111443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Textfeld 21"/>
          <p:cNvSpPr txBox="1"/>
          <p:nvPr/>
        </p:nvSpPr>
        <p:spPr>
          <a:xfrm>
            <a:off x="9932699" y="3736887"/>
            <a:ext cx="1108893" cy="369332"/>
          </a:xfrm>
          <a:prstGeom prst="rect">
            <a:avLst/>
          </a:prstGeom>
          <a:noFill/>
        </p:spPr>
        <p:txBody>
          <a:bodyPr wrap="none" rtlCol="0">
            <a:spAutoFit/>
          </a:bodyPr>
          <a:lstStyle/>
          <a:p>
            <a:r>
              <a:rPr lang="de-DE" dirty="0" err="1"/>
              <a:t>Conferma</a:t>
            </a:r>
            <a:endParaRPr lang="de-DE" dirty="0"/>
          </a:p>
        </p:txBody>
      </p:sp>
      <p:sp>
        <p:nvSpPr>
          <p:cNvPr id="23" name="Textfeld 22"/>
          <p:cNvSpPr txBox="1"/>
          <p:nvPr/>
        </p:nvSpPr>
        <p:spPr>
          <a:xfrm>
            <a:off x="5095354" y="2683803"/>
            <a:ext cx="867545" cy="646331"/>
          </a:xfrm>
          <a:prstGeom prst="rect">
            <a:avLst/>
          </a:prstGeom>
          <a:noFill/>
        </p:spPr>
        <p:txBody>
          <a:bodyPr wrap="none" rtlCol="0">
            <a:spAutoFit/>
          </a:bodyPr>
          <a:lstStyle/>
          <a:p>
            <a:r>
              <a:rPr lang="en-US" b="1" dirty="0" err="1"/>
              <a:t>Seriale</a:t>
            </a:r>
            <a:endParaRPr lang="en-US" b="1" dirty="0"/>
          </a:p>
          <a:p>
            <a:r>
              <a:rPr lang="en-US" b="1" dirty="0"/>
              <a:t> </a:t>
            </a:r>
            <a:endParaRPr lang="de-DE" dirty="0"/>
          </a:p>
        </p:txBody>
      </p:sp>
      <p:sp>
        <p:nvSpPr>
          <p:cNvPr id="24" name="Explosion 1 23"/>
          <p:cNvSpPr/>
          <p:nvPr/>
        </p:nvSpPr>
        <p:spPr>
          <a:xfrm>
            <a:off x="9552384" y="392332"/>
            <a:ext cx="1474885" cy="1452492"/>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1384139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342900" indent="-342900">
              <a:buFont typeface="Arial" panose="020B0604020202020204" pitchFamily="34" charset="0"/>
              <a:buChar char="•"/>
            </a:pPr>
            <a:r>
              <a:rPr lang="en-US" dirty="0"/>
              <a:t>Server </a:t>
            </a:r>
            <a:r>
              <a:rPr lang="en-US" dirty="0" err="1"/>
              <a:t>posizionati</a:t>
            </a:r>
            <a:r>
              <a:rPr lang="en-US" dirty="0"/>
              <a:t> </a:t>
            </a:r>
            <a:r>
              <a:rPr lang="en-US" dirty="0" err="1"/>
              <a:t>all’interno</a:t>
            </a:r>
            <a:r>
              <a:rPr lang="en-US" dirty="0"/>
              <a:t> </a:t>
            </a:r>
            <a:r>
              <a:rPr lang="en-US" dirty="0" err="1"/>
              <a:t>dell’Unione</a:t>
            </a:r>
            <a:r>
              <a:rPr lang="en-US" dirty="0"/>
              <a:t> </a:t>
            </a:r>
            <a:r>
              <a:rPr lang="en-US" dirty="0" err="1"/>
              <a:t>Europea</a:t>
            </a:r>
            <a:endParaRPr lang="de-DE" dirty="0"/>
          </a:p>
          <a:p>
            <a:pPr marL="342900" indent="-342900">
              <a:buFont typeface="Arial" panose="020B0604020202020204" pitchFamily="34" charset="0"/>
              <a:buChar char="•"/>
            </a:pPr>
            <a:r>
              <a:rPr lang="en-US" dirty="0" err="1"/>
              <a:t>Gestione</a:t>
            </a:r>
            <a:r>
              <a:rPr lang="en-US" dirty="0"/>
              <a:t> </a:t>
            </a:r>
            <a:r>
              <a:rPr lang="en-US" dirty="0" err="1"/>
              <a:t>dei</a:t>
            </a:r>
            <a:r>
              <a:rPr lang="en-US" dirty="0"/>
              <a:t> </a:t>
            </a:r>
            <a:r>
              <a:rPr lang="en-US" dirty="0" err="1"/>
              <a:t>dati</a:t>
            </a:r>
            <a:r>
              <a:rPr lang="en-US" dirty="0"/>
              <a:t> in </a:t>
            </a:r>
            <a:r>
              <a:rPr lang="en-US" dirty="0" err="1"/>
              <a:t>accordo</a:t>
            </a:r>
            <a:r>
              <a:rPr lang="en-US" dirty="0"/>
              <a:t> al </a:t>
            </a:r>
            <a:r>
              <a:rPr lang="en-US" dirty="0" err="1"/>
              <a:t>recente</a:t>
            </a:r>
            <a:r>
              <a:rPr lang="en-US" dirty="0"/>
              <a:t> </a:t>
            </a:r>
            <a:r>
              <a:rPr lang="en-US" dirty="0" err="1"/>
              <a:t>regolamento</a:t>
            </a:r>
            <a:r>
              <a:rPr lang="en-US" dirty="0"/>
              <a:t> </a:t>
            </a:r>
            <a:r>
              <a:rPr lang="en-US" dirty="0" err="1"/>
              <a:t>europeo</a:t>
            </a:r>
            <a:r>
              <a:rPr lang="en-US" dirty="0"/>
              <a:t> </a:t>
            </a:r>
            <a:r>
              <a:rPr lang="en-US" dirty="0" err="1"/>
              <a:t>sulla</a:t>
            </a:r>
            <a:r>
              <a:rPr lang="en-US" dirty="0"/>
              <a:t> privacy (GPDR)</a:t>
            </a:r>
            <a:endParaRPr lang="de-DE" dirty="0"/>
          </a:p>
          <a:p>
            <a:pPr marL="1085719" lvl="1" indent="-342900">
              <a:buFont typeface="Arial" panose="020B0604020202020204" pitchFamily="34" charset="0"/>
              <a:buChar char="•"/>
            </a:pPr>
            <a:r>
              <a:rPr lang="en-US" dirty="0"/>
              <a:t>Il </a:t>
            </a:r>
            <a:r>
              <a:rPr lang="en-US" dirty="0" err="1"/>
              <a:t>servizio</a:t>
            </a:r>
            <a:r>
              <a:rPr lang="en-US" dirty="0"/>
              <a:t> è </a:t>
            </a:r>
            <a:r>
              <a:rPr lang="en-US" dirty="0" err="1"/>
              <a:t>utilizzato</a:t>
            </a:r>
            <a:r>
              <a:rPr lang="en-US" dirty="0"/>
              <a:t> per </a:t>
            </a:r>
            <a:r>
              <a:rPr lang="en-US" dirty="0" err="1"/>
              <a:t>l’interscambio</a:t>
            </a:r>
            <a:r>
              <a:rPr lang="en-US" dirty="0"/>
              <a:t> di </a:t>
            </a:r>
            <a:r>
              <a:rPr lang="en-US" dirty="0" err="1"/>
              <a:t>dati</a:t>
            </a:r>
            <a:r>
              <a:rPr lang="en-US" dirty="0"/>
              <a:t> (</a:t>
            </a:r>
            <a:r>
              <a:rPr lang="en-US" dirty="0" err="1"/>
              <a:t>personali</a:t>
            </a:r>
            <a:r>
              <a:rPr lang="en-US" dirty="0"/>
              <a:t>) </a:t>
            </a:r>
            <a:r>
              <a:rPr lang="en-US" dirty="0" err="1"/>
              <a:t>tra</a:t>
            </a:r>
            <a:r>
              <a:rPr lang="en-US" dirty="0"/>
              <a:t> client e server</a:t>
            </a:r>
            <a:endParaRPr lang="de-DE" dirty="0"/>
          </a:p>
          <a:p>
            <a:pPr marL="1085719" lvl="1" indent="-342900">
              <a:buFont typeface="Arial" panose="020B0604020202020204" pitchFamily="34" charset="0"/>
              <a:buChar char="•"/>
            </a:pPr>
            <a:r>
              <a:rPr lang="en-US" dirty="0" err="1"/>
              <a:t>Obbligo</a:t>
            </a:r>
            <a:r>
              <a:rPr lang="en-US" dirty="0"/>
              <a:t> </a:t>
            </a:r>
            <a:r>
              <a:rPr lang="en-US" dirty="0" err="1"/>
              <a:t>legale</a:t>
            </a:r>
            <a:r>
              <a:rPr lang="en-US" dirty="0"/>
              <a:t> per </a:t>
            </a:r>
            <a:r>
              <a:rPr lang="en-US" dirty="0" err="1"/>
              <a:t>entrambe</a:t>
            </a:r>
            <a:r>
              <a:rPr lang="en-US" dirty="0"/>
              <a:t> le </a:t>
            </a:r>
            <a:r>
              <a:rPr lang="en-US" dirty="0" err="1"/>
              <a:t>parti</a:t>
            </a:r>
            <a:r>
              <a:rPr lang="en-US" dirty="0"/>
              <a:t> </a:t>
            </a:r>
            <a:r>
              <a:rPr lang="en-US" dirty="0" err="1"/>
              <a:t>alla</a:t>
            </a:r>
            <a:r>
              <a:rPr lang="en-US" dirty="0"/>
              <a:t> </a:t>
            </a:r>
            <a:r>
              <a:rPr lang="en-US" dirty="0" err="1"/>
              <a:t>sottoscrizione</a:t>
            </a:r>
            <a:r>
              <a:rPr lang="en-US" dirty="0"/>
              <a:t> di un Agreement</a:t>
            </a:r>
            <a:endParaRPr lang="de-DE" dirty="0"/>
          </a:p>
          <a:p>
            <a:pPr marL="1085719" lvl="1" indent="-342900">
              <a:buFont typeface="Arial" panose="020B0604020202020204" pitchFamily="34" charset="0"/>
              <a:buChar char="•"/>
            </a:pPr>
            <a:r>
              <a:rPr lang="en-US" dirty="0"/>
              <a:t>Agreement </a:t>
            </a:r>
            <a:r>
              <a:rPr lang="en-US" dirty="0" err="1"/>
              <a:t>viene</a:t>
            </a:r>
            <a:r>
              <a:rPr lang="en-US" dirty="0"/>
              <a:t> </a:t>
            </a:r>
            <a:r>
              <a:rPr lang="en-US" dirty="0" err="1"/>
              <a:t>fornito</a:t>
            </a:r>
            <a:r>
              <a:rPr lang="en-US" dirty="0"/>
              <a:t> </a:t>
            </a:r>
            <a:r>
              <a:rPr lang="en-US" dirty="0" err="1"/>
              <a:t>all’attivazione</a:t>
            </a:r>
            <a:r>
              <a:rPr lang="en-US" dirty="0"/>
              <a:t> del </a:t>
            </a:r>
            <a:r>
              <a:rPr lang="en-US" dirty="0" err="1"/>
              <a:t>servizio</a:t>
            </a:r>
            <a:endParaRPr lang="de-DE" dirty="0"/>
          </a:p>
        </p:txBody>
      </p:sp>
      <p:sp>
        <p:nvSpPr>
          <p:cNvPr id="3" name="Titel 2"/>
          <p:cNvSpPr>
            <a:spLocks noGrp="1"/>
          </p:cNvSpPr>
          <p:nvPr>
            <p:ph type="title"/>
          </p:nvPr>
        </p:nvSpPr>
        <p:spPr/>
        <p:txBody>
          <a:bodyPr/>
          <a:lstStyle/>
          <a:p>
            <a:r>
              <a:rPr lang="de-DE" dirty="0" err="1"/>
              <a:t>Protezione</a:t>
            </a:r>
            <a:r>
              <a:rPr lang="de-DE" dirty="0"/>
              <a:t> </a:t>
            </a:r>
            <a:r>
              <a:rPr lang="de-DE" dirty="0" err="1" smtClean="0"/>
              <a:t>dei</a:t>
            </a:r>
            <a:r>
              <a:rPr lang="de-DE" dirty="0" smtClean="0"/>
              <a:t> </a:t>
            </a:r>
            <a:r>
              <a:rPr lang="de-DE" dirty="0" err="1"/>
              <a:t>dati</a:t>
            </a:r>
            <a:endParaRPr lang="de-DE" dirty="0"/>
          </a:p>
        </p:txBody>
      </p:sp>
      <p:sp>
        <p:nvSpPr>
          <p:cNvPr id="4" name="Datumsplatzhalter 3"/>
          <p:cNvSpPr>
            <a:spLocks noGrp="1"/>
          </p:cNvSpPr>
          <p:nvPr>
            <p:ph type="dt" sz="half" idx="14"/>
          </p:nvPr>
        </p:nvSpPr>
        <p:spPr/>
        <p:txBody>
          <a:bodyPr/>
          <a:lstStyle/>
          <a:p>
            <a:r>
              <a:rPr lang="de-DE"/>
              <a:t>© estos GmbH</a:t>
            </a:r>
            <a:endParaRPr lang="de-DE" dirty="0"/>
          </a:p>
        </p:txBody>
      </p:sp>
      <p:sp>
        <p:nvSpPr>
          <p:cNvPr id="5" name="Fußzeilenplatzhalter 4"/>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p:txBody>
          <a:bodyPr/>
          <a:lstStyle/>
          <a:p>
            <a:fld id="{C7C905D0-24F0-4A5D-A8FD-F45F8E9F1544}" type="slidenum">
              <a:rPr lang="de-DE" smtClean="0"/>
              <a:pPr/>
              <a:t>37</a:t>
            </a:fld>
            <a:endParaRPr lang="de-DE" dirty="0"/>
          </a:p>
        </p:txBody>
      </p:sp>
      <p:sp>
        <p:nvSpPr>
          <p:cNvPr id="7" name="Textplatzhalter 6"/>
          <p:cNvSpPr>
            <a:spLocks noGrp="1"/>
          </p:cNvSpPr>
          <p:nvPr>
            <p:ph type="body" sz="quarter" idx="17"/>
          </p:nvPr>
        </p:nvSpPr>
        <p:spPr/>
        <p:txBody>
          <a:bodyPr/>
          <a:lstStyle/>
          <a:p>
            <a:endParaRPr lang="de-DE"/>
          </a:p>
        </p:txBody>
      </p:sp>
      <p:sp>
        <p:nvSpPr>
          <p:cNvPr id="8" name="Explosion 1 7"/>
          <p:cNvSpPr/>
          <p:nvPr/>
        </p:nvSpPr>
        <p:spPr>
          <a:xfrm>
            <a:off x="9552384" y="392332"/>
            <a:ext cx="1474885" cy="1452492"/>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9405583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3520664241"/>
              </p:ext>
            </p:extLst>
          </p:nvPr>
        </p:nvGraphicFramePr>
        <p:xfrm>
          <a:off x="719138" y="1125538"/>
          <a:ext cx="10863261" cy="2682240"/>
        </p:xfrm>
        <a:graphic>
          <a:graphicData uri="http://schemas.openxmlformats.org/drawingml/2006/table">
            <a:tbl>
              <a:tblPr firstRow="1" bandRow="1">
                <a:tableStyleId>{073A0DAA-6AF3-43AB-8588-CEC1D06C72B9}</a:tableStyleId>
              </a:tblPr>
              <a:tblGrid>
                <a:gridCol w="3621087">
                  <a:extLst>
                    <a:ext uri="{9D8B030D-6E8A-4147-A177-3AD203B41FA5}">
                      <a16:colId xmlns:a16="http://schemas.microsoft.com/office/drawing/2014/main" xmlns="" val="3042933020"/>
                    </a:ext>
                  </a:extLst>
                </a:gridCol>
                <a:gridCol w="3621087">
                  <a:extLst>
                    <a:ext uri="{9D8B030D-6E8A-4147-A177-3AD203B41FA5}">
                      <a16:colId xmlns:a16="http://schemas.microsoft.com/office/drawing/2014/main" xmlns="" val="84500672"/>
                    </a:ext>
                  </a:extLst>
                </a:gridCol>
                <a:gridCol w="3621087">
                  <a:extLst>
                    <a:ext uri="{9D8B030D-6E8A-4147-A177-3AD203B41FA5}">
                      <a16:colId xmlns:a16="http://schemas.microsoft.com/office/drawing/2014/main" xmlns="" val="1428118678"/>
                    </a:ext>
                  </a:extLst>
                </a:gridCol>
              </a:tblGrid>
              <a:tr h="370840">
                <a:tc gridSpan="3">
                  <a:txBody>
                    <a:bodyPr/>
                    <a:lstStyle/>
                    <a:p>
                      <a:pPr algn="ctr"/>
                      <a:r>
                        <a:rPr lang="de-DE" sz="2400" dirty="0"/>
                        <a:t>ProCall</a:t>
                      </a:r>
                      <a:r>
                        <a:rPr lang="de-DE" sz="2400" baseline="0" dirty="0"/>
                        <a:t> Mobility Services (12 </a:t>
                      </a:r>
                      <a:r>
                        <a:rPr lang="de-DE" sz="2400" baseline="0" dirty="0" err="1"/>
                        <a:t>Mesi</a:t>
                      </a:r>
                      <a:r>
                        <a:rPr lang="de-DE" sz="2400" baseline="0" dirty="0"/>
                        <a:t>)</a:t>
                      </a:r>
                      <a:endParaRPr lang="de-DE" sz="2400" dirty="0"/>
                    </a:p>
                  </a:txBody>
                  <a:tcPr anchor="ct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xmlns="" val="1866348007"/>
                  </a:ext>
                </a:extLst>
              </a:tr>
              <a:tr h="370840">
                <a:tc>
                  <a:txBody>
                    <a:bodyPr/>
                    <a:lstStyle/>
                    <a:p>
                      <a:pPr algn="l" fontAlgn="ctr"/>
                      <a:r>
                        <a:rPr lang="de-DE" sz="1800" b="0" i="0" u="none" strike="noStrike" dirty="0">
                          <a:solidFill>
                            <a:srgbClr val="000000"/>
                          </a:solidFill>
                          <a:effectLst/>
                          <a:latin typeface="Source Sans Pro" panose="020B0503030403020204" pitchFamily="34" charset="0"/>
                        </a:rPr>
                        <a:t>1332000050</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5 users </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€ 225,00  </a:t>
                      </a:r>
                    </a:p>
                  </a:txBody>
                  <a:tcPr marL="9525" marR="9525" marT="9525" marB="0" anchor="ctr"/>
                </a:tc>
                <a:extLst>
                  <a:ext uri="{0D108BD9-81ED-4DB2-BD59-A6C34878D82A}">
                    <a16:rowId xmlns:a16="http://schemas.microsoft.com/office/drawing/2014/main" xmlns="" val="3701586816"/>
                  </a:ext>
                </a:extLst>
              </a:tr>
              <a:tr h="370840">
                <a:tc>
                  <a:txBody>
                    <a:bodyPr/>
                    <a:lstStyle/>
                    <a:p>
                      <a:pPr algn="l" fontAlgn="ctr"/>
                      <a:r>
                        <a:rPr lang="de-DE" sz="1800" b="0" i="0" u="none" strike="noStrike" dirty="0">
                          <a:solidFill>
                            <a:srgbClr val="000000"/>
                          </a:solidFill>
                          <a:effectLst/>
                          <a:latin typeface="Source Sans Pro" panose="020B0503030403020204" pitchFamily="34" charset="0"/>
                        </a:rPr>
                        <a:t>1332000100</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10 users </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€ 450,00  </a:t>
                      </a:r>
                    </a:p>
                  </a:txBody>
                  <a:tcPr marL="9525" marR="9525" marT="9525" marB="0" anchor="ctr"/>
                </a:tc>
                <a:extLst>
                  <a:ext uri="{0D108BD9-81ED-4DB2-BD59-A6C34878D82A}">
                    <a16:rowId xmlns:a16="http://schemas.microsoft.com/office/drawing/2014/main" xmlns="" val="149384264"/>
                  </a:ext>
                </a:extLst>
              </a:tr>
              <a:tr h="370840">
                <a:tc>
                  <a:txBody>
                    <a:bodyPr/>
                    <a:lstStyle/>
                    <a:p>
                      <a:pPr algn="l" fontAlgn="ctr"/>
                      <a:r>
                        <a:rPr lang="de-DE" sz="1800" b="0" i="0" u="none" strike="noStrike" dirty="0">
                          <a:solidFill>
                            <a:srgbClr val="000000"/>
                          </a:solidFill>
                          <a:effectLst/>
                          <a:latin typeface="Source Sans Pro" panose="020B0503030403020204" pitchFamily="34" charset="0"/>
                        </a:rPr>
                        <a:t>1332000250</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25 users </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  1.125,00  </a:t>
                      </a:r>
                    </a:p>
                  </a:txBody>
                  <a:tcPr marL="9525" marR="9525" marT="9525" marB="0" anchor="ctr"/>
                </a:tc>
                <a:extLst>
                  <a:ext uri="{0D108BD9-81ED-4DB2-BD59-A6C34878D82A}">
                    <a16:rowId xmlns:a16="http://schemas.microsoft.com/office/drawing/2014/main" xmlns="" val="3758906710"/>
                  </a:ext>
                </a:extLst>
              </a:tr>
              <a:tr h="370840">
                <a:tc>
                  <a:txBody>
                    <a:bodyPr/>
                    <a:lstStyle/>
                    <a:p>
                      <a:pPr algn="l" fontAlgn="ctr"/>
                      <a:r>
                        <a:rPr lang="de-DE" sz="1800" b="0" i="0" u="none" strike="noStrike">
                          <a:solidFill>
                            <a:srgbClr val="000000"/>
                          </a:solidFill>
                          <a:effectLst/>
                          <a:latin typeface="Source Sans Pro" panose="020B0503030403020204" pitchFamily="34" charset="0"/>
                        </a:rPr>
                        <a:t>1332000500</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50 users </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  2.250,00 </a:t>
                      </a:r>
                    </a:p>
                  </a:txBody>
                  <a:tcPr marL="9525" marR="9525" marT="9525" marB="0" anchor="ctr"/>
                </a:tc>
                <a:extLst>
                  <a:ext uri="{0D108BD9-81ED-4DB2-BD59-A6C34878D82A}">
                    <a16:rowId xmlns:a16="http://schemas.microsoft.com/office/drawing/2014/main" xmlns="" val="4050458240"/>
                  </a:ext>
                </a:extLst>
              </a:tr>
              <a:tr h="370840">
                <a:tc>
                  <a:txBody>
                    <a:bodyPr/>
                    <a:lstStyle/>
                    <a:p>
                      <a:pPr algn="l" fontAlgn="ctr"/>
                      <a:r>
                        <a:rPr lang="de-DE" sz="1800" b="0" i="0" u="none" strike="noStrike">
                          <a:solidFill>
                            <a:srgbClr val="000000"/>
                          </a:solidFill>
                          <a:effectLst/>
                          <a:latin typeface="Source Sans Pro" panose="020B0503030403020204" pitchFamily="34" charset="0"/>
                        </a:rPr>
                        <a:t>1332000750</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75 users </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  3.375,00  </a:t>
                      </a:r>
                    </a:p>
                  </a:txBody>
                  <a:tcPr marL="9525" marR="9525" marT="9525" marB="0" anchor="ctr"/>
                </a:tc>
                <a:extLst>
                  <a:ext uri="{0D108BD9-81ED-4DB2-BD59-A6C34878D82A}">
                    <a16:rowId xmlns:a16="http://schemas.microsoft.com/office/drawing/2014/main" xmlns="" val="3119666133"/>
                  </a:ext>
                </a:extLst>
              </a:tr>
              <a:tr h="370840">
                <a:tc>
                  <a:txBody>
                    <a:bodyPr/>
                    <a:lstStyle/>
                    <a:p>
                      <a:pPr algn="l" fontAlgn="ctr"/>
                      <a:r>
                        <a:rPr lang="de-DE" sz="1800" b="0" i="0" u="none" strike="noStrike" dirty="0">
                          <a:solidFill>
                            <a:srgbClr val="000000"/>
                          </a:solidFill>
                          <a:effectLst/>
                          <a:latin typeface="Source Sans Pro" panose="020B0503030403020204" pitchFamily="34" charset="0"/>
                        </a:rPr>
                        <a:t>1332001000</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100 </a:t>
                      </a:r>
                      <a:r>
                        <a:rPr lang="de-DE" dirty="0">
                          <a:solidFill>
                            <a:srgbClr val="000000"/>
                          </a:solidFill>
                          <a:latin typeface="Source Sans Pro" panose="020B0503030403020204" pitchFamily="34" charset="0"/>
                        </a:rPr>
                        <a:t>users</a:t>
                      </a:r>
                      <a:r>
                        <a:rPr lang="de-DE" sz="1800" b="0" i="0" u="none" strike="noStrike" dirty="0">
                          <a:solidFill>
                            <a:srgbClr val="000000"/>
                          </a:solidFill>
                          <a:effectLst/>
                          <a:latin typeface="Source Sans Pro" panose="020B0503030403020204" pitchFamily="34" charset="0"/>
                        </a:rPr>
                        <a:t> </a:t>
                      </a:r>
                    </a:p>
                  </a:txBody>
                  <a:tcPr marL="9525" marR="9525" marT="9525" marB="0" anchor="ctr"/>
                </a:tc>
                <a:tc>
                  <a:txBody>
                    <a:bodyPr/>
                    <a:lstStyle/>
                    <a:p>
                      <a:pPr algn="r" fontAlgn="ctr"/>
                      <a:r>
                        <a:rPr lang="de-DE" sz="1800" b="0" i="0" u="none" strike="noStrike" dirty="0">
                          <a:solidFill>
                            <a:srgbClr val="000000"/>
                          </a:solidFill>
                          <a:effectLst/>
                          <a:latin typeface="Source Sans Pro" panose="020B0503030403020204" pitchFamily="34" charset="0"/>
                        </a:rPr>
                        <a:t> €  4.500,00  </a:t>
                      </a:r>
                    </a:p>
                  </a:txBody>
                  <a:tcPr marL="9525" marR="9525" marT="9525" marB="0" anchor="ctr"/>
                </a:tc>
                <a:extLst>
                  <a:ext uri="{0D108BD9-81ED-4DB2-BD59-A6C34878D82A}">
                    <a16:rowId xmlns:a16="http://schemas.microsoft.com/office/drawing/2014/main" xmlns="" val="1063450687"/>
                  </a:ext>
                </a:extLst>
              </a:tr>
            </a:tbl>
          </a:graphicData>
        </a:graphic>
      </p:graphicFrame>
      <p:sp>
        <p:nvSpPr>
          <p:cNvPr id="3" name="Titel 2"/>
          <p:cNvSpPr>
            <a:spLocks noGrp="1"/>
          </p:cNvSpPr>
          <p:nvPr>
            <p:ph type="title"/>
          </p:nvPr>
        </p:nvSpPr>
        <p:spPr/>
        <p:txBody>
          <a:bodyPr/>
          <a:lstStyle/>
          <a:p>
            <a:r>
              <a:rPr lang="de-DE" dirty="0" err="1"/>
              <a:t>Prezzi</a:t>
            </a:r>
            <a:r>
              <a:rPr lang="de-DE" dirty="0"/>
              <a:t> </a:t>
            </a:r>
            <a:r>
              <a:rPr lang="de-DE" dirty="0" err="1"/>
              <a:t>listino</a:t>
            </a:r>
            <a:r>
              <a:rPr lang="de-DE" dirty="0"/>
              <a:t> ITA</a:t>
            </a:r>
          </a:p>
        </p:txBody>
      </p:sp>
      <p:sp>
        <p:nvSpPr>
          <p:cNvPr id="4" name="Datumsplatzhalter 3"/>
          <p:cNvSpPr>
            <a:spLocks noGrp="1"/>
          </p:cNvSpPr>
          <p:nvPr>
            <p:ph type="dt" sz="half" idx="14"/>
          </p:nvPr>
        </p:nvSpPr>
        <p:spPr/>
        <p:txBody>
          <a:bodyPr/>
          <a:lstStyle/>
          <a:p>
            <a:r>
              <a:rPr lang="de-DE"/>
              <a:t>© estos GmbH</a:t>
            </a:r>
            <a:endParaRPr lang="de-DE" dirty="0"/>
          </a:p>
        </p:txBody>
      </p:sp>
      <p:sp>
        <p:nvSpPr>
          <p:cNvPr id="5" name="Fußzeilenplatzhalter 4"/>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p:txBody>
          <a:bodyPr/>
          <a:lstStyle/>
          <a:p>
            <a:fld id="{C7C905D0-24F0-4A5D-A8FD-F45F8E9F1544}" type="slidenum">
              <a:rPr lang="de-DE" smtClean="0"/>
              <a:pPr/>
              <a:t>38</a:t>
            </a:fld>
            <a:endParaRPr lang="de-DE" dirty="0"/>
          </a:p>
        </p:txBody>
      </p:sp>
      <p:sp>
        <p:nvSpPr>
          <p:cNvPr id="7" name="Textplatzhalter 6"/>
          <p:cNvSpPr>
            <a:spLocks noGrp="1"/>
          </p:cNvSpPr>
          <p:nvPr>
            <p:ph type="body" sz="quarter" idx="17"/>
          </p:nvPr>
        </p:nvSpPr>
        <p:spPr/>
        <p:txBody>
          <a:bodyPr/>
          <a:lstStyle/>
          <a:p>
            <a:endParaRPr lang="de-DE"/>
          </a:p>
        </p:txBody>
      </p:sp>
    </p:spTree>
    <p:extLst>
      <p:ext uri="{BB962C8B-B14F-4D97-AF65-F5344CB8AC3E}">
        <p14:creationId xmlns:p14="http://schemas.microsoft.com/office/powerpoint/2010/main" val="124979700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r>
              <a:rPr lang="de-DE" b="1" dirty="0"/>
              <a:t>Test</a:t>
            </a:r>
          </a:p>
          <a:p>
            <a:endParaRPr lang="de-DE" dirty="0"/>
          </a:p>
          <a:p>
            <a:pPr marL="342900" indent="-342900">
              <a:buFont typeface="Arial" panose="020B0604020202020204" pitchFamily="34" charset="0"/>
              <a:buChar char="•"/>
            </a:pPr>
            <a:r>
              <a:rPr lang="de-DE" dirty="0" err="1"/>
              <a:t>Gratuita</a:t>
            </a:r>
            <a:endParaRPr lang="de-DE" dirty="0"/>
          </a:p>
          <a:p>
            <a:pPr marL="342900" indent="-342900">
              <a:buFont typeface="Arial" panose="020B0604020202020204" pitchFamily="34" charset="0"/>
              <a:buChar char="•"/>
            </a:pPr>
            <a:r>
              <a:rPr lang="de-DE" dirty="0"/>
              <a:t>45 </a:t>
            </a:r>
            <a:r>
              <a:rPr lang="de-DE" dirty="0" err="1"/>
              <a:t>giorni</a:t>
            </a:r>
            <a:endParaRPr lang="de-DE" dirty="0"/>
          </a:p>
          <a:p>
            <a:pPr marL="342900" indent="-342900">
              <a:buFont typeface="Arial" panose="020B0604020202020204" pitchFamily="34" charset="0"/>
              <a:buChar char="•"/>
            </a:pPr>
            <a:r>
              <a:rPr lang="en-GB" dirty="0"/>
              <a:t>25 </a:t>
            </a:r>
            <a:r>
              <a:rPr lang="en-GB" dirty="0" err="1"/>
              <a:t>utenti</a:t>
            </a:r>
            <a:r>
              <a:rPr lang="en-GB" dirty="0"/>
              <a:t> e </a:t>
            </a:r>
            <a:r>
              <a:rPr lang="en-GB" dirty="0" err="1"/>
              <a:t>pacchetto</a:t>
            </a:r>
            <a:r>
              <a:rPr lang="en-GB" dirty="0"/>
              <a:t> L</a:t>
            </a:r>
            <a:endParaRPr lang="de-DE" dirty="0"/>
          </a:p>
          <a:p>
            <a:pPr marL="342900" indent="-342900">
              <a:buFont typeface="Arial" panose="020B0604020202020204" pitchFamily="34" charset="0"/>
              <a:buChar char="•"/>
            </a:pPr>
            <a:r>
              <a:rPr lang="en-US" dirty="0"/>
              <a:t>Breve </a:t>
            </a:r>
            <a:r>
              <a:rPr lang="en-US" dirty="0" err="1"/>
              <a:t>registrazione</a:t>
            </a:r>
            <a:r>
              <a:rPr lang="en-US" dirty="0"/>
              <a:t> </a:t>
            </a:r>
            <a:r>
              <a:rPr lang="en-US" dirty="0" err="1"/>
              <a:t>sul</a:t>
            </a:r>
            <a:r>
              <a:rPr lang="en-US" dirty="0"/>
              <a:t> </a:t>
            </a:r>
            <a:r>
              <a:rPr lang="en-US" dirty="0" err="1"/>
              <a:t>portale</a:t>
            </a:r>
            <a:r>
              <a:rPr lang="en-US" dirty="0"/>
              <a:t> </a:t>
            </a:r>
            <a:r>
              <a:rPr lang="en-US" dirty="0" err="1"/>
              <a:t>UCConnect</a:t>
            </a:r>
            <a:r>
              <a:rPr lang="en-US" dirty="0"/>
              <a:t> (</a:t>
            </a:r>
            <a:r>
              <a:rPr lang="en-US" dirty="0" err="1"/>
              <a:t>azienda</a:t>
            </a:r>
            <a:r>
              <a:rPr lang="en-US" dirty="0"/>
              <a:t>, </a:t>
            </a:r>
            <a:r>
              <a:rPr lang="en-US" dirty="0" err="1"/>
              <a:t>nome</a:t>
            </a:r>
            <a:r>
              <a:rPr lang="en-US" dirty="0"/>
              <a:t>, e-mail</a:t>
            </a:r>
            <a:r>
              <a:rPr lang="de-DE" dirty="0"/>
              <a:t>)</a:t>
            </a:r>
          </a:p>
          <a:p>
            <a:pPr marL="342900" indent="-342900">
              <a:buFont typeface="Arial" panose="020B0604020202020204" pitchFamily="34" charset="0"/>
              <a:buChar char="•"/>
            </a:pPr>
            <a:r>
              <a:rPr lang="de-DE" dirty="0" err="1"/>
              <a:t>Nessun</a:t>
            </a:r>
            <a:r>
              <a:rPr lang="de-DE" dirty="0"/>
              <a:t> </a:t>
            </a:r>
            <a:r>
              <a:rPr lang="de-DE" dirty="0" err="1"/>
              <a:t>contratto</a:t>
            </a:r>
            <a:endParaRPr lang="de-DE" dirty="0"/>
          </a:p>
        </p:txBody>
      </p:sp>
      <p:sp>
        <p:nvSpPr>
          <p:cNvPr id="3" name="Inhaltsplatzhalter 2"/>
          <p:cNvSpPr>
            <a:spLocks noGrp="1"/>
          </p:cNvSpPr>
          <p:nvPr>
            <p:ph sz="quarter" idx="14"/>
          </p:nvPr>
        </p:nvSpPr>
        <p:spPr/>
        <p:txBody>
          <a:bodyPr>
            <a:normAutofit/>
          </a:bodyPr>
          <a:lstStyle/>
          <a:p>
            <a:r>
              <a:rPr lang="de-DE" b="1" dirty="0"/>
              <a:t>Productive mode</a:t>
            </a:r>
          </a:p>
          <a:p>
            <a:endParaRPr lang="de-DE" dirty="0"/>
          </a:p>
          <a:p>
            <a:pPr marL="342900" indent="-342900">
              <a:buFont typeface="Arial" panose="020B0604020202020204" pitchFamily="34" charset="0"/>
              <a:buChar char="•"/>
            </a:pPr>
            <a:r>
              <a:rPr lang="de-DE" dirty="0" err="1"/>
              <a:t>Seriale</a:t>
            </a:r>
            <a:r>
              <a:rPr lang="de-DE" dirty="0"/>
              <a:t> da </a:t>
            </a:r>
            <a:r>
              <a:rPr lang="de-DE" dirty="0" err="1"/>
              <a:t>attivare</a:t>
            </a:r>
            <a:endParaRPr lang="de-DE" dirty="0"/>
          </a:p>
          <a:p>
            <a:pPr marL="342900" indent="-342900">
              <a:buFont typeface="Arial" panose="020B0604020202020204" pitchFamily="34" charset="0"/>
              <a:buChar char="•"/>
            </a:pPr>
            <a:r>
              <a:rPr lang="en-US" dirty="0" err="1"/>
              <a:t>Durata</a:t>
            </a:r>
            <a:r>
              <a:rPr lang="en-US" dirty="0"/>
              <a:t> 12 </a:t>
            </a:r>
            <a:r>
              <a:rPr lang="en-US" dirty="0" err="1"/>
              <a:t>mesi</a:t>
            </a:r>
            <a:r>
              <a:rPr lang="en-US" dirty="0"/>
              <a:t> (</a:t>
            </a:r>
            <a:r>
              <a:rPr lang="en-US" dirty="0" err="1"/>
              <a:t>dall’attivazione</a:t>
            </a:r>
            <a:r>
              <a:rPr lang="de-DE" dirty="0"/>
              <a:t>)</a:t>
            </a:r>
          </a:p>
          <a:p>
            <a:pPr marL="342900" indent="-342900">
              <a:buFont typeface="Arial" panose="020B0604020202020204" pitchFamily="34" charset="0"/>
              <a:buChar char="•"/>
            </a:pPr>
            <a:r>
              <a:rPr lang="de-DE" dirty="0" err="1"/>
              <a:t>Pacchetto</a:t>
            </a:r>
            <a:r>
              <a:rPr lang="de-DE" dirty="0"/>
              <a:t> </a:t>
            </a:r>
            <a:r>
              <a:rPr lang="de-DE" dirty="0" err="1"/>
              <a:t>selezionato</a:t>
            </a:r>
            <a:endParaRPr lang="de-DE" dirty="0"/>
          </a:p>
          <a:p>
            <a:pPr marL="342900" indent="-342900">
              <a:buFont typeface="Arial" panose="020B0604020202020204" pitchFamily="34" charset="0"/>
              <a:buChar char="•"/>
            </a:pPr>
            <a:r>
              <a:rPr lang="de-DE" dirty="0" err="1"/>
              <a:t>Registrazione</a:t>
            </a:r>
            <a:r>
              <a:rPr lang="de-DE" dirty="0"/>
              <a:t> </a:t>
            </a:r>
            <a:r>
              <a:rPr lang="de-DE" dirty="0" err="1"/>
              <a:t>completa</a:t>
            </a:r>
            <a:r>
              <a:rPr lang="de-DE" dirty="0"/>
              <a:t> sul </a:t>
            </a:r>
            <a:r>
              <a:rPr lang="de-DE" dirty="0" err="1"/>
              <a:t>portale</a:t>
            </a:r>
            <a:r>
              <a:rPr lang="de-DE" dirty="0"/>
              <a:t> </a:t>
            </a:r>
            <a:r>
              <a:rPr lang="de-DE" dirty="0" err="1"/>
              <a:t>UCConnect</a:t>
            </a:r>
            <a:endParaRPr lang="de-DE" dirty="0"/>
          </a:p>
          <a:p>
            <a:pPr marL="342900" indent="-342900">
              <a:buFont typeface="Arial" panose="020B0604020202020204" pitchFamily="34" charset="0"/>
              <a:buChar char="•"/>
            </a:pPr>
            <a:r>
              <a:rPr lang="en-US" dirty="0" err="1"/>
              <a:t>Nessun</a:t>
            </a:r>
            <a:r>
              <a:rPr lang="en-US" dirty="0"/>
              <a:t> </a:t>
            </a:r>
            <a:r>
              <a:rPr lang="en-US" dirty="0" err="1"/>
              <a:t>rinnovo</a:t>
            </a:r>
            <a:r>
              <a:rPr lang="en-US" dirty="0"/>
              <a:t> </a:t>
            </a:r>
            <a:r>
              <a:rPr lang="en-US" dirty="0" err="1"/>
              <a:t>automatico</a:t>
            </a:r>
            <a:endParaRPr lang="de-DE" dirty="0"/>
          </a:p>
          <a:p>
            <a:pPr marL="342900" indent="-342900">
              <a:buFont typeface="Arial" panose="020B0604020202020204" pitchFamily="34" charset="0"/>
              <a:buChar char="•"/>
            </a:pPr>
            <a:r>
              <a:rPr lang="en-US" dirty="0" err="1"/>
              <a:t>Rinnovo</a:t>
            </a:r>
            <a:r>
              <a:rPr lang="en-US" dirty="0"/>
              <a:t> </a:t>
            </a:r>
            <a:r>
              <a:rPr lang="en-US" dirty="0" err="1"/>
              <a:t>possibile</a:t>
            </a:r>
            <a:r>
              <a:rPr lang="en-US" dirty="0"/>
              <a:t> solo in </a:t>
            </a:r>
            <a:r>
              <a:rPr lang="en-US" dirty="0" err="1"/>
              <a:t>congiunzione</a:t>
            </a:r>
            <a:r>
              <a:rPr lang="en-US" dirty="0"/>
              <a:t> con la </a:t>
            </a:r>
            <a:r>
              <a:rPr lang="en-US" dirty="0" err="1"/>
              <a:t>più</a:t>
            </a:r>
            <a:r>
              <a:rPr lang="en-US" dirty="0"/>
              <a:t> </a:t>
            </a:r>
            <a:r>
              <a:rPr lang="en-US" dirty="0" err="1"/>
              <a:t>recente</a:t>
            </a:r>
            <a:r>
              <a:rPr lang="en-US" dirty="0"/>
              <a:t> release di </a:t>
            </a:r>
            <a:r>
              <a:rPr lang="en-US" dirty="0" err="1"/>
              <a:t>ProCall</a:t>
            </a:r>
            <a:r>
              <a:rPr lang="en-US" dirty="0"/>
              <a:t> Enterprise</a:t>
            </a:r>
            <a:endParaRPr lang="de-DE" dirty="0"/>
          </a:p>
        </p:txBody>
      </p:sp>
      <p:sp>
        <p:nvSpPr>
          <p:cNvPr id="4" name="Titel 3"/>
          <p:cNvSpPr>
            <a:spLocks noGrp="1"/>
          </p:cNvSpPr>
          <p:nvPr>
            <p:ph type="title"/>
          </p:nvPr>
        </p:nvSpPr>
        <p:spPr/>
        <p:txBody>
          <a:bodyPr/>
          <a:lstStyle/>
          <a:p>
            <a:r>
              <a:rPr lang="de-DE" dirty="0" err="1"/>
              <a:t>Modalità</a:t>
            </a:r>
            <a:endParaRPr lang="de-DE" dirty="0"/>
          </a:p>
        </p:txBody>
      </p:sp>
      <p:sp>
        <p:nvSpPr>
          <p:cNvPr id="5" name="Textplatzhalter 4"/>
          <p:cNvSpPr>
            <a:spLocks noGrp="1"/>
          </p:cNvSpPr>
          <p:nvPr>
            <p:ph type="body" sz="quarter" idx="18"/>
          </p:nvPr>
        </p:nvSpPr>
        <p:spPr/>
        <p:txBody>
          <a:bodyPr/>
          <a:lstStyle/>
          <a:p>
            <a:endParaRPr lang="de-DE"/>
          </a:p>
        </p:txBody>
      </p:sp>
      <p:sp>
        <p:nvSpPr>
          <p:cNvPr id="6" name="Datumsplatzhalter 5"/>
          <p:cNvSpPr>
            <a:spLocks noGrp="1"/>
          </p:cNvSpPr>
          <p:nvPr>
            <p:ph type="dt" sz="half" idx="19"/>
          </p:nvPr>
        </p:nvSpPr>
        <p:spPr/>
        <p:txBody>
          <a:bodyPr/>
          <a:lstStyle/>
          <a:p>
            <a:r>
              <a:rPr lang="de-DE"/>
              <a:t>© estos GmbH</a:t>
            </a:r>
            <a:endParaRPr lang="de-DE" dirty="0"/>
          </a:p>
        </p:txBody>
      </p:sp>
      <p:sp>
        <p:nvSpPr>
          <p:cNvPr id="7" name="Fußzeilenplatzhalter 6"/>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8" name="Foliennummernplatzhalter 7"/>
          <p:cNvSpPr>
            <a:spLocks noGrp="1"/>
          </p:cNvSpPr>
          <p:nvPr>
            <p:ph type="sldNum" sz="quarter" idx="16"/>
          </p:nvPr>
        </p:nvSpPr>
        <p:spPr/>
        <p:txBody>
          <a:bodyPr/>
          <a:lstStyle/>
          <a:p>
            <a:fld id="{C7C905D0-24F0-4A5D-A8FD-F45F8E9F1544}" type="slidenum">
              <a:rPr lang="de-DE" smtClean="0"/>
              <a:pPr/>
              <a:t>39</a:t>
            </a:fld>
            <a:endParaRPr lang="de-DE" dirty="0"/>
          </a:p>
        </p:txBody>
      </p:sp>
      <p:sp>
        <p:nvSpPr>
          <p:cNvPr id="9" name="Explosion 1 8"/>
          <p:cNvSpPr/>
          <p:nvPr/>
        </p:nvSpPr>
        <p:spPr>
          <a:xfrm>
            <a:off x="9552384" y="392332"/>
            <a:ext cx="1474885" cy="1452492"/>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309832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endParaRPr lang="de-DE"/>
          </a:p>
        </p:txBody>
      </p:sp>
      <p:sp>
        <p:nvSpPr>
          <p:cNvPr id="11" name="Textplatzhalter 10"/>
          <p:cNvSpPr>
            <a:spLocks noGrp="1"/>
          </p:cNvSpPr>
          <p:nvPr>
            <p:ph type="body" sz="quarter" idx="18"/>
          </p:nvPr>
        </p:nvSpPr>
        <p:spPr/>
        <p:txBody>
          <a:bodyPr/>
          <a:lstStyle/>
          <a:p>
            <a:endParaRPr lang="de-DE"/>
          </a:p>
        </p:txBody>
      </p:sp>
      <p:sp>
        <p:nvSpPr>
          <p:cNvPr id="4" name="Datumsplatzhalter 3"/>
          <p:cNvSpPr>
            <a:spLocks noGrp="1"/>
          </p:cNvSpPr>
          <p:nvPr>
            <p:ph type="dt" sz="half" idx="19"/>
          </p:nvPr>
        </p:nvSpPr>
        <p:spPr/>
        <p:txBody>
          <a:bodyPr/>
          <a:lstStyle/>
          <a:p>
            <a:r>
              <a:rPr lang="de-DE"/>
              <a:t>© estos GmbH</a:t>
            </a:r>
            <a:endParaRPr lang="de-DE" dirty="0"/>
          </a:p>
        </p:txBody>
      </p:sp>
      <p:sp>
        <p:nvSpPr>
          <p:cNvPr id="5" name="Fußzeilenplatzhalter 4"/>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p:txBody>
          <a:bodyPr/>
          <a:lstStyle/>
          <a:p>
            <a:fld id="{C7C905D0-24F0-4A5D-A8FD-F45F8E9F1544}" type="slidenum">
              <a:rPr lang="de-DE" smtClean="0"/>
              <a:pPr/>
              <a:t>4</a:t>
            </a:fld>
            <a:endParaRPr lang="de-DE" dirty="0"/>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783" y="2023566"/>
            <a:ext cx="1333426" cy="1330101"/>
          </a:xfrm>
          <a:prstGeom prst="rect">
            <a:avLst/>
          </a:prstGeom>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1727" y="2020241"/>
            <a:ext cx="1333426" cy="1333426"/>
          </a:xfrm>
          <a:prstGeom prst="rect">
            <a:avLst/>
          </a:prstGeom>
        </p:spPr>
      </p:pic>
      <p:pic>
        <p:nvPicPr>
          <p:cNvPr id="20" name="Grafi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1259" y="2023566"/>
            <a:ext cx="1330101" cy="1330101"/>
          </a:xfrm>
          <a:prstGeom prst="rect">
            <a:avLst/>
          </a:prstGeom>
        </p:spPr>
      </p:pic>
      <p:pic>
        <p:nvPicPr>
          <p:cNvPr id="21" name="Grafik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0096" y="2020241"/>
            <a:ext cx="1333426" cy="1333426"/>
          </a:xfrm>
          <a:prstGeom prst="rect">
            <a:avLst/>
          </a:prstGeom>
        </p:spPr>
      </p:pic>
      <p:sp>
        <p:nvSpPr>
          <p:cNvPr id="2" name="Textfeld 1"/>
          <p:cNvSpPr txBox="1"/>
          <p:nvPr/>
        </p:nvSpPr>
        <p:spPr>
          <a:xfrm>
            <a:off x="623392" y="1066397"/>
            <a:ext cx="2329484" cy="369332"/>
          </a:xfrm>
          <a:prstGeom prst="rect">
            <a:avLst/>
          </a:prstGeom>
          <a:noFill/>
        </p:spPr>
        <p:txBody>
          <a:bodyPr wrap="none" rtlCol="0">
            <a:spAutoFit/>
          </a:bodyPr>
          <a:lstStyle/>
          <a:p>
            <a:r>
              <a:rPr lang="de-DE" b="1" dirty="0">
                <a:solidFill>
                  <a:schemeClr val="accent2"/>
                </a:solidFill>
              </a:rPr>
              <a:t>Presence Management</a:t>
            </a:r>
          </a:p>
        </p:txBody>
      </p:sp>
      <p:sp>
        <p:nvSpPr>
          <p:cNvPr id="3" name="Textfeld 2"/>
          <p:cNvSpPr txBox="1"/>
          <p:nvPr/>
        </p:nvSpPr>
        <p:spPr>
          <a:xfrm>
            <a:off x="3516133" y="1085628"/>
            <a:ext cx="1864613" cy="369332"/>
          </a:xfrm>
          <a:prstGeom prst="rect">
            <a:avLst/>
          </a:prstGeom>
          <a:noFill/>
        </p:spPr>
        <p:txBody>
          <a:bodyPr wrap="none" rtlCol="0">
            <a:spAutoFit/>
          </a:bodyPr>
          <a:lstStyle/>
          <a:p>
            <a:r>
              <a:rPr lang="de-DE" b="1" dirty="0">
                <a:solidFill>
                  <a:schemeClr val="accent2"/>
                </a:solidFill>
              </a:rPr>
              <a:t>Instant Messaging</a:t>
            </a:r>
          </a:p>
        </p:txBody>
      </p:sp>
      <p:sp>
        <p:nvSpPr>
          <p:cNvPr id="22" name="Textfeld 21"/>
          <p:cNvSpPr txBox="1"/>
          <p:nvPr/>
        </p:nvSpPr>
        <p:spPr>
          <a:xfrm>
            <a:off x="9840416" y="1047588"/>
            <a:ext cx="1851789" cy="646331"/>
          </a:xfrm>
          <a:prstGeom prst="rect">
            <a:avLst/>
          </a:prstGeom>
          <a:noFill/>
        </p:spPr>
        <p:txBody>
          <a:bodyPr wrap="none" rtlCol="0">
            <a:spAutoFit/>
          </a:bodyPr>
          <a:lstStyle/>
          <a:p>
            <a:pPr algn="ctr"/>
            <a:r>
              <a:rPr lang="de-DE" b="1" dirty="0" err="1">
                <a:solidFill>
                  <a:schemeClr val="accent2"/>
                </a:solidFill>
              </a:rPr>
              <a:t>Collaboration</a:t>
            </a:r>
            <a:r>
              <a:rPr lang="de-DE" b="1" dirty="0">
                <a:solidFill>
                  <a:schemeClr val="accent2"/>
                </a:solidFill>
              </a:rPr>
              <a:t> </a:t>
            </a:r>
          </a:p>
          <a:p>
            <a:pPr algn="ctr"/>
            <a:r>
              <a:rPr lang="de-DE" b="1" dirty="0">
                <a:solidFill>
                  <a:schemeClr val="accent2"/>
                </a:solidFill>
              </a:rPr>
              <a:t>(Desktop Sharing)</a:t>
            </a:r>
          </a:p>
        </p:txBody>
      </p:sp>
      <p:sp>
        <p:nvSpPr>
          <p:cNvPr id="23" name="Textfeld 22"/>
          <p:cNvSpPr txBox="1"/>
          <p:nvPr/>
        </p:nvSpPr>
        <p:spPr>
          <a:xfrm>
            <a:off x="6644007" y="1066397"/>
            <a:ext cx="1872629" cy="369332"/>
          </a:xfrm>
          <a:prstGeom prst="rect">
            <a:avLst/>
          </a:prstGeom>
          <a:noFill/>
        </p:spPr>
        <p:txBody>
          <a:bodyPr wrap="none" rtlCol="0">
            <a:spAutoFit/>
          </a:bodyPr>
          <a:lstStyle/>
          <a:p>
            <a:r>
              <a:rPr lang="de-DE" b="1" dirty="0">
                <a:solidFill>
                  <a:schemeClr val="accent2"/>
                </a:solidFill>
              </a:rPr>
              <a:t>Audio/Video Chat </a:t>
            </a:r>
          </a:p>
        </p:txBody>
      </p:sp>
      <p:pic>
        <p:nvPicPr>
          <p:cNvPr id="7" name="Grafik 6"/>
          <p:cNvPicPr>
            <a:picLocks noChangeAspect="1"/>
          </p:cNvPicPr>
          <p:nvPr/>
        </p:nvPicPr>
        <p:blipFill rotWithShape="1">
          <a:blip r:embed="rId7" cstate="print">
            <a:extLst>
              <a:ext uri="{28A0092B-C50C-407E-A947-70E740481C1C}">
                <a14:useLocalDpi xmlns:a14="http://schemas.microsoft.com/office/drawing/2010/main" val="0"/>
              </a:ext>
            </a:extLst>
          </a:blip>
          <a:srcRect l="1494" t="32597" r="2749" b="59606"/>
          <a:stretch/>
        </p:blipFill>
        <p:spPr>
          <a:xfrm>
            <a:off x="718868" y="4239002"/>
            <a:ext cx="10863532" cy="1235601"/>
          </a:xfrm>
          <a:prstGeom prst="rect">
            <a:avLst/>
          </a:prstGeom>
        </p:spPr>
      </p:pic>
      <p:sp>
        <p:nvSpPr>
          <p:cNvPr id="9" name="Rectangle 8">
            <a:extLst>
              <a:ext uri="{FF2B5EF4-FFF2-40B4-BE49-F238E27FC236}">
                <a16:creationId xmlns:a16="http://schemas.microsoft.com/office/drawing/2014/main" xmlns="" id="{75260118-C213-4FED-A1C7-C42826BA868B}"/>
              </a:ext>
            </a:extLst>
          </p:cNvPr>
          <p:cNvSpPr/>
          <p:nvPr/>
        </p:nvSpPr>
        <p:spPr>
          <a:xfrm>
            <a:off x="4073687" y="3550355"/>
            <a:ext cx="4153894" cy="369332"/>
          </a:xfrm>
          <a:prstGeom prst="rect">
            <a:avLst/>
          </a:prstGeom>
        </p:spPr>
        <p:txBody>
          <a:bodyPr wrap="none">
            <a:spAutoFit/>
          </a:bodyPr>
          <a:lstStyle/>
          <a:p>
            <a:r>
              <a:rPr lang="en-GB" dirty="0" err="1"/>
              <a:t>Ecco</a:t>
            </a:r>
            <a:r>
              <a:rPr lang="en-GB" dirty="0"/>
              <a:t> un </a:t>
            </a:r>
            <a:r>
              <a:rPr lang="en-GB" dirty="0" err="1"/>
              <a:t>esempio</a:t>
            </a:r>
            <a:r>
              <a:rPr lang="en-GB" dirty="0"/>
              <a:t> </a:t>
            </a:r>
            <a:r>
              <a:rPr lang="en-GB" dirty="0" err="1"/>
              <a:t>della</a:t>
            </a:r>
            <a:r>
              <a:rPr lang="en-GB" dirty="0"/>
              <a:t> </a:t>
            </a:r>
            <a:r>
              <a:rPr lang="en-GB" dirty="0" err="1"/>
              <a:t>barra</a:t>
            </a:r>
            <a:r>
              <a:rPr lang="en-GB" dirty="0"/>
              <a:t> “quick start”</a:t>
            </a:r>
          </a:p>
        </p:txBody>
      </p:sp>
    </p:spTree>
    <p:extLst>
      <p:ext uri="{BB962C8B-B14F-4D97-AF65-F5344CB8AC3E}">
        <p14:creationId xmlns:p14="http://schemas.microsoft.com/office/powerpoint/2010/main" val="57121048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a:t>© estos GmbH</a:t>
            </a:r>
            <a:endParaRPr lang="de-DE" dirty="0"/>
          </a:p>
        </p:txBody>
      </p:sp>
      <p:sp>
        <p:nvSpPr>
          <p:cNvPr id="5" name="Fußzeilenplatzhalter 4"/>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6" name="Foliennummernplatzhalter 5"/>
          <p:cNvSpPr>
            <a:spLocks noGrp="1"/>
          </p:cNvSpPr>
          <p:nvPr>
            <p:ph type="sldNum" sz="quarter" idx="16"/>
          </p:nvPr>
        </p:nvSpPr>
        <p:spPr/>
        <p:txBody>
          <a:bodyPr/>
          <a:lstStyle/>
          <a:p>
            <a:fld id="{C7C905D0-24F0-4A5D-A8FD-F45F8E9F1544}" type="slidenum">
              <a:rPr lang="de-DE" smtClean="0"/>
              <a:pPr/>
              <a:t>40</a:t>
            </a:fld>
            <a:endParaRPr lang="de-DE" dirty="0"/>
          </a:p>
        </p:txBody>
      </p:sp>
      <p:pic>
        <p:nvPicPr>
          <p:cNvPr id="2" name="Inhaltsplatzhalt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 y="0"/>
            <a:ext cx="12191992" cy="6857995"/>
          </a:xfrm>
        </p:spPr>
      </p:pic>
      <p:sp>
        <p:nvSpPr>
          <p:cNvPr id="3" name="Textfeld 2"/>
          <p:cNvSpPr txBox="1"/>
          <p:nvPr/>
        </p:nvSpPr>
        <p:spPr>
          <a:xfrm>
            <a:off x="0" y="5157192"/>
            <a:ext cx="12192000" cy="769441"/>
          </a:xfrm>
          <a:prstGeom prst="rect">
            <a:avLst/>
          </a:prstGeom>
          <a:noFill/>
        </p:spPr>
        <p:txBody>
          <a:bodyPr wrap="square" rtlCol="0">
            <a:spAutoFit/>
          </a:bodyPr>
          <a:lstStyle/>
          <a:p>
            <a:pPr algn="ctr"/>
            <a:r>
              <a:rPr lang="de-DE" sz="4400" dirty="0">
                <a:solidFill>
                  <a:schemeClr val="bg1"/>
                </a:solidFill>
              </a:rPr>
              <a:t>Serie ECSTA 5</a:t>
            </a:r>
          </a:p>
        </p:txBody>
      </p:sp>
      <p:sp>
        <p:nvSpPr>
          <p:cNvPr id="10" name="Textfeld 9"/>
          <p:cNvSpPr txBox="1"/>
          <p:nvPr/>
        </p:nvSpPr>
        <p:spPr>
          <a:xfrm>
            <a:off x="-1" y="5919663"/>
            <a:ext cx="12192000" cy="461665"/>
          </a:xfrm>
          <a:prstGeom prst="rect">
            <a:avLst/>
          </a:prstGeom>
          <a:noFill/>
        </p:spPr>
        <p:txBody>
          <a:bodyPr wrap="square" rtlCol="0">
            <a:spAutoFit/>
          </a:bodyPr>
          <a:lstStyle/>
          <a:p>
            <a:pPr algn="ctr"/>
            <a:r>
              <a:rPr lang="de-DE" sz="2400" dirty="0">
                <a:solidFill>
                  <a:schemeClr val="bg1"/>
                </a:solidFill>
              </a:rPr>
              <a:t>Professional CTI and TAPI middleware</a:t>
            </a:r>
          </a:p>
        </p:txBody>
      </p:sp>
    </p:spTree>
    <p:extLst>
      <p:ext uri="{BB962C8B-B14F-4D97-AF65-F5344CB8AC3E}">
        <p14:creationId xmlns:p14="http://schemas.microsoft.com/office/powerpoint/2010/main" val="209994439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idx="1"/>
          </p:nvPr>
        </p:nvSpPr>
        <p:spPr>
          <a:xfrm>
            <a:off x="719403" y="980728"/>
            <a:ext cx="5280000" cy="639883"/>
          </a:xfrm>
        </p:spPr>
        <p:txBody>
          <a:bodyPr/>
          <a:lstStyle/>
          <a:p>
            <a:pPr algn="l"/>
            <a:r>
              <a:rPr lang="de-DE" dirty="0"/>
              <a:t>Cosa </a:t>
            </a:r>
            <a:r>
              <a:rPr lang="de-DE" dirty="0" err="1"/>
              <a:t>c‘è</a:t>
            </a:r>
            <a:r>
              <a:rPr lang="de-DE" dirty="0"/>
              <a:t> di </a:t>
            </a:r>
            <a:r>
              <a:rPr lang="de-DE" dirty="0" err="1"/>
              <a:t>nuovo</a:t>
            </a:r>
            <a:r>
              <a:rPr lang="de-DE" dirty="0"/>
              <a:t>?</a:t>
            </a:r>
          </a:p>
        </p:txBody>
      </p:sp>
      <p:sp>
        <p:nvSpPr>
          <p:cNvPr id="6" name="Textplatzhalter 5"/>
          <p:cNvSpPr>
            <a:spLocks noGrp="1"/>
          </p:cNvSpPr>
          <p:nvPr>
            <p:ph type="body" sz="quarter" idx="3"/>
          </p:nvPr>
        </p:nvSpPr>
        <p:spPr>
          <a:xfrm>
            <a:off x="6302401" y="980728"/>
            <a:ext cx="5279231" cy="639762"/>
          </a:xfrm>
        </p:spPr>
        <p:txBody>
          <a:bodyPr/>
          <a:lstStyle/>
          <a:p>
            <a:pPr algn="l"/>
            <a:r>
              <a:rPr lang="de-DE" dirty="0"/>
              <a:t>Le altre </a:t>
            </a:r>
            <a:r>
              <a:rPr lang="de-DE" dirty="0" err="1"/>
              <a:t>piattaforme</a:t>
            </a:r>
            <a:r>
              <a:rPr lang="de-DE" dirty="0"/>
              <a:t>?</a:t>
            </a:r>
          </a:p>
        </p:txBody>
      </p:sp>
      <p:sp>
        <p:nvSpPr>
          <p:cNvPr id="2" name="Inhaltsplatzhalter 1"/>
          <p:cNvSpPr>
            <a:spLocks noGrp="1"/>
          </p:cNvSpPr>
          <p:nvPr>
            <p:ph sz="quarter" idx="13"/>
          </p:nvPr>
        </p:nvSpPr>
        <p:spPr>
          <a:xfrm>
            <a:off x="719667" y="1700808"/>
            <a:ext cx="5278967" cy="4248174"/>
          </a:xfrm>
        </p:spPr>
        <p:txBody>
          <a:bodyPr>
            <a:normAutofit fontScale="92500"/>
          </a:bodyPr>
          <a:lstStyle/>
          <a:p>
            <a:pPr marL="342900" indent="-342900">
              <a:buFont typeface="Arial" panose="020B0604020202020204" pitchFamily="34" charset="0"/>
              <a:buChar char="•"/>
            </a:pPr>
            <a:r>
              <a:rPr lang="de-DE" b="1" dirty="0">
                <a:solidFill>
                  <a:schemeClr val="accent2"/>
                </a:solidFill>
              </a:rPr>
              <a:t>***</a:t>
            </a:r>
            <a:r>
              <a:rPr lang="de-DE" b="1" dirty="0" err="1">
                <a:solidFill>
                  <a:schemeClr val="accent2"/>
                </a:solidFill>
              </a:rPr>
              <a:t>Nuove</a:t>
            </a:r>
            <a:r>
              <a:rPr lang="de-DE" b="1" dirty="0">
                <a:solidFill>
                  <a:schemeClr val="accent2"/>
                </a:solidFill>
              </a:rPr>
              <a:t>*** </a:t>
            </a:r>
            <a:r>
              <a:rPr lang="de-DE" b="1" dirty="0" err="1">
                <a:solidFill>
                  <a:schemeClr val="accent2"/>
                </a:solidFill>
              </a:rPr>
              <a:t>piattaforme</a:t>
            </a:r>
            <a:r>
              <a:rPr lang="de-DE" b="1" dirty="0">
                <a:solidFill>
                  <a:schemeClr val="accent2"/>
                </a:solidFill>
              </a:rPr>
              <a:t> </a:t>
            </a:r>
            <a:r>
              <a:rPr lang="de-DE" b="1" dirty="0" err="1">
                <a:solidFill>
                  <a:schemeClr val="accent2"/>
                </a:solidFill>
              </a:rPr>
              <a:t>supportate</a:t>
            </a:r>
            <a:r>
              <a:rPr lang="de-DE" b="1" dirty="0">
                <a:solidFill>
                  <a:schemeClr val="accent2"/>
                </a:solidFill>
              </a:rPr>
              <a:t>:</a:t>
            </a:r>
          </a:p>
          <a:p>
            <a:pPr marL="1028569" lvl="1" indent="-285750">
              <a:buFont typeface="Arial" panose="020B0604020202020204" pitchFamily="34" charset="0"/>
              <a:buChar char="•"/>
            </a:pPr>
            <a:r>
              <a:rPr lang="de-DE" dirty="0"/>
              <a:t>Mitel MiVoice Business Release 8.0</a:t>
            </a:r>
          </a:p>
          <a:p>
            <a:pPr marL="1028569" lvl="1" indent="-285750">
              <a:buFont typeface="Arial" panose="020B0604020202020204" pitchFamily="34" charset="0"/>
              <a:buChar char="•"/>
            </a:pPr>
            <a:r>
              <a:rPr lang="de-DE" dirty="0"/>
              <a:t>TELES Voice Application Server</a:t>
            </a:r>
          </a:p>
          <a:p>
            <a:pPr marL="1028569" lvl="1" indent="-285750">
              <a:buFont typeface="Arial" panose="020B0604020202020204" pitchFamily="34" charset="0"/>
              <a:buChar char="•"/>
            </a:pPr>
            <a:r>
              <a:rPr lang="de-DE" dirty="0"/>
              <a:t>Yealink SIP Phones</a:t>
            </a:r>
          </a:p>
          <a:p>
            <a:pPr marL="1028569" lvl="1" indent="-285750">
              <a:buFont typeface="Arial" panose="020B0604020202020204" pitchFamily="34" charset="0"/>
              <a:buChar char="•"/>
            </a:pPr>
            <a:r>
              <a:rPr lang="de-DE" dirty="0"/>
              <a:t>Auerswald SIP </a:t>
            </a:r>
            <a:r>
              <a:rPr lang="de-DE" dirty="0" err="1"/>
              <a:t>Phones</a:t>
            </a:r>
            <a:endParaRPr lang="de-DE" dirty="0"/>
          </a:p>
          <a:p>
            <a:pPr marL="1028569" lvl="1" indent="-285750">
              <a:buFont typeface="Arial" panose="020B0604020202020204" pitchFamily="34" charset="0"/>
              <a:buChar char="•"/>
            </a:pPr>
            <a:r>
              <a:rPr lang="en-US" dirty="0"/>
              <a:t>BroadSoft BroadWorks XSI</a:t>
            </a:r>
          </a:p>
          <a:p>
            <a:pPr marL="342900" indent="-342900">
              <a:buFont typeface="Arial" panose="020B0604020202020204" pitchFamily="34" charset="0"/>
              <a:buChar char="•"/>
            </a:pPr>
            <a:r>
              <a:rPr lang="de-DE" dirty="0"/>
              <a:t>Supporto ai </a:t>
            </a:r>
            <a:r>
              <a:rPr lang="de-DE" dirty="0" err="1"/>
              <a:t>correnti</a:t>
            </a:r>
            <a:r>
              <a:rPr lang="de-DE" dirty="0"/>
              <a:t> </a:t>
            </a:r>
            <a:r>
              <a:rPr lang="de-DE" dirty="0" err="1"/>
              <a:t>sistemi</a:t>
            </a:r>
            <a:r>
              <a:rPr lang="de-DE" dirty="0"/>
              <a:t> </a:t>
            </a:r>
            <a:r>
              <a:rPr lang="de-DE" dirty="0" err="1"/>
              <a:t>operativi</a:t>
            </a:r>
            <a:r>
              <a:rPr lang="de-DE" dirty="0"/>
              <a:t> Microsoft</a:t>
            </a:r>
          </a:p>
          <a:p>
            <a:pPr marL="342900" indent="-342900">
              <a:buFont typeface="Arial" panose="020B0604020202020204" pitchFamily="34" charset="0"/>
              <a:buChar char="•"/>
            </a:pPr>
            <a:r>
              <a:rPr lang="de-DE" dirty="0" err="1"/>
              <a:t>Perfomance</a:t>
            </a:r>
            <a:r>
              <a:rPr lang="de-DE" dirty="0"/>
              <a:t> </a:t>
            </a:r>
            <a:r>
              <a:rPr lang="de-DE" dirty="0" err="1"/>
              <a:t>migliorate</a:t>
            </a:r>
            <a:endParaRPr lang="de-DE" dirty="0"/>
          </a:p>
          <a:p>
            <a:pPr marL="342900" indent="-342900">
              <a:buFont typeface="Arial" panose="020B0604020202020204" pitchFamily="34" charset="0"/>
              <a:buChar char="•"/>
            </a:pPr>
            <a:r>
              <a:rPr lang="it-IT" dirty="0"/>
              <a:t>Setup e manutenzione semplificati</a:t>
            </a:r>
            <a:endParaRPr lang="de-DE" dirty="0"/>
          </a:p>
          <a:p>
            <a:pPr marL="342900" indent="-342900">
              <a:buFont typeface="Arial" panose="020B0604020202020204" pitchFamily="34" charset="0"/>
              <a:buChar char="•"/>
            </a:pPr>
            <a:r>
              <a:rPr lang="de-DE" dirty="0" err="1"/>
              <a:t>Interfaccia</a:t>
            </a:r>
            <a:r>
              <a:rPr lang="de-DE" dirty="0"/>
              <a:t> </a:t>
            </a:r>
            <a:r>
              <a:rPr lang="de-DE" dirty="0" err="1"/>
              <a:t>amministrativa</a:t>
            </a:r>
            <a:r>
              <a:rPr lang="de-DE" dirty="0"/>
              <a:t> </a:t>
            </a:r>
            <a:r>
              <a:rPr lang="de-DE" dirty="0" err="1"/>
              <a:t>rivisitata</a:t>
            </a:r>
            <a:endParaRPr lang="de-DE" dirty="0"/>
          </a:p>
        </p:txBody>
      </p:sp>
      <p:sp>
        <p:nvSpPr>
          <p:cNvPr id="9" name="Inhaltsplatzhalter 8"/>
          <p:cNvSpPr>
            <a:spLocks noGrp="1"/>
          </p:cNvSpPr>
          <p:nvPr>
            <p:ph sz="quarter" idx="14"/>
          </p:nvPr>
        </p:nvSpPr>
        <p:spPr>
          <a:xfrm>
            <a:off x="6302401" y="1700808"/>
            <a:ext cx="5278967" cy="4248175"/>
          </a:xfrm>
        </p:spPr>
        <p:txBody>
          <a:bodyPr>
            <a:normAutofit fontScale="77500" lnSpcReduction="20000"/>
          </a:bodyPr>
          <a:lstStyle/>
          <a:p>
            <a:pPr marL="342900" indent="-342900">
              <a:buFont typeface="Arial" panose="020B0604020202020204" pitchFamily="34" charset="0"/>
              <a:buChar char="•"/>
            </a:pPr>
            <a:r>
              <a:rPr lang="de-DE" dirty="0"/>
              <a:t>Aastra 5000, Aastra MX-ONE, Aastra OpenCom 100</a:t>
            </a:r>
          </a:p>
          <a:p>
            <a:pPr marL="342900" indent="-342900">
              <a:buFont typeface="Arial" panose="020B0604020202020204" pitchFamily="34" charset="0"/>
              <a:buChar char="•"/>
            </a:pPr>
            <a:r>
              <a:rPr lang="de-DE" dirty="0"/>
              <a:t>Alcatel OmniPCX</a:t>
            </a:r>
          </a:p>
          <a:p>
            <a:pPr marL="342900" indent="-342900">
              <a:buFont typeface="Arial" panose="020B0604020202020204" pitchFamily="34" charset="0"/>
              <a:buChar char="•"/>
            </a:pPr>
            <a:r>
              <a:rPr lang="de-DE" dirty="0"/>
              <a:t>Avaya ACM, Avaya CS 1000</a:t>
            </a:r>
          </a:p>
          <a:p>
            <a:pPr marL="342900" indent="-342900">
              <a:buFont typeface="Arial" panose="020B0604020202020204" pitchFamily="34" charset="0"/>
              <a:buChar char="•"/>
            </a:pPr>
            <a:r>
              <a:rPr lang="de-DE" dirty="0"/>
              <a:t>Cisco CME </a:t>
            </a:r>
          </a:p>
          <a:p>
            <a:pPr marL="342900" indent="-342900">
              <a:buFont typeface="Arial" panose="020B0604020202020204" pitchFamily="34" charset="0"/>
              <a:buChar char="•"/>
            </a:pPr>
            <a:r>
              <a:rPr lang="de-DE" dirty="0"/>
              <a:t>Mitel MiVoice MX-ONE, Office 400</a:t>
            </a:r>
          </a:p>
          <a:p>
            <a:pPr marL="342900" indent="-342900">
              <a:buFont typeface="Arial" panose="020B0604020202020204" pitchFamily="34" charset="0"/>
              <a:buChar char="•"/>
            </a:pPr>
            <a:r>
              <a:rPr lang="de-DE" dirty="0"/>
              <a:t>Panasonic NS-NS(X) Series</a:t>
            </a:r>
          </a:p>
          <a:p>
            <a:pPr marL="342900" indent="-342900">
              <a:buFont typeface="Arial" panose="020B0604020202020204" pitchFamily="34" charset="0"/>
              <a:buChar char="•"/>
            </a:pPr>
            <a:r>
              <a:rPr lang="de-DE" dirty="0"/>
              <a:t>Siemens HiPath 3000</a:t>
            </a:r>
          </a:p>
          <a:p>
            <a:pPr marL="342900" indent="-342900">
              <a:buFont typeface="Arial" panose="020B0604020202020204" pitchFamily="34" charset="0"/>
              <a:buChar char="•"/>
            </a:pPr>
            <a:r>
              <a:rPr lang="de-DE" dirty="0"/>
              <a:t>SIP Phones (snom)</a:t>
            </a:r>
          </a:p>
          <a:p>
            <a:pPr marL="342900" indent="-342900">
              <a:buFont typeface="Arial" panose="020B0604020202020204" pitchFamily="34" charset="0"/>
              <a:buChar char="•"/>
            </a:pPr>
            <a:r>
              <a:rPr lang="de-DE" dirty="0"/>
              <a:t>Unify OpenScape 4000</a:t>
            </a:r>
          </a:p>
          <a:p>
            <a:pPr marL="342900" indent="-342900">
              <a:buFont typeface="Arial" panose="020B0604020202020204" pitchFamily="34" charset="0"/>
              <a:buChar char="•"/>
            </a:pPr>
            <a:r>
              <a:rPr lang="de-DE" dirty="0"/>
              <a:t>Unify OpenScape Business</a:t>
            </a:r>
          </a:p>
          <a:p>
            <a:pPr marL="342900" indent="-342900">
              <a:buFont typeface="Arial" panose="020B0604020202020204" pitchFamily="34" charset="0"/>
              <a:buChar char="•"/>
            </a:pPr>
            <a:r>
              <a:rPr lang="de-DE" dirty="0"/>
              <a:t>Unify OpenScape Voice</a:t>
            </a:r>
          </a:p>
        </p:txBody>
      </p:sp>
      <p:sp>
        <p:nvSpPr>
          <p:cNvPr id="3" name="Titel 2"/>
          <p:cNvSpPr>
            <a:spLocks noGrp="1"/>
          </p:cNvSpPr>
          <p:nvPr>
            <p:ph type="title"/>
          </p:nvPr>
        </p:nvSpPr>
        <p:spPr/>
        <p:txBody>
          <a:bodyPr/>
          <a:lstStyle/>
          <a:p>
            <a:r>
              <a:rPr lang="de-DE" dirty="0"/>
              <a:t>ECSTA 5</a:t>
            </a:r>
          </a:p>
        </p:txBody>
      </p:sp>
      <p:sp>
        <p:nvSpPr>
          <p:cNvPr id="4" name="Datumsplatzhalter 3"/>
          <p:cNvSpPr>
            <a:spLocks noGrp="1"/>
          </p:cNvSpPr>
          <p:nvPr>
            <p:ph type="dt" sz="half" idx="15"/>
          </p:nvPr>
        </p:nvSpPr>
        <p:spPr/>
        <p:txBody>
          <a:bodyPr/>
          <a:lstStyle/>
          <a:p>
            <a:r>
              <a:rPr lang="de-DE"/>
              <a:t>© estos GmbH</a:t>
            </a:r>
            <a:endParaRPr lang="de-DE" dirty="0"/>
          </a:p>
        </p:txBody>
      </p:sp>
      <p:sp>
        <p:nvSpPr>
          <p:cNvPr id="8" name="Fußzeilenplatzhalter 7"/>
          <p:cNvSpPr>
            <a:spLocks noGrp="1"/>
          </p:cNvSpPr>
          <p:nvPr>
            <p:ph type="ftr" sz="quarter" idx="16"/>
          </p:nvPr>
        </p:nvSpPr>
        <p:spPr/>
        <p:txBody>
          <a:bodyPr/>
          <a:lstStyle/>
          <a:p>
            <a:r>
              <a:rPr lang="en-US" dirty="0"/>
              <a:t>Release 8/23/2017. Valid until 29/9/2017. Errors and subsequent changes are reserved.</a:t>
            </a:r>
            <a:endParaRPr lang="de-DE" dirty="0"/>
          </a:p>
        </p:txBody>
      </p:sp>
      <p:sp>
        <p:nvSpPr>
          <p:cNvPr id="10" name="Textplatzhalter 9"/>
          <p:cNvSpPr>
            <a:spLocks noGrp="1"/>
          </p:cNvSpPr>
          <p:nvPr>
            <p:ph type="body" sz="quarter" idx="18"/>
          </p:nvPr>
        </p:nvSpPr>
        <p:spPr/>
        <p:txBody>
          <a:bodyPr/>
          <a:lstStyle/>
          <a:p>
            <a:endParaRPr lang="de-DE" dirty="0"/>
          </a:p>
        </p:txBody>
      </p:sp>
      <p:pic>
        <p:nvPicPr>
          <p:cNvPr id="11" name="Picture 8" descr="http://www.estos.de/typo3temp/fl_realurl_image/devcon-tech-de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97352" y="2790261"/>
            <a:ext cx="977387" cy="768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www.estos.de/typo3temp/fl_realurl_image/snom-partner-technology-partner-c-250px-s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3809" y="3680395"/>
            <a:ext cx="651591" cy="6911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estos.de/typo3temp/pics/neu-6_7974e5e14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6377" y="5378713"/>
            <a:ext cx="750065" cy="58505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1622" y="4596836"/>
            <a:ext cx="2168846" cy="569205"/>
          </a:xfrm>
          <a:prstGeom prst="rect">
            <a:avLst/>
          </a:prstGeom>
        </p:spPr>
      </p:pic>
      <p:sp>
        <p:nvSpPr>
          <p:cNvPr id="7" name="Foliennummernplatzhalter 6"/>
          <p:cNvSpPr>
            <a:spLocks noGrp="1"/>
          </p:cNvSpPr>
          <p:nvPr>
            <p:ph type="sldNum" sz="quarter" idx="17"/>
          </p:nvPr>
        </p:nvSpPr>
        <p:spPr/>
        <p:txBody>
          <a:bodyPr/>
          <a:lstStyle/>
          <a:p>
            <a:fld id="{C7C905D0-24F0-4A5D-A8FD-F45F8E9F1544}" type="slidenum">
              <a:rPr lang="de-DE" smtClean="0"/>
              <a:pPr/>
              <a:t>41</a:t>
            </a:fld>
            <a:endParaRPr lang="de-DE" dirty="0"/>
          </a:p>
        </p:txBody>
      </p:sp>
    </p:spTree>
    <p:extLst>
      <p:ext uri="{BB962C8B-B14F-4D97-AF65-F5344CB8AC3E}">
        <p14:creationId xmlns:p14="http://schemas.microsoft.com/office/powerpoint/2010/main" val="406894853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Inhaltsplatzhalter 58"/>
          <p:cNvSpPr>
            <a:spLocks noGrp="1"/>
          </p:cNvSpPr>
          <p:nvPr>
            <p:ph sz="quarter" idx="14"/>
          </p:nvPr>
        </p:nvSpPr>
        <p:spPr/>
        <p:txBody>
          <a:bodyPr/>
          <a:lstStyle/>
          <a:p>
            <a:r>
              <a:rPr lang="de-DE" dirty="0" err="1"/>
              <a:t>phone</a:t>
            </a:r>
            <a:r>
              <a:rPr lang="de-DE" dirty="0"/>
              <a:t>:	+39 (0432) 425580</a:t>
            </a:r>
          </a:p>
          <a:p>
            <a:r>
              <a:rPr lang="de-DE" dirty="0"/>
              <a:t>Mobile:	+39 (393) 9199997</a:t>
            </a:r>
          </a:p>
          <a:p>
            <a:endParaRPr lang="de-DE" dirty="0"/>
          </a:p>
          <a:p>
            <a:r>
              <a:rPr lang="de-DE" dirty="0">
                <a:hlinkClick r:id="rId3"/>
              </a:rPr>
              <a:t>stefano.chittaro@estos.it</a:t>
            </a:r>
            <a:endParaRPr lang="de-DE" dirty="0"/>
          </a:p>
          <a:p>
            <a:r>
              <a:rPr lang="de-DE" dirty="0">
                <a:hlinkClick r:id="rId4" action="ppaction://hlinkfile"/>
              </a:rPr>
              <a:t>call.estos.it/</a:t>
            </a:r>
            <a:r>
              <a:rPr lang="de-DE" dirty="0" err="1">
                <a:hlinkClick r:id="rId4" action="ppaction://hlinkfile"/>
              </a:rPr>
              <a:t>stefano.chittaro</a:t>
            </a:r>
            <a:endParaRPr lang="de-DE" dirty="0"/>
          </a:p>
        </p:txBody>
      </p:sp>
      <p:sp>
        <p:nvSpPr>
          <p:cNvPr id="6" name="Untertitel 5"/>
          <p:cNvSpPr>
            <a:spLocks noGrp="1"/>
          </p:cNvSpPr>
          <p:nvPr>
            <p:ph type="subTitle" idx="1"/>
          </p:nvPr>
        </p:nvSpPr>
        <p:spPr/>
        <p:txBody>
          <a:bodyPr>
            <a:normAutofit lnSpcReduction="10000"/>
          </a:bodyPr>
          <a:lstStyle/>
          <a:p>
            <a:r>
              <a:rPr lang="de-DE" b="1" dirty="0"/>
              <a:t>Stefano Chittaro</a:t>
            </a:r>
          </a:p>
          <a:p>
            <a:r>
              <a:rPr lang="de-DE" dirty="0"/>
              <a:t>Account </a:t>
            </a:r>
            <a:r>
              <a:rPr lang="de-DE" dirty="0" err="1"/>
              <a:t>Director</a:t>
            </a:r>
            <a:r>
              <a:rPr lang="de-DE" dirty="0"/>
              <a:t> Expert Partner International</a:t>
            </a:r>
          </a:p>
        </p:txBody>
      </p:sp>
      <p:sp>
        <p:nvSpPr>
          <p:cNvPr id="61" name="Inhaltsplatzhalter 60"/>
          <p:cNvSpPr>
            <a:spLocks noGrp="1"/>
          </p:cNvSpPr>
          <p:nvPr>
            <p:ph sz="quarter" idx="16"/>
          </p:nvPr>
        </p:nvSpPr>
        <p:spPr/>
        <p:txBody>
          <a:bodyPr/>
          <a:lstStyle/>
          <a:p>
            <a:r>
              <a:rPr lang="de-DE" dirty="0" err="1"/>
              <a:t>phone</a:t>
            </a:r>
            <a:r>
              <a:rPr lang="de-DE" dirty="0"/>
              <a:t>:	+39 (0432) 425578</a:t>
            </a:r>
          </a:p>
          <a:p>
            <a:endParaRPr lang="de-DE" dirty="0"/>
          </a:p>
          <a:p>
            <a:r>
              <a:rPr lang="de-DE" dirty="0">
                <a:hlinkClick r:id="rId5"/>
              </a:rPr>
              <a:t>daniela.sepulcri@estos.it</a:t>
            </a:r>
            <a:endParaRPr lang="de-DE" dirty="0"/>
          </a:p>
          <a:p>
            <a:r>
              <a:rPr lang="de-DE" dirty="0">
                <a:hlinkClick r:id="rId6" action="ppaction://hlinkfile"/>
              </a:rPr>
              <a:t>call.estos.it/</a:t>
            </a:r>
            <a:r>
              <a:rPr lang="de-DE" dirty="0" err="1">
                <a:hlinkClick r:id="rId6" action="ppaction://hlinkfile"/>
              </a:rPr>
              <a:t>daniela.sepulcri</a:t>
            </a:r>
            <a:endParaRPr lang="de-DE" dirty="0"/>
          </a:p>
        </p:txBody>
      </p:sp>
      <p:sp>
        <p:nvSpPr>
          <p:cNvPr id="62" name="Textplatzhalter 61"/>
          <p:cNvSpPr>
            <a:spLocks noGrp="1"/>
          </p:cNvSpPr>
          <p:nvPr>
            <p:ph type="body" sz="quarter" idx="17"/>
          </p:nvPr>
        </p:nvSpPr>
        <p:spPr/>
        <p:txBody>
          <a:bodyPr/>
          <a:lstStyle/>
          <a:p>
            <a:r>
              <a:rPr lang="de-DE" b="1" dirty="0"/>
              <a:t>Daniela Sepulcri</a:t>
            </a:r>
          </a:p>
          <a:p>
            <a:r>
              <a:rPr lang="de-DE" dirty="0"/>
              <a:t>Account Manager ITA &amp; </a:t>
            </a:r>
            <a:r>
              <a:rPr lang="de-DE" dirty="0" err="1"/>
              <a:t>Int'l</a:t>
            </a:r>
            <a:endParaRPr lang="de-DE" dirty="0"/>
          </a:p>
        </p:txBody>
      </p:sp>
      <p:pic>
        <p:nvPicPr>
          <p:cNvPr id="9" name="Immagine 8">
            <a:extLst>
              <a:ext uri="{FF2B5EF4-FFF2-40B4-BE49-F238E27FC236}">
                <a16:creationId xmlns:a16="http://schemas.microsoft.com/office/drawing/2014/main" xmlns="" id="{734411CC-DEC3-4321-9E69-65C2DC118F53}"/>
              </a:ext>
            </a:extLst>
          </p:cNvPr>
          <p:cNvPicPr>
            <a:picLocks noChangeAspect="1"/>
          </p:cNvPicPr>
          <p:nvPr/>
        </p:nvPicPr>
        <p:blipFill>
          <a:blip r:embed="rId7"/>
          <a:stretch>
            <a:fillRect/>
          </a:stretch>
        </p:blipFill>
        <p:spPr>
          <a:xfrm>
            <a:off x="275965" y="1787725"/>
            <a:ext cx="1862087" cy="2172435"/>
          </a:xfrm>
          <a:prstGeom prst="rect">
            <a:avLst/>
          </a:prstGeom>
        </p:spPr>
      </p:pic>
      <p:pic>
        <p:nvPicPr>
          <p:cNvPr id="11" name="Immagine 10">
            <a:extLst>
              <a:ext uri="{FF2B5EF4-FFF2-40B4-BE49-F238E27FC236}">
                <a16:creationId xmlns:a16="http://schemas.microsoft.com/office/drawing/2014/main" xmlns="" id="{C37941AF-D799-4A99-891B-7E57D7172E83}"/>
              </a:ext>
            </a:extLst>
          </p:cNvPr>
          <p:cNvPicPr>
            <a:picLocks noChangeAspect="1"/>
          </p:cNvPicPr>
          <p:nvPr/>
        </p:nvPicPr>
        <p:blipFill>
          <a:blip r:embed="rId8"/>
          <a:stretch>
            <a:fillRect/>
          </a:stretch>
        </p:blipFill>
        <p:spPr>
          <a:xfrm>
            <a:off x="275965" y="4213225"/>
            <a:ext cx="1799887" cy="2160943"/>
          </a:xfrm>
          <a:prstGeom prst="rect">
            <a:avLst/>
          </a:prstGeom>
        </p:spPr>
      </p:pic>
    </p:spTree>
    <p:extLst>
      <p:ext uri="{BB962C8B-B14F-4D97-AF65-F5344CB8AC3E}">
        <p14:creationId xmlns:p14="http://schemas.microsoft.com/office/powerpoint/2010/main" val="174402707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3474080" y="997802"/>
            <a:ext cx="5281084" cy="577608"/>
          </a:xfrm>
        </p:spPr>
        <p:txBody>
          <a:bodyPr>
            <a:normAutofit fontScale="92500"/>
          </a:bodyPr>
          <a:lstStyle/>
          <a:p>
            <a:pPr algn="ctr">
              <a:lnSpc>
                <a:spcPct val="100000"/>
              </a:lnSpc>
            </a:pPr>
            <a:r>
              <a:rPr lang="de-DE" sz="2400" b="1" dirty="0" err="1">
                <a:solidFill>
                  <a:schemeClr val="accent2"/>
                </a:solidFill>
              </a:rPr>
              <a:t>Integrazione</a:t>
            </a:r>
            <a:r>
              <a:rPr lang="de-DE" sz="2400" b="1" dirty="0">
                <a:solidFill>
                  <a:schemeClr val="accent2"/>
                </a:solidFill>
              </a:rPr>
              <a:t> ai </a:t>
            </a:r>
            <a:r>
              <a:rPr lang="de-DE" sz="2400" b="1" dirty="0" err="1">
                <a:solidFill>
                  <a:schemeClr val="accent2"/>
                </a:solidFill>
              </a:rPr>
              <a:t>processi</a:t>
            </a:r>
            <a:r>
              <a:rPr lang="de-DE" sz="2400" b="1" dirty="0">
                <a:solidFill>
                  <a:schemeClr val="accent2"/>
                </a:solidFill>
              </a:rPr>
              <a:t> </a:t>
            </a:r>
            <a:r>
              <a:rPr lang="de-DE" sz="2400" b="1" dirty="0" err="1">
                <a:solidFill>
                  <a:schemeClr val="accent2"/>
                </a:solidFill>
              </a:rPr>
              <a:t>produttivi</a:t>
            </a:r>
            <a:r>
              <a:rPr lang="de-DE" sz="2400" b="1" dirty="0">
                <a:solidFill>
                  <a:schemeClr val="accent2"/>
                </a:solidFill>
              </a:rPr>
              <a:t> (CEBP)</a:t>
            </a:r>
          </a:p>
        </p:txBody>
      </p:sp>
      <p:pic>
        <p:nvPicPr>
          <p:cNvPr id="9" name="Inhaltsplatzhalter 8"/>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8249682" y="1611305"/>
            <a:ext cx="3334512" cy="3502151"/>
          </a:xfrm>
        </p:spPr>
      </p:pic>
      <p:sp>
        <p:nvSpPr>
          <p:cNvPr id="4" name="Titel 3"/>
          <p:cNvSpPr>
            <a:spLocks noGrp="1"/>
          </p:cNvSpPr>
          <p:nvPr>
            <p:ph type="title"/>
          </p:nvPr>
        </p:nvSpPr>
        <p:spPr>
          <a:xfrm>
            <a:off x="718297" y="270182"/>
            <a:ext cx="10862400" cy="612000"/>
          </a:xfrm>
        </p:spPr>
        <p:txBody>
          <a:bodyPr/>
          <a:lstStyle/>
          <a:p>
            <a:endParaRPr lang="de-DE"/>
          </a:p>
        </p:txBody>
      </p:sp>
      <p:sp>
        <p:nvSpPr>
          <p:cNvPr id="5" name="Textplatzhalter 4"/>
          <p:cNvSpPr>
            <a:spLocks noGrp="1"/>
          </p:cNvSpPr>
          <p:nvPr>
            <p:ph type="body" sz="quarter" idx="18"/>
          </p:nvPr>
        </p:nvSpPr>
        <p:spPr/>
        <p:txBody>
          <a:bodyPr/>
          <a:lstStyle/>
          <a:p>
            <a:endParaRPr lang="de-DE"/>
          </a:p>
        </p:txBody>
      </p:sp>
      <p:sp>
        <p:nvSpPr>
          <p:cNvPr id="6" name="Datumsplatzhalter 5"/>
          <p:cNvSpPr>
            <a:spLocks noGrp="1"/>
          </p:cNvSpPr>
          <p:nvPr>
            <p:ph type="dt" sz="half" idx="19"/>
          </p:nvPr>
        </p:nvSpPr>
        <p:spPr/>
        <p:txBody>
          <a:bodyPr/>
          <a:lstStyle/>
          <a:p>
            <a:r>
              <a:rPr lang="de-DE"/>
              <a:t>© estos GmbH</a:t>
            </a:r>
            <a:endParaRPr lang="de-DE" dirty="0"/>
          </a:p>
        </p:txBody>
      </p:sp>
      <p:sp>
        <p:nvSpPr>
          <p:cNvPr id="7" name="Fußzeilenplatzhalter 6"/>
          <p:cNvSpPr>
            <a:spLocks noGrp="1"/>
          </p:cNvSpPr>
          <p:nvPr>
            <p:ph type="ftr" sz="quarter" idx="15"/>
          </p:nvPr>
        </p:nvSpPr>
        <p:spPr/>
        <p:txBody>
          <a:bodyPr/>
          <a:lstStyle/>
          <a:p>
            <a:r>
              <a:rPr lang="en-US" dirty="0"/>
              <a:t>Release 8/23/2017. Valid until 29/9/2017. Errors and subsequent changes are reserved.</a:t>
            </a:r>
            <a:endParaRPr lang="de-DE" dirty="0"/>
          </a:p>
        </p:txBody>
      </p:sp>
      <p:sp>
        <p:nvSpPr>
          <p:cNvPr id="8" name="Foliennummernplatzhalter 7"/>
          <p:cNvSpPr>
            <a:spLocks noGrp="1"/>
          </p:cNvSpPr>
          <p:nvPr>
            <p:ph type="sldNum" sz="quarter" idx="16"/>
          </p:nvPr>
        </p:nvSpPr>
        <p:spPr/>
        <p:txBody>
          <a:bodyPr/>
          <a:lstStyle/>
          <a:p>
            <a:fld id="{C7C905D0-24F0-4A5D-A8FD-F45F8E9F1544}" type="slidenum">
              <a:rPr lang="de-DE" smtClean="0"/>
              <a:pPr/>
              <a:t>5</a:t>
            </a:fld>
            <a:endParaRPr lang="de-DE" dirty="0"/>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9998" y="2250679"/>
            <a:ext cx="2221272" cy="2223404"/>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868" y="2214809"/>
            <a:ext cx="3334512" cy="2295144"/>
          </a:xfrm>
          <a:prstGeom prst="rect">
            <a:avLst/>
          </a:prstGeom>
        </p:spPr>
      </p:pic>
      <p:sp>
        <p:nvSpPr>
          <p:cNvPr id="11" name="Gewitterblitz 10"/>
          <p:cNvSpPr/>
          <p:nvPr/>
        </p:nvSpPr>
        <p:spPr>
          <a:xfrm>
            <a:off x="3508955" y="1611305"/>
            <a:ext cx="858853" cy="1241631"/>
          </a:xfrm>
          <a:prstGeom prst="lightningBol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1187439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1"/>
          <p:cNvSpPr>
            <a:spLocks noGrp="1"/>
          </p:cNvSpPr>
          <p:nvPr>
            <p:ph sz="quarter" idx="13"/>
          </p:nvPr>
        </p:nvSpPr>
        <p:spPr>
          <a:blipFill dpi="0" rotWithShape="1">
            <a:blip r:embed="rId3">
              <a:alphaModFix amt="18000"/>
            </a:blip>
            <a:srcRect/>
            <a:stretch>
              <a:fillRect/>
            </a:stretch>
          </a:blipFill>
        </p:spPr>
        <p:txBody>
          <a:bodyPr/>
          <a:lstStyle/>
          <a:p>
            <a:endParaRPr lang="de-DE" dirty="0"/>
          </a:p>
        </p:txBody>
      </p:sp>
      <p:sp>
        <p:nvSpPr>
          <p:cNvPr id="19" name="Inhaltsplatzhalter 10"/>
          <p:cNvSpPr txBox="1">
            <a:spLocks/>
          </p:cNvSpPr>
          <p:nvPr/>
        </p:nvSpPr>
        <p:spPr>
          <a:xfrm>
            <a:off x="4392525" y="4798886"/>
            <a:ext cx="3456000" cy="649616"/>
          </a:xfrm>
          <a:prstGeom prst="rect">
            <a:avLst/>
          </a:prstGeom>
          <a:solidFill>
            <a:schemeClr val="bg1">
              <a:alpha val="48000"/>
            </a:schemeClr>
          </a:solidFill>
          <a:effectLst>
            <a:softEdge rad="63500"/>
          </a:effectLst>
        </p:spPr>
        <p:txBody>
          <a:bodyPr>
            <a:normAutofit/>
          </a:bodyPr>
          <a:lstStyle>
            <a:lvl1pPr marL="342839" indent="-342839"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1pPr>
            <a:lvl2pPr marL="742819" indent="-285700"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2pPr>
            <a:lvl3pPr marL="1142798" indent="-228560" algn="l" defTabSz="914239" rtl="0" eaLnBrk="1" latinLnBrk="0" hangingPunct="1">
              <a:spcBef>
                <a:spcPct val="20000"/>
              </a:spcBef>
              <a:buClr>
                <a:srgbClr val="4D4D4D"/>
              </a:buClr>
              <a:buFont typeface="Source Sans Pro Light" panose="020B0604020202020204" pitchFamily="34" charset="0"/>
              <a:buChar char="●"/>
              <a:defRPr sz="1400" kern="1200">
                <a:solidFill>
                  <a:schemeClr val="tx1"/>
                </a:solidFill>
                <a:latin typeface="Source Sans Pro Light" panose="02000503040000020004" pitchFamily="2" charset="0"/>
                <a:ea typeface="+mn-ea"/>
                <a:cs typeface="Source Sans Pro Light" pitchFamily="34" charset="0"/>
              </a:defRPr>
            </a:lvl3pPr>
            <a:lvl4pPr marL="1599918"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4pPr>
            <a:lvl5pPr marL="2057037"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5pPr>
            <a:lvl6pPr marL="2514156"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9pPr>
          </a:lstStyle>
          <a:p>
            <a:pPr marL="0" indent="0" algn="ctr">
              <a:buNone/>
            </a:pPr>
            <a:r>
              <a:rPr lang="de-DE" sz="2400" b="1" dirty="0">
                <a:solidFill>
                  <a:schemeClr val="accent2"/>
                </a:solidFill>
              </a:rPr>
              <a:t>Multi-site</a:t>
            </a:r>
          </a:p>
        </p:txBody>
      </p:sp>
      <p:sp>
        <p:nvSpPr>
          <p:cNvPr id="20" name="Inhaltsplatzhalter 11"/>
          <p:cNvSpPr txBox="1">
            <a:spLocks/>
          </p:cNvSpPr>
          <p:nvPr/>
        </p:nvSpPr>
        <p:spPr>
          <a:xfrm>
            <a:off x="8183088" y="4798886"/>
            <a:ext cx="3456000" cy="649616"/>
          </a:xfrm>
          <a:prstGeom prst="rect">
            <a:avLst/>
          </a:prstGeom>
          <a:solidFill>
            <a:schemeClr val="bg1">
              <a:alpha val="48000"/>
            </a:schemeClr>
          </a:solidFill>
          <a:effectLst>
            <a:softEdge rad="63500"/>
          </a:effectLst>
        </p:spPr>
        <p:txBody>
          <a:bodyPr>
            <a:normAutofit/>
          </a:bodyPr>
          <a:lstStyle>
            <a:lvl1pPr marL="342839" indent="-342839"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1pPr>
            <a:lvl2pPr marL="742819" indent="-285700"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2pPr>
            <a:lvl3pPr marL="1142798" indent="-228560" algn="l" defTabSz="914239" rtl="0" eaLnBrk="1" latinLnBrk="0" hangingPunct="1">
              <a:spcBef>
                <a:spcPct val="20000"/>
              </a:spcBef>
              <a:buClr>
                <a:srgbClr val="4D4D4D"/>
              </a:buClr>
              <a:buFont typeface="Source Sans Pro Light" panose="020B0604020202020204" pitchFamily="34" charset="0"/>
              <a:buChar char="●"/>
              <a:defRPr sz="1400" kern="1200">
                <a:solidFill>
                  <a:schemeClr val="tx1"/>
                </a:solidFill>
                <a:latin typeface="Source Sans Pro Light" panose="02000503040000020004" pitchFamily="2" charset="0"/>
                <a:ea typeface="+mn-ea"/>
                <a:cs typeface="Source Sans Pro Light" pitchFamily="34" charset="0"/>
              </a:defRPr>
            </a:lvl3pPr>
            <a:lvl4pPr marL="1599918"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4pPr>
            <a:lvl5pPr marL="2057037"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5pPr>
            <a:lvl6pPr marL="2514156"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9pPr>
          </a:lstStyle>
          <a:p>
            <a:pPr marL="0" indent="0" algn="ctr">
              <a:buNone/>
            </a:pPr>
            <a:r>
              <a:rPr lang="de-DE" sz="2400" b="1" dirty="0">
                <a:solidFill>
                  <a:schemeClr val="accent2"/>
                </a:solidFill>
              </a:rPr>
              <a:t>Multi-device</a:t>
            </a:r>
          </a:p>
        </p:txBody>
      </p:sp>
      <p:pic>
        <p:nvPicPr>
          <p:cNvPr id="21" name="Grafik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3648" y="2596648"/>
            <a:ext cx="1664704" cy="1664704"/>
          </a:xfrm>
          <a:prstGeom prst="rect">
            <a:avLst/>
          </a:prstGeom>
        </p:spPr>
      </p:pic>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8752" y="2596648"/>
            <a:ext cx="1664704" cy="1664704"/>
          </a:xfrm>
          <a:prstGeom prst="rect">
            <a:avLst/>
          </a:prstGeom>
        </p:spPr>
      </p:pic>
      <p:pic>
        <p:nvPicPr>
          <p:cNvPr id="23" name="Grafik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8736" y="2596648"/>
            <a:ext cx="1664704" cy="1664704"/>
          </a:xfrm>
          <a:prstGeom prst="rect">
            <a:avLst/>
          </a:prstGeom>
        </p:spPr>
      </p:pic>
      <p:sp>
        <p:nvSpPr>
          <p:cNvPr id="24" name="Inhaltsplatzhalter 10"/>
          <p:cNvSpPr txBox="1">
            <a:spLocks/>
          </p:cNvSpPr>
          <p:nvPr/>
        </p:nvSpPr>
        <p:spPr>
          <a:xfrm>
            <a:off x="603104" y="4798886"/>
            <a:ext cx="3456000" cy="649616"/>
          </a:xfrm>
          <a:prstGeom prst="rect">
            <a:avLst/>
          </a:prstGeom>
          <a:solidFill>
            <a:schemeClr val="bg1">
              <a:alpha val="48000"/>
            </a:schemeClr>
          </a:solidFill>
          <a:effectLst>
            <a:softEdge rad="63500"/>
          </a:effectLst>
        </p:spPr>
        <p:txBody>
          <a:bodyPr>
            <a:normAutofit/>
          </a:bodyPr>
          <a:lstStyle>
            <a:lvl1pPr marL="342839" indent="-342839"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1pPr>
            <a:lvl2pPr marL="742819" indent="-285700"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2pPr>
            <a:lvl3pPr marL="1142798" indent="-228560" algn="l" defTabSz="914239" rtl="0" eaLnBrk="1" latinLnBrk="0" hangingPunct="1">
              <a:spcBef>
                <a:spcPct val="20000"/>
              </a:spcBef>
              <a:buClr>
                <a:srgbClr val="4D4D4D"/>
              </a:buClr>
              <a:buFont typeface="Source Sans Pro Light" panose="020B0604020202020204" pitchFamily="34" charset="0"/>
              <a:buChar char="●"/>
              <a:defRPr sz="1400" kern="1200">
                <a:solidFill>
                  <a:schemeClr val="tx1"/>
                </a:solidFill>
                <a:latin typeface="Source Sans Pro Light" panose="02000503040000020004" pitchFamily="2" charset="0"/>
                <a:ea typeface="+mn-ea"/>
                <a:cs typeface="Source Sans Pro Light" pitchFamily="34" charset="0"/>
              </a:defRPr>
            </a:lvl3pPr>
            <a:lvl4pPr marL="1599918"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4pPr>
            <a:lvl5pPr marL="2057037"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5pPr>
            <a:lvl6pPr marL="2514156"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9pPr>
          </a:lstStyle>
          <a:p>
            <a:pPr marL="0" indent="0" algn="ctr">
              <a:buNone/>
            </a:pPr>
            <a:r>
              <a:rPr lang="de-DE" sz="2400" b="1" dirty="0">
                <a:solidFill>
                  <a:schemeClr val="accent2"/>
                </a:solidFill>
              </a:rPr>
              <a:t>Multi-vendor</a:t>
            </a:r>
          </a:p>
        </p:txBody>
      </p:sp>
    </p:spTree>
    <p:extLst>
      <p:ext uri="{BB962C8B-B14F-4D97-AF65-F5344CB8AC3E}">
        <p14:creationId xmlns:p14="http://schemas.microsoft.com/office/powerpoint/2010/main" val="279886473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1"/>
          <p:cNvSpPr>
            <a:spLocks noGrp="1"/>
          </p:cNvSpPr>
          <p:nvPr>
            <p:ph sz="quarter" idx="13"/>
          </p:nvPr>
        </p:nvSpPr>
        <p:spPr>
          <a:xfrm>
            <a:off x="191344" y="116632"/>
            <a:ext cx="11853389" cy="6603446"/>
          </a:xfrm>
          <a:blipFill dpi="0" rotWithShape="1">
            <a:blip r:embed="rId3">
              <a:alphaModFix amt="18000"/>
            </a:blip>
            <a:srcRect/>
            <a:stretch>
              <a:fillRect/>
            </a:stretch>
          </a:blipFill>
        </p:spPr>
        <p:txBody>
          <a:bodyPr/>
          <a:lstStyle/>
          <a:p>
            <a:endParaRPr lang="de-DE" dirty="0"/>
          </a:p>
        </p:txBody>
      </p:sp>
      <p:sp>
        <p:nvSpPr>
          <p:cNvPr id="19" name="Inhaltsplatzhalter 10"/>
          <p:cNvSpPr txBox="1">
            <a:spLocks/>
          </p:cNvSpPr>
          <p:nvPr/>
        </p:nvSpPr>
        <p:spPr>
          <a:xfrm>
            <a:off x="4239568" y="4221088"/>
            <a:ext cx="3456000" cy="649616"/>
          </a:xfrm>
          <a:prstGeom prst="rect">
            <a:avLst/>
          </a:prstGeom>
          <a:solidFill>
            <a:schemeClr val="bg1">
              <a:alpha val="48000"/>
            </a:schemeClr>
          </a:solidFill>
          <a:effectLst>
            <a:softEdge rad="63500"/>
          </a:effectLst>
        </p:spPr>
        <p:txBody>
          <a:bodyPr>
            <a:normAutofit/>
          </a:bodyPr>
          <a:lstStyle>
            <a:lvl1pPr marL="342839" indent="-342839"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1pPr>
            <a:lvl2pPr marL="742819" indent="-285700" algn="l" defTabSz="914239" rtl="0" eaLnBrk="1" latinLnBrk="0" hangingPunct="1">
              <a:spcBef>
                <a:spcPct val="20000"/>
              </a:spcBef>
              <a:buClr>
                <a:srgbClr val="4D4D4D"/>
              </a:buClr>
              <a:buFont typeface="Source Sans Pro Light" panose="020B0604020202020204" pitchFamily="34" charset="0"/>
              <a:buChar char="●"/>
              <a:defRPr sz="1800" kern="1200">
                <a:solidFill>
                  <a:schemeClr val="tx1"/>
                </a:solidFill>
                <a:latin typeface="Source Sans Pro Light" panose="02000503040000020004" pitchFamily="2" charset="0"/>
                <a:ea typeface="+mn-ea"/>
                <a:cs typeface="Source Sans Pro Light" pitchFamily="34" charset="0"/>
              </a:defRPr>
            </a:lvl2pPr>
            <a:lvl3pPr marL="1142798" indent="-228560" algn="l" defTabSz="914239" rtl="0" eaLnBrk="1" latinLnBrk="0" hangingPunct="1">
              <a:spcBef>
                <a:spcPct val="20000"/>
              </a:spcBef>
              <a:buClr>
                <a:srgbClr val="4D4D4D"/>
              </a:buClr>
              <a:buFont typeface="Source Sans Pro Light" panose="020B0604020202020204" pitchFamily="34" charset="0"/>
              <a:buChar char="●"/>
              <a:defRPr sz="1400" kern="1200">
                <a:solidFill>
                  <a:schemeClr val="tx1"/>
                </a:solidFill>
                <a:latin typeface="Source Sans Pro Light" panose="02000503040000020004" pitchFamily="2" charset="0"/>
                <a:ea typeface="+mn-ea"/>
                <a:cs typeface="Source Sans Pro Light" pitchFamily="34" charset="0"/>
              </a:defRPr>
            </a:lvl3pPr>
            <a:lvl4pPr marL="1599918"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4pPr>
            <a:lvl5pPr marL="2057037" indent="-228560" algn="l" defTabSz="914239" rtl="0" eaLnBrk="1" latinLnBrk="0" hangingPunct="1">
              <a:spcBef>
                <a:spcPct val="20000"/>
              </a:spcBef>
              <a:buClr>
                <a:srgbClr val="4D4D4D"/>
              </a:buClr>
              <a:buFont typeface="Source Sans Pro Light" panose="05050102010706020507" pitchFamily="18" charset="2"/>
              <a:buChar char="-"/>
              <a:defRPr sz="1400" kern="1200">
                <a:solidFill>
                  <a:schemeClr val="tx1"/>
                </a:solidFill>
                <a:latin typeface="Source Sans Pro Light" panose="02000503040000020004" pitchFamily="2" charset="0"/>
                <a:ea typeface="+mn-ea"/>
                <a:cs typeface="+mn-cs"/>
              </a:defRPr>
            </a:lvl5pPr>
            <a:lvl6pPr marL="2514156"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Source Sans Pro Light" pitchFamily="34" charset="0"/>
              <a:buChar char="•"/>
              <a:defRPr sz="2000" kern="1200">
                <a:solidFill>
                  <a:schemeClr val="tx1"/>
                </a:solidFill>
                <a:latin typeface="+mn-lt"/>
                <a:ea typeface="+mn-ea"/>
                <a:cs typeface="+mn-cs"/>
              </a:defRPr>
            </a:lvl9pPr>
          </a:lstStyle>
          <a:p>
            <a:pPr marL="0" indent="0" algn="ctr">
              <a:buNone/>
            </a:pPr>
            <a:r>
              <a:rPr lang="de-DE" sz="2400" b="1" dirty="0" err="1">
                <a:solidFill>
                  <a:schemeClr val="accent2"/>
                </a:solidFill>
              </a:rPr>
              <a:t>Federation</a:t>
            </a:r>
            <a:endParaRPr lang="de-DE" sz="2400" b="1" dirty="0">
              <a:solidFill>
                <a:schemeClr val="accent2"/>
              </a:solidFill>
            </a:endParaRPr>
          </a:p>
        </p:txBody>
      </p:sp>
      <p:pic>
        <p:nvPicPr>
          <p:cNvPr id="21" name="Grafik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6014" y="2492896"/>
            <a:ext cx="1663108" cy="1664704"/>
          </a:xfrm>
          <a:prstGeom prst="rect">
            <a:avLst/>
          </a:prstGeom>
        </p:spPr>
      </p:pic>
    </p:spTree>
    <p:extLst>
      <p:ext uri="{BB962C8B-B14F-4D97-AF65-F5344CB8AC3E}">
        <p14:creationId xmlns:p14="http://schemas.microsoft.com/office/powerpoint/2010/main" val="8030038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956" y="1854106"/>
            <a:ext cx="2223404" cy="2223404"/>
          </a:xfrm>
          <a:prstGeom prst="rect">
            <a:avLst/>
          </a:prstGeom>
        </p:spPr>
      </p:pic>
      <p:sp>
        <p:nvSpPr>
          <p:cNvPr id="14" name="Textfeld 13"/>
          <p:cNvSpPr txBox="1"/>
          <p:nvPr/>
        </p:nvSpPr>
        <p:spPr>
          <a:xfrm>
            <a:off x="5509899" y="4471535"/>
            <a:ext cx="5402441" cy="461665"/>
          </a:xfrm>
          <a:prstGeom prst="rect">
            <a:avLst/>
          </a:prstGeom>
          <a:solidFill>
            <a:schemeClr val="bg1">
              <a:alpha val="41000"/>
            </a:schemeClr>
          </a:solidFill>
          <a:effectLst>
            <a:softEdge rad="50800"/>
          </a:effectLst>
        </p:spPr>
        <p:txBody>
          <a:bodyPr wrap="none" rtlCol="0">
            <a:spAutoFit/>
          </a:bodyPr>
          <a:lstStyle/>
          <a:p>
            <a:r>
              <a:rPr lang="de-DE" sz="2400" b="1" dirty="0">
                <a:solidFill>
                  <a:schemeClr val="accent2"/>
                </a:solidFill>
              </a:rPr>
              <a:t>Contact portal/Multimedia business card</a:t>
            </a:r>
          </a:p>
        </p:txBody>
      </p:sp>
      <p:sp>
        <p:nvSpPr>
          <p:cNvPr id="15" name="Rechteck 14"/>
          <p:cNvSpPr/>
          <p:nvPr/>
        </p:nvSpPr>
        <p:spPr>
          <a:xfrm rot="20980439">
            <a:off x="3897939" y="6137125"/>
            <a:ext cx="7964688" cy="27079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9336360" y="6027003"/>
            <a:ext cx="2100255" cy="830997"/>
          </a:xfrm>
          <a:prstGeom prst="rect">
            <a:avLst/>
          </a:prstGeom>
          <a:noFill/>
        </p:spPr>
        <p:txBody>
          <a:bodyPr wrap="none" rtlCol="0">
            <a:spAutoFit/>
          </a:bodyPr>
          <a:lstStyle/>
          <a:p>
            <a:r>
              <a:rPr lang="de-DE" sz="4800" b="1" dirty="0">
                <a:solidFill>
                  <a:schemeClr val="bg1"/>
                </a:solidFill>
              </a:rPr>
              <a:t>***NEW</a:t>
            </a:r>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416" y="1843244"/>
            <a:ext cx="4320480" cy="2982524"/>
          </a:xfrm>
          <a:prstGeom prst="rect">
            <a:avLst/>
          </a:prstGeom>
        </p:spPr>
      </p:pic>
    </p:spTree>
    <p:extLst>
      <p:ext uri="{BB962C8B-B14F-4D97-AF65-F5344CB8AC3E}">
        <p14:creationId xmlns:p14="http://schemas.microsoft.com/office/powerpoint/2010/main" val="279431845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4294967295"/>
          </p:nvPr>
        </p:nvSpPr>
        <p:spPr>
          <a:xfrm>
            <a:off x="11027269" y="6547333"/>
            <a:ext cx="555131" cy="216000"/>
          </a:xfrm>
          <a:prstGeom prst="rect">
            <a:avLst/>
          </a:prstGeom>
        </p:spPr>
        <p:txBody>
          <a:bodyPr/>
          <a:lstStyle/>
          <a:p>
            <a:fld id="{C7C905D0-24F0-4A5D-A8FD-F45F8E9F1544}" type="slidenum">
              <a:rPr lang="de-DE" smtClean="0"/>
              <a:pPr/>
              <a:t>9</a:t>
            </a:fld>
            <a:endParaRPr lang="de-DE" dirty="0"/>
          </a:p>
        </p:txBody>
      </p:sp>
      <p:sp>
        <p:nvSpPr>
          <p:cNvPr id="4" name="Datumsplatzhalter 3"/>
          <p:cNvSpPr>
            <a:spLocks noGrp="1"/>
          </p:cNvSpPr>
          <p:nvPr>
            <p:ph type="dt" sz="half" idx="4294967295"/>
          </p:nvPr>
        </p:nvSpPr>
        <p:spPr>
          <a:xfrm>
            <a:off x="718868" y="6547333"/>
            <a:ext cx="840628" cy="216000"/>
          </a:xfrm>
          <a:prstGeom prst="rect">
            <a:avLst/>
          </a:prstGeom>
        </p:spPr>
        <p:txBody>
          <a:bodyPr/>
          <a:lstStyle/>
          <a:p>
            <a:r>
              <a:rPr lang="de-DE"/>
              <a:t>© estos GmbH</a:t>
            </a:r>
            <a:endParaRPr lang="de-DE" dirty="0"/>
          </a:p>
        </p:txBody>
      </p:sp>
      <p:sp>
        <p:nvSpPr>
          <p:cNvPr id="5" name="Fußzeilenplatzhalter 4"/>
          <p:cNvSpPr>
            <a:spLocks noGrp="1"/>
          </p:cNvSpPr>
          <p:nvPr>
            <p:ph type="ftr" sz="quarter" idx="4294967295"/>
          </p:nvPr>
        </p:nvSpPr>
        <p:spPr>
          <a:xfrm>
            <a:off x="1800000" y="6547333"/>
            <a:ext cx="3744096" cy="216000"/>
          </a:xfrm>
          <a:prstGeom prst="rect">
            <a:avLst/>
          </a:prstGeom>
        </p:spPr>
        <p:txBody>
          <a:bodyPr/>
          <a:lstStyle/>
          <a:p>
            <a:r>
              <a:rPr lang="en-US" dirty="0"/>
              <a:t>Release 8/23/2017. Valid until 29/9/2017. Errors and subsequent changes are reserved.</a:t>
            </a:r>
            <a:endParaRPr lang="de-DE" dirty="0"/>
          </a:p>
        </p:txBody>
      </p:sp>
      <p:pic>
        <p:nvPicPr>
          <p:cNvPr id="2" name="Inhaltsplatzhalt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0" y="0"/>
            <a:ext cx="12191999" cy="6858000"/>
          </a:xfrm>
        </p:spPr>
      </p:pic>
      <p:sp>
        <p:nvSpPr>
          <p:cNvPr id="3" name="Textfeld 2"/>
          <p:cNvSpPr txBox="1"/>
          <p:nvPr/>
        </p:nvSpPr>
        <p:spPr>
          <a:xfrm>
            <a:off x="0" y="5157192"/>
            <a:ext cx="12192000" cy="769441"/>
          </a:xfrm>
          <a:prstGeom prst="rect">
            <a:avLst/>
          </a:prstGeom>
          <a:noFill/>
        </p:spPr>
        <p:txBody>
          <a:bodyPr wrap="square" rtlCol="0">
            <a:spAutoFit/>
          </a:bodyPr>
          <a:lstStyle/>
          <a:p>
            <a:pPr algn="ctr"/>
            <a:r>
              <a:rPr lang="de-DE" sz="4400" dirty="0">
                <a:solidFill>
                  <a:schemeClr val="bg1"/>
                </a:solidFill>
              </a:rPr>
              <a:t>ProCall 6 Enterprise</a:t>
            </a:r>
          </a:p>
        </p:txBody>
      </p:sp>
      <p:sp>
        <p:nvSpPr>
          <p:cNvPr id="10" name="Textfeld 9"/>
          <p:cNvSpPr txBox="1"/>
          <p:nvPr/>
        </p:nvSpPr>
        <p:spPr>
          <a:xfrm>
            <a:off x="-1" y="5919663"/>
            <a:ext cx="12192000" cy="461665"/>
          </a:xfrm>
          <a:prstGeom prst="rect">
            <a:avLst/>
          </a:prstGeom>
          <a:noFill/>
        </p:spPr>
        <p:txBody>
          <a:bodyPr wrap="square" rtlCol="0">
            <a:spAutoFit/>
          </a:bodyPr>
          <a:lstStyle/>
          <a:p>
            <a:pPr algn="ctr"/>
            <a:r>
              <a:rPr lang="de-DE" sz="2400" dirty="0">
                <a:solidFill>
                  <a:schemeClr val="bg1"/>
                </a:solidFill>
              </a:rPr>
              <a:t>Unified Communications &amp; CTI Software Suite</a:t>
            </a:r>
          </a:p>
        </p:txBody>
      </p:sp>
    </p:spTree>
    <p:extLst>
      <p:ext uri="{BB962C8B-B14F-4D97-AF65-F5344CB8AC3E}">
        <p14:creationId xmlns:p14="http://schemas.microsoft.com/office/powerpoint/2010/main" val="4063517839"/>
      </p:ext>
    </p:extLst>
  </p:cSld>
  <p:clrMapOvr>
    <a:masterClrMapping/>
  </p:clrMapOvr>
  <p:transition spd="slow">
    <p:push dir="u"/>
  </p:transition>
</p:sld>
</file>

<file path=ppt/theme/theme1.xml><?xml version="1.0" encoding="utf-8"?>
<a:theme xmlns:a="http://schemas.openxmlformats.org/drawingml/2006/main" name="estos 2015.17 Vorlage">
  <a:themeElements>
    <a:clrScheme name="estos 2015">
      <a:dk1>
        <a:srgbClr val="000000"/>
      </a:dk1>
      <a:lt1>
        <a:srgbClr val="FFFFFF"/>
      </a:lt1>
      <a:dk2>
        <a:srgbClr val="245F5C"/>
      </a:dk2>
      <a:lt2>
        <a:srgbClr val="EAEAEA"/>
      </a:lt2>
      <a:accent1>
        <a:srgbClr val="C5D431"/>
      </a:accent1>
      <a:accent2>
        <a:srgbClr val="7DB928"/>
      </a:accent2>
      <a:accent3>
        <a:srgbClr val="4DBBB5"/>
      </a:accent3>
      <a:accent4>
        <a:srgbClr val="FCEA10"/>
      </a:accent4>
      <a:accent5>
        <a:srgbClr val="4BACC6"/>
      </a:accent5>
      <a:accent6>
        <a:srgbClr val="F79646"/>
      </a:accent6>
      <a:hlink>
        <a:srgbClr val="4DBBB5"/>
      </a:hlink>
      <a:folHlink>
        <a:srgbClr val="368F8A"/>
      </a:folHlink>
    </a:clrScheme>
    <a:fontScheme name="estos Master 2017 v1">
      <a:majorFont>
        <a:latin typeface="Source Sans Pro Ligh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tos_2017_v2.pptx" id="{8843B47F-C72A-4796-AE1B-BB710DC1A559}" vid="{3A195071-1B85-46F7-A337-D634DE57B709}"/>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tos 2015.8">
      <a:majorFont>
        <a:latin typeface="Source Sans Pro Light"/>
        <a:ea typeface=""/>
        <a:cs typeface=""/>
      </a:majorFont>
      <a:minorFont>
        <a:latin typeface="Source Sans Pro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estos 2015">
      <a:dk1>
        <a:srgbClr val="000000"/>
      </a:dk1>
      <a:lt1>
        <a:srgbClr val="FFFFFF"/>
      </a:lt1>
      <a:dk2>
        <a:srgbClr val="4DBBB5"/>
      </a:dk2>
      <a:lt2>
        <a:srgbClr val="EAEAEA"/>
      </a:lt2>
      <a:accent1>
        <a:srgbClr val="C5D431"/>
      </a:accent1>
      <a:accent2>
        <a:srgbClr val="7DB928"/>
      </a:accent2>
      <a:accent3>
        <a:srgbClr val="4DBBB5"/>
      </a:accent3>
      <a:accent4>
        <a:srgbClr val="FCEA10"/>
      </a:accent4>
      <a:accent5>
        <a:srgbClr val="4BACC6"/>
      </a:accent5>
      <a:accent6>
        <a:srgbClr val="F79646"/>
      </a:accent6>
      <a:hlink>
        <a:srgbClr val="7DB928"/>
      </a:hlink>
      <a:folHlink>
        <a:srgbClr val="7DB928"/>
      </a:folHlink>
    </a:clrScheme>
    <a:fontScheme name="estos 2015.8">
      <a:majorFont>
        <a:latin typeface="Source Sans Pro Light"/>
        <a:ea typeface=""/>
        <a:cs typeface=""/>
      </a:majorFont>
      <a:minorFont>
        <a:latin typeface="Source Sans Pro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estos_Master_2017_v2</Template>
  <TotalTime>0</TotalTime>
  <Words>6786</Words>
  <Application>Microsoft Office PowerPoint</Application>
  <PresentationFormat>Widescreen</PresentationFormat>
  <Paragraphs>607</Paragraphs>
  <Slides>42</Slides>
  <Notes>40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42</vt:i4>
      </vt:variant>
    </vt:vector>
  </HeadingPairs>
  <TitlesOfParts>
    <vt:vector size="47" baseType="lpstr">
      <vt:lpstr>Source Sans Pro ExtraLight</vt:lpstr>
      <vt:lpstr>Source Sans Pro</vt:lpstr>
      <vt:lpstr>Source Sans Pro Light</vt:lpstr>
      <vt:lpstr>Arial</vt:lpstr>
      <vt:lpstr>estos 2015.17 Vorlage</vt:lpstr>
      <vt:lpstr>Unified Communications e soluzioni cloud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Cosa c‘è di nuovo in ProCall 6 Enterprise?</vt:lpstr>
      <vt:lpstr>Cosa è stato migliorato?</vt:lpstr>
      <vt:lpstr>Cosa non è più supportato?</vt:lpstr>
      <vt:lpstr>ProCall 6 Enterprise Software Suite (CTI &amp; SIP)</vt:lpstr>
      <vt:lpstr>Funzionalità softphone disponibili</vt:lpstr>
      <vt:lpstr>PBX Supportati – Connessione SIP</vt:lpstr>
      <vt:lpstr>ProCall 6 Enterprise Software Suite (Chat &amp; Collaboration)</vt:lpstr>
      <vt:lpstr>ProCall 6 Enterprise Software Suite (CEBP &amp; Federation)</vt:lpstr>
      <vt:lpstr>ProCall 6 Enterprise Software Suite (contact portal/business card)</vt:lpstr>
      <vt:lpstr>Tutto quello che ti serve per comunicare via Internet</vt:lpstr>
      <vt:lpstr>Nuove app per iOS &amp; Android</vt:lpstr>
      <vt:lpstr>Mac client: Funzionalità consolidate e ridisegnate</vt:lpstr>
      <vt:lpstr>API server side</vt:lpstr>
      <vt:lpstr>Requisiti di sistema (5-2500 utenti per server)</vt:lpstr>
      <vt:lpstr>Requisiti hardware</vt:lpstr>
      <vt:lpstr>Licensing </vt:lpstr>
      <vt:lpstr>Presentazione standard di PowerPoint</vt:lpstr>
      <vt:lpstr>Vantaggi dei nostri servizi online</vt:lpstr>
      <vt:lpstr>Componenti Hybrid Cloud come servizi addizionali</vt:lpstr>
      <vt:lpstr>ProCall Web Communication Services</vt:lpstr>
      <vt:lpstr>ProCall Web Communication Services</vt:lpstr>
      <vt:lpstr>Modalità</vt:lpstr>
      <vt:lpstr>Prezzi listino ITA</vt:lpstr>
      <vt:lpstr>ProCall Mobility Services</vt:lpstr>
      <vt:lpstr>ProCall Mobility Services</vt:lpstr>
      <vt:lpstr>Modalità</vt:lpstr>
      <vt:lpstr>Ordine e attivazione servizi cloud</vt:lpstr>
      <vt:lpstr>Protezione dei dati</vt:lpstr>
      <vt:lpstr>Prezzi listino ITA</vt:lpstr>
      <vt:lpstr>Modalità</vt:lpstr>
      <vt:lpstr>Presentazione standard di PowerPoint</vt:lpstr>
      <vt:lpstr>ECSTA 5</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2017-08-02T13:16:09Z</dcterms:created>
  <dcterms:modified xsi:type="dcterms:W3CDTF">2017-09-08T13:55:08Z</dcterms:modified>
</cp:coreProperties>
</file>