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40" r:id="rId1"/>
    <p:sldMasterId id="2147483785" r:id="rId2"/>
  </p:sldMasterIdLst>
  <p:notesMasterIdLst>
    <p:notesMasterId r:id="rId16"/>
  </p:notesMasterIdLst>
  <p:handoutMasterIdLst>
    <p:handoutMasterId r:id="rId17"/>
  </p:handoutMasterIdLst>
  <p:sldIdLst>
    <p:sldId id="313" r:id="rId3"/>
    <p:sldId id="324" r:id="rId4"/>
    <p:sldId id="354" r:id="rId5"/>
    <p:sldId id="357" r:id="rId6"/>
    <p:sldId id="363" r:id="rId7"/>
    <p:sldId id="364" r:id="rId8"/>
    <p:sldId id="365" r:id="rId9"/>
    <p:sldId id="366" r:id="rId10"/>
    <p:sldId id="358" r:id="rId11"/>
    <p:sldId id="355" r:id="rId12"/>
    <p:sldId id="359" r:id="rId13"/>
    <p:sldId id="350" r:id="rId14"/>
    <p:sldId id="258" r:id="rId15"/>
  </p:sldIdLst>
  <p:sldSz cx="12192000" cy="6858000"/>
  <p:notesSz cx="6858000" cy="9144000"/>
  <p:defaultTextStyle>
    <a:defPPr>
      <a:defRPr lang="de-DE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9A9"/>
    <a:srgbClr val="7DB928"/>
    <a:srgbClr val="DDDC1F"/>
    <a:srgbClr val="C9E725"/>
    <a:srgbClr val="7EB928"/>
    <a:srgbClr val="EAEAEA"/>
    <a:srgbClr val="2B2B2B"/>
    <a:srgbClr val="4DBBB5"/>
    <a:srgbClr val="C5D431"/>
    <a:srgbClr val="FCE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 autoAdjust="0"/>
  </p:normalViewPr>
  <p:slideViewPr>
    <p:cSldViewPr>
      <p:cViewPr>
        <p:scale>
          <a:sx n="100" d="100"/>
          <a:sy n="100" d="100"/>
        </p:scale>
        <p:origin x="936" y="4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34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6858000" cy="971600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Kopfzeilenplatzhalter 9"/>
          <p:cNvSpPr>
            <a:spLocks noGrp="1"/>
          </p:cNvSpPr>
          <p:nvPr>
            <p:ph type="hdr" sz="quarter"/>
          </p:nvPr>
        </p:nvSpPr>
        <p:spPr>
          <a:xfrm>
            <a:off x="548680" y="272256"/>
            <a:ext cx="5760640" cy="459317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de-DE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Datumsplatzhalter 18"/>
          <p:cNvSpPr>
            <a:spLocks noGrp="1"/>
          </p:cNvSpPr>
          <p:nvPr>
            <p:ph type="dt" sz="quarter" idx="1"/>
          </p:nvPr>
        </p:nvSpPr>
        <p:spPr>
          <a:xfrm>
            <a:off x="155303" y="8545465"/>
            <a:ext cx="1120634" cy="288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endParaRPr lang="de-DE" sz="1000" dirty="0">
              <a:solidFill>
                <a:srgbClr val="4D4D4D"/>
              </a:solidFill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3"/>
          </p:nvPr>
        </p:nvSpPr>
        <p:spPr>
          <a:xfrm>
            <a:off x="6004012" y="8572195"/>
            <a:ext cx="378042" cy="261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l"/>
            <a:fld id="{696429D2-D6DE-4168-B118-B6DE597E9EEE}" type="slidenum">
              <a:rPr lang="de-DE" sz="1000" smtClean="0">
                <a:solidFill>
                  <a:srgbClr val="4D4D4D"/>
                </a:solidFill>
              </a:rPr>
              <a:pPr algn="l"/>
              <a:t>‹N›</a:t>
            </a:fld>
            <a:endParaRPr lang="de-DE" sz="1000" dirty="0">
              <a:solidFill>
                <a:srgbClr val="4D4D4D"/>
              </a:solidFill>
            </a:endParaRP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2"/>
          </p:nvPr>
        </p:nvSpPr>
        <p:spPr>
          <a:xfrm>
            <a:off x="1275937" y="8545466"/>
            <a:ext cx="1588286" cy="288000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200"/>
            </a:lvl1pPr>
          </a:lstStyle>
          <a:p>
            <a:endParaRPr lang="de-DE" sz="1000" dirty="0">
              <a:solidFill>
                <a:srgbClr val="4D4D4D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965" y="8612304"/>
            <a:ext cx="724070" cy="21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1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6858000" cy="3995937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0481" y="323528"/>
            <a:ext cx="5977037" cy="336283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34634" y="3995937"/>
            <a:ext cx="6588732" cy="4992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2960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8014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00736" algn="l" defTabSz="801472" rtl="0" eaLnBrk="1" latinLnBrk="0" hangingPunct="1">
      <a:defRPr sz="1100" kern="1200">
        <a:solidFill>
          <a:schemeClr val="tx1"/>
        </a:solidFill>
        <a:latin typeface="Frutiger 55 Roman"/>
        <a:ea typeface="+mn-ea"/>
        <a:cs typeface="+mn-cs"/>
      </a:defRPr>
    </a:lvl2pPr>
    <a:lvl3pPr marL="801472" algn="l" defTabSz="801472" rtl="0" eaLnBrk="1" latinLnBrk="0" hangingPunct="1">
      <a:defRPr sz="1100" kern="1200">
        <a:solidFill>
          <a:schemeClr val="tx1"/>
        </a:solidFill>
        <a:latin typeface="Frutiger 55 Roman"/>
        <a:ea typeface="+mn-ea"/>
        <a:cs typeface="+mn-cs"/>
      </a:defRPr>
    </a:lvl3pPr>
    <a:lvl4pPr marL="1202207" algn="l" defTabSz="801472" rtl="0" eaLnBrk="1" latinLnBrk="0" hangingPunct="1">
      <a:defRPr sz="1100" kern="1200">
        <a:solidFill>
          <a:schemeClr val="tx1"/>
        </a:solidFill>
        <a:latin typeface="Frutiger 55 Roman"/>
        <a:ea typeface="+mn-ea"/>
        <a:cs typeface="+mn-cs"/>
      </a:defRPr>
    </a:lvl4pPr>
    <a:lvl5pPr marL="1602943" algn="l" defTabSz="801472" rtl="0" eaLnBrk="1" latinLnBrk="0" hangingPunct="1">
      <a:defRPr sz="1100" kern="1200">
        <a:solidFill>
          <a:schemeClr val="tx1"/>
        </a:solidFill>
        <a:latin typeface="Frutiger 55 Roman"/>
        <a:ea typeface="+mn-ea"/>
        <a:cs typeface="+mn-cs"/>
      </a:defRPr>
    </a:lvl5pPr>
    <a:lvl6pPr marL="2003679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4415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5151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5886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tos.it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hyperlink" Target="mailto:info@estos.it" TargetMode="Externa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2014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1800200" y="0"/>
            <a:ext cx="3359696" cy="1268760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96000" y="1844824"/>
            <a:ext cx="10800000" cy="1319336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ctr">
              <a:defRPr lang="de-DE" sz="4800" b="0" dirty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802129" y="3717032"/>
            <a:ext cx="8640000" cy="936000"/>
          </a:xfrm>
          <a:prstGeom prst="rect">
            <a:avLst/>
          </a:prstGeom>
        </p:spPr>
        <p:txBody>
          <a:bodyPr lIns="0" tIns="40074" rIns="0" bIns="40074" anchor="t">
            <a:normAutofit/>
          </a:bodyPr>
          <a:lstStyle>
            <a:lvl1pPr marL="0" indent="0" algn="ctr">
              <a:buNone/>
              <a:defRPr lang="en-US" sz="2800" dirty="0">
                <a:solidFill>
                  <a:schemeClr val="tx1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720000" y="5605200"/>
            <a:ext cx="3168000" cy="72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1pPr>
            <a:lvl2pPr marL="457119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2pPr>
            <a:lvl3pPr marL="91423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3pPr>
            <a:lvl4pPr marL="137135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4pPr>
            <a:lvl5pPr marL="1828477" indent="0" algn="ctr">
              <a:buNone/>
              <a:defRPr lang="de-DE" sz="1800" dirty="0">
                <a:solidFill>
                  <a:srgbClr val="7DB928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512000" y="5605200"/>
            <a:ext cx="3168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8400255" y="5605200"/>
            <a:ext cx="3168949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54" y="308243"/>
            <a:ext cx="2801118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2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11232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989139"/>
            <a:ext cx="3456000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989139"/>
            <a:ext cx="3456000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990800"/>
            <a:ext cx="3456000" cy="4248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7343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 mit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11232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989139"/>
            <a:ext cx="3456000" cy="3526576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989139"/>
            <a:ext cx="3456000" cy="35265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990800"/>
            <a:ext cx="3456000" cy="3526432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719402" y="5597550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4424400" y="5612758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8130902" y="5612758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3502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2736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2736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124745"/>
            <a:ext cx="3456000" cy="5112568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124745"/>
            <a:ext cx="3456000" cy="511257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124745"/>
            <a:ext cx="3456000" cy="511405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2736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4342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Oben Oben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1"/>
            <a:ext cx="5280323" cy="2775581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6302400" y="1123201"/>
            <a:ext cx="5280000" cy="2775581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5"/>
          </p:nvPr>
        </p:nvSpPr>
        <p:spPr>
          <a:xfrm>
            <a:off x="719667" y="4097790"/>
            <a:ext cx="10862733" cy="213741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71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403" y="1124746"/>
            <a:ext cx="5280000" cy="63988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2401" y="1124744"/>
            <a:ext cx="5279231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989139"/>
            <a:ext cx="5278967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6302401" y="1989139"/>
            <a:ext cx="5278967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356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403" y="273600"/>
            <a:ext cx="5280000" cy="63988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2401" y="273600"/>
            <a:ext cx="5279231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5278967" cy="5112569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6302401" y="1124745"/>
            <a:ext cx="5278967" cy="511257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719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4"/>
          <p:cNvSpPr>
            <a:spLocks noGrp="1"/>
          </p:cNvSpPr>
          <p:nvPr>
            <p:ph type="title"/>
          </p:nvPr>
        </p:nvSpPr>
        <p:spPr>
          <a:xfrm>
            <a:off x="720000" y="273599"/>
            <a:ext cx="10862400" cy="61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99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1949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273600"/>
            <a:ext cx="10862733" cy="5963712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9910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1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5105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lang="de-DE" sz="44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120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10862733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4918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97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4" y="273050"/>
            <a:ext cx="3901281" cy="116205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2400" b="0">
                <a:solidFill>
                  <a:srgbClr val="7DB928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19404" y="1435102"/>
            <a:ext cx="3901281" cy="4691063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751917" y="273051"/>
            <a:ext cx="6720680" cy="585311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4321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lang="de-DE" sz="2400" dirty="0"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80147" tIns="40074" rIns="80147" bIns="40074"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36361" indent="0">
              <a:buNone/>
              <a:defRPr sz="2600"/>
            </a:lvl2pPr>
            <a:lvl3pPr marL="872722" indent="0">
              <a:buNone/>
              <a:defRPr sz="2300"/>
            </a:lvl3pPr>
            <a:lvl4pPr marL="1309083" indent="0">
              <a:buNone/>
              <a:defRPr sz="1900"/>
            </a:lvl4pPr>
            <a:lvl5pPr marL="1745445" indent="0">
              <a:buNone/>
              <a:defRPr sz="1900"/>
            </a:lvl5pPr>
            <a:lvl6pPr marL="2181806" indent="0">
              <a:buNone/>
              <a:defRPr sz="1900"/>
            </a:lvl6pPr>
            <a:lvl7pPr marL="2618167" indent="0">
              <a:buNone/>
              <a:defRPr sz="1900"/>
            </a:lvl7pPr>
            <a:lvl8pPr marL="3054529" indent="0">
              <a:buNone/>
              <a:defRPr sz="1900"/>
            </a:lvl8pPr>
            <a:lvl9pPr marL="3490890" indent="0">
              <a:buNone/>
              <a:defRPr sz="19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432450"/>
            <a:ext cx="7315200" cy="804862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3614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10862733" cy="5112000"/>
          </a:xfrm>
          <a:prstGeom prst="rect">
            <a:avLst/>
          </a:prstGeom>
        </p:spPr>
        <p:txBody>
          <a:bodyPr vert="vert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9021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350011" y="274640"/>
            <a:ext cx="1232389" cy="5962672"/>
          </a:xfrm>
          <a:prstGeom prst="rect">
            <a:avLst/>
          </a:prstGeom>
        </p:spPr>
        <p:txBody>
          <a:bodyPr vert="eaVert" lIns="0" tIns="0"/>
          <a:lstStyle>
            <a:lvl1pPr>
              <a:defRPr>
                <a:solidFill>
                  <a:srgbClr val="7DB928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719402" y="274638"/>
            <a:ext cx="9504097" cy="5962674"/>
          </a:xfrm>
          <a:prstGeom prst="rect">
            <a:avLst/>
          </a:prstGeom>
        </p:spPr>
        <p:txBody>
          <a:bodyPr vert="vert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963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11232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11232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989139"/>
            <a:ext cx="4392000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989139"/>
            <a:ext cx="4392000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112395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Source Sans Pro" panose="020B0503030403020204" pitchFamily="34" charset="0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112395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Source Sans Pro" panose="020B0503030403020204" pitchFamily="34" charset="0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378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Icon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2736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2736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052736"/>
            <a:ext cx="4392000" cy="5184577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052737"/>
            <a:ext cx="4392000" cy="5184578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27360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27360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6858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mit Icon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2736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2736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052736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052737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273600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273600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Foliennummernplatzhalter 2"/>
          <p:cNvSpPr txBox="1">
            <a:spLocks/>
          </p:cNvSpPr>
          <p:nvPr userDrawn="1"/>
        </p:nvSpPr>
        <p:spPr>
          <a:xfrm>
            <a:off x="11082530" y="9693720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C905D0-24F0-4A5D-A8FD-F45F8E9F1544}" type="slidenum">
              <a:rPr lang="de-DE" smtClean="0">
                <a:latin typeface="+mn-lt"/>
              </a:rPr>
              <a:pPr/>
              <a:t>‹N›</a:t>
            </a:fld>
            <a:endParaRPr lang="de-DE" dirty="0">
              <a:latin typeface="+mn-lt"/>
            </a:endParaRPr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263352" y="9693720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latin typeface="+mn-lt"/>
              </a:rPr>
              <a:t>Abteilung</a:t>
            </a:r>
            <a:endParaRPr lang="de-DE" dirty="0" smtClean="0">
              <a:latin typeface="+mn-lt"/>
            </a:endParaRPr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1419586" y="969372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latin typeface="+mn-lt"/>
              </a:rPr>
              <a:t>Kürzel</a:t>
            </a:r>
            <a:endParaRPr lang="de-DE" dirty="0">
              <a:latin typeface="+mn-lt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idx="17"/>
          </p:nvPr>
        </p:nvSpPr>
        <p:spPr>
          <a:xfrm>
            <a:off x="1685827" y="3390517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7193827" y="3390517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sz="quarter" idx="19"/>
          </p:nvPr>
        </p:nvSpPr>
        <p:spPr>
          <a:xfrm>
            <a:off x="1685827" y="4169653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8"/>
          <p:cNvSpPr>
            <a:spLocks noGrp="1"/>
          </p:cNvSpPr>
          <p:nvPr>
            <p:ph sz="quarter" idx="20"/>
          </p:nvPr>
        </p:nvSpPr>
        <p:spPr>
          <a:xfrm>
            <a:off x="7193827" y="4169654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Inhaltsplatzhalter 18"/>
          <p:cNvSpPr>
            <a:spLocks noGrp="1"/>
          </p:cNvSpPr>
          <p:nvPr>
            <p:ph sz="quarter" idx="21"/>
          </p:nvPr>
        </p:nvSpPr>
        <p:spPr>
          <a:xfrm>
            <a:off x="714552" y="3390517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Inhaltsplatzhalter 18"/>
          <p:cNvSpPr>
            <a:spLocks noGrp="1"/>
          </p:cNvSpPr>
          <p:nvPr>
            <p:ph sz="quarter" idx="22"/>
          </p:nvPr>
        </p:nvSpPr>
        <p:spPr>
          <a:xfrm>
            <a:off x="6222049" y="3390517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781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mi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1189489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1189489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968625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968626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1189489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1189489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Foliennummernplatzhalter 2"/>
          <p:cNvSpPr txBox="1">
            <a:spLocks/>
          </p:cNvSpPr>
          <p:nvPr userDrawn="1"/>
        </p:nvSpPr>
        <p:spPr>
          <a:xfrm>
            <a:off x="11082530" y="9693720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C905D0-24F0-4A5D-A8FD-F45F8E9F1544}" type="slidenum">
              <a:rPr lang="de-DE" smtClean="0">
                <a:latin typeface="+mn-lt"/>
              </a:rPr>
              <a:pPr/>
              <a:t>‹N›</a:t>
            </a:fld>
            <a:endParaRPr lang="de-DE" dirty="0">
              <a:latin typeface="+mn-lt"/>
            </a:endParaRPr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263352" y="9693720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latin typeface="+mn-lt"/>
              </a:rPr>
              <a:t>Abteilung</a:t>
            </a:r>
            <a:endParaRPr lang="de-DE" dirty="0" smtClean="0">
              <a:latin typeface="+mn-lt"/>
            </a:endParaRPr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1419586" y="969372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latin typeface="+mn-lt"/>
              </a:rPr>
              <a:t>Kürzel</a:t>
            </a:r>
            <a:endParaRPr lang="de-DE" dirty="0">
              <a:latin typeface="+mn-lt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idx="17"/>
          </p:nvPr>
        </p:nvSpPr>
        <p:spPr>
          <a:xfrm>
            <a:off x="1685827" y="3838175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7193827" y="3838175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sz="quarter" idx="19"/>
          </p:nvPr>
        </p:nvSpPr>
        <p:spPr>
          <a:xfrm>
            <a:off x="1685827" y="4617311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8"/>
          <p:cNvSpPr>
            <a:spLocks noGrp="1"/>
          </p:cNvSpPr>
          <p:nvPr>
            <p:ph sz="quarter" idx="20"/>
          </p:nvPr>
        </p:nvSpPr>
        <p:spPr>
          <a:xfrm>
            <a:off x="7193827" y="4617312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Inhaltsplatzhalter 18"/>
          <p:cNvSpPr>
            <a:spLocks noGrp="1"/>
          </p:cNvSpPr>
          <p:nvPr>
            <p:ph sz="quarter" idx="21"/>
          </p:nvPr>
        </p:nvSpPr>
        <p:spPr>
          <a:xfrm>
            <a:off x="714552" y="3838175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Inhaltsplatzhalter 18"/>
          <p:cNvSpPr>
            <a:spLocks noGrp="1"/>
          </p:cNvSpPr>
          <p:nvPr>
            <p:ph sz="quarter" idx="22"/>
          </p:nvPr>
        </p:nvSpPr>
        <p:spPr>
          <a:xfrm>
            <a:off x="6222049" y="3838175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4124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Video und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608608" y="5594217"/>
            <a:ext cx="3972760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124745"/>
            <a:ext cx="6384445" cy="5112568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608608" y="1485224"/>
            <a:ext cx="3960000" cy="39600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Video und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19403" y="5597550"/>
            <a:ext cx="3972760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197955" y="1123200"/>
            <a:ext cx="6384445" cy="511200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19403" y="1488557"/>
            <a:ext cx="3960000" cy="396000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3552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10862733" cy="4248472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19402" y="5597550"/>
            <a:ext cx="108629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517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10506" y="4633254"/>
            <a:ext cx="6358101" cy="811530"/>
          </a:xfrm>
          <a:prstGeom prst="rect">
            <a:avLst/>
          </a:prstGeom>
        </p:spPr>
        <p:txBody>
          <a:bodyPr lIns="90000" tIns="0" rIns="0" bIns="0" anchor="ctr">
            <a:normAutofit/>
          </a:bodyPr>
          <a:lstStyle>
            <a:lvl1pPr marL="0" indent="0" algn="l">
              <a:buNone/>
              <a:defRPr lang="de-DE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19583" y="5597550"/>
            <a:ext cx="6349023" cy="639762"/>
          </a:xfrm>
          <a:prstGeom prst="rect">
            <a:avLst/>
          </a:prstGeom>
        </p:spPr>
        <p:txBody>
          <a:bodyPr lIns="9000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184162" y="432000"/>
            <a:ext cx="6384445" cy="407712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19402" y="1484784"/>
            <a:ext cx="3960000" cy="396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555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67688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0" name="Inhaltsplatzhalter 11"/>
          <p:cNvSpPr>
            <a:spLocks noGrp="1"/>
          </p:cNvSpPr>
          <p:nvPr>
            <p:ph sz="quarter" idx="17"/>
          </p:nvPr>
        </p:nvSpPr>
        <p:spPr>
          <a:xfrm>
            <a:off x="3503992" y="1547288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8"/>
          </p:nvPr>
        </p:nvSpPr>
        <p:spPr>
          <a:xfrm>
            <a:off x="6240296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Inhaltsplatzhalter 11"/>
          <p:cNvSpPr>
            <a:spLocks noGrp="1"/>
          </p:cNvSpPr>
          <p:nvPr>
            <p:ph sz="quarter" idx="21"/>
          </p:nvPr>
        </p:nvSpPr>
        <p:spPr>
          <a:xfrm>
            <a:off x="8976600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Inhaltsplatzhalter 11"/>
          <p:cNvSpPr>
            <a:spLocks noGrp="1"/>
          </p:cNvSpPr>
          <p:nvPr>
            <p:ph sz="quarter" idx="22"/>
          </p:nvPr>
        </p:nvSpPr>
        <p:spPr>
          <a:xfrm>
            <a:off x="767688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Inhaltsplatzhalter 11"/>
          <p:cNvSpPr>
            <a:spLocks noGrp="1"/>
          </p:cNvSpPr>
          <p:nvPr>
            <p:ph sz="quarter" idx="23"/>
          </p:nvPr>
        </p:nvSpPr>
        <p:spPr>
          <a:xfrm>
            <a:off x="3503992" y="3718596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4" name="Inhaltsplatzhalter 11"/>
          <p:cNvSpPr>
            <a:spLocks noGrp="1"/>
          </p:cNvSpPr>
          <p:nvPr>
            <p:ph sz="quarter" idx="24"/>
          </p:nvPr>
        </p:nvSpPr>
        <p:spPr>
          <a:xfrm>
            <a:off x="6240296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Inhaltsplatzhalter 11"/>
          <p:cNvSpPr>
            <a:spLocks noGrp="1"/>
          </p:cNvSpPr>
          <p:nvPr>
            <p:ph sz="quarter" idx="25"/>
          </p:nvPr>
        </p:nvSpPr>
        <p:spPr>
          <a:xfrm>
            <a:off x="8976600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9"/>
          </p:nvPr>
        </p:nvSpPr>
        <p:spPr>
          <a:xfrm>
            <a:off x="768350" y="2924175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30"/>
          </p:nvPr>
        </p:nvSpPr>
        <p:spPr>
          <a:xfrm>
            <a:off x="3504629" y="2924175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31"/>
          </p:nvPr>
        </p:nvSpPr>
        <p:spPr>
          <a:xfrm>
            <a:off x="6240296" y="2938293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2"/>
          </p:nvPr>
        </p:nvSpPr>
        <p:spPr>
          <a:xfrm>
            <a:off x="8975963" y="2938293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33"/>
          </p:nvPr>
        </p:nvSpPr>
        <p:spPr>
          <a:xfrm>
            <a:off x="767688" y="5115581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34"/>
          </p:nvPr>
        </p:nvSpPr>
        <p:spPr>
          <a:xfrm>
            <a:off x="3483966" y="5115594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35"/>
          </p:nvPr>
        </p:nvSpPr>
        <p:spPr>
          <a:xfrm>
            <a:off x="6240296" y="5115587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36"/>
          </p:nvPr>
        </p:nvSpPr>
        <p:spPr>
          <a:xfrm>
            <a:off x="8956574" y="5115600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3307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0" y="0"/>
            <a:ext cx="12192000" cy="1629368"/>
            <a:chOff x="0" y="0"/>
            <a:chExt cx="12192000" cy="1629368"/>
          </a:xfrm>
        </p:grpSpPr>
        <p:sp>
          <p:nvSpPr>
            <p:cNvPr id="19" name="Rechteck 18"/>
            <p:cNvSpPr/>
            <p:nvPr userDrawn="1"/>
          </p:nvSpPr>
          <p:spPr>
            <a:xfrm>
              <a:off x="0" y="0"/>
              <a:ext cx="12192000" cy="1629368"/>
            </a:xfrm>
            <a:prstGeom prst="rect">
              <a:avLst/>
            </a:prstGeom>
            <a:gradFill>
              <a:gsLst>
                <a:gs pos="0">
                  <a:srgbClr val="FCEA10">
                    <a:alpha val="80000"/>
                  </a:srgbClr>
                </a:gs>
                <a:gs pos="35000">
                  <a:srgbClr val="C5D431">
                    <a:lumMod val="100000"/>
                    <a:alpha val="80000"/>
                  </a:srgbClr>
                </a:gs>
                <a:gs pos="66000">
                  <a:srgbClr val="7DB928">
                    <a:alpha val="80000"/>
                  </a:srgbClr>
                </a:gs>
                <a:gs pos="100000">
                  <a:srgbClr val="4DBBB5">
                    <a:alpha val="8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312" y="488547"/>
              <a:ext cx="2801118" cy="652273"/>
            </a:xfrm>
            <a:prstGeom prst="rect">
              <a:avLst/>
            </a:prstGeom>
          </p:spPr>
        </p:pic>
      </p:grpSp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269525" y="3889469"/>
            <a:ext cx="232788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estos</a:t>
            </a:r>
            <a:r>
              <a:rPr lang="de-DE" baseline="0" dirty="0" smtClean="0"/>
              <a:t> Srl</a:t>
            </a:r>
          </a:p>
          <a:p>
            <a:r>
              <a:rPr lang="de-DE" baseline="0" dirty="0" smtClean="0"/>
              <a:t>Via del </a:t>
            </a:r>
            <a:r>
              <a:rPr lang="de-DE" baseline="0" dirty="0" err="1" smtClean="0"/>
              <a:t>Cotonificio</a:t>
            </a:r>
            <a:r>
              <a:rPr lang="de-DE" baseline="0" dirty="0" smtClean="0"/>
              <a:t> 37/1</a:t>
            </a:r>
          </a:p>
          <a:p>
            <a:r>
              <a:rPr lang="de-DE" baseline="0" dirty="0" smtClean="0"/>
              <a:t>33100 Udine</a:t>
            </a:r>
          </a:p>
          <a:p>
            <a:endParaRPr lang="de-DE" baseline="0" dirty="0" smtClean="0"/>
          </a:p>
          <a:p>
            <a:r>
              <a:rPr lang="de-DE" baseline="0" dirty="0" smtClean="0"/>
              <a:t>Tel: +39 (0432) 546462</a:t>
            </a:r>
            <a:endParaRPr lang="de-DE" dirty="0" smtClean="0"/>
          </a:p>
          <a:p>
            <a:pPr marL="0" marR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Fax: +39 (0432) 425577</a:t>
            </a:r>
          </a:p>
          <a:p>
            <a:endParaRPr lang="de-DE" dirty="0" smtClean="0"/>
          </a:p>
          <a:p>
            <a:r>
              <a:rPr lang="de-DE" dirty="0" smtClean="0"/>
              <a:t>Web:</a:t>
            </a:r>
            <a:r>
              <a:rPr lang="de-DE" baseline="0" dirty="0" smtClean="0"/>
              <a:t> www.estos.it</a:t>
            </a:r>
            <a:endParaRPr lang="de-DE" dirty="0" smtClean="0"/>
          </a:p>
          <a:p>
            <a:r>
              <a:rPr lang="de-DE" dirty="0" smtClean="0"/>
              <a:t>E-Mail: </a:t>
            </a:r>
            <a:r>
              <a:rPr lang="de-DE" dirty="0" smtClean="0">
                <a:solidFill>
                  <a:srgbClr val="7DB928"/>
                </a:solidFill>
              </a:rPr>
              <a:t>info@estos.it</a:t>
            </a:r>
            <a:endParaRPr lang="de-DE" dirty="0">
              <a:solidFill>
                <a:srgbClr val="7DB9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78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_no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0" y="0"/>
            <a:ext cx="12192000" cy="1629368"/>
            <a:chOff x="0" y="0"/>
            <a:chExt cx="12192000" cy="1629368"/>
          </a:xfrm>
        </p:grpSpPr>
        <p:sp>
          <p:nvSpPr>
            <p:cNvPr id="19" name="Rechteck 18"/>
            <p:cNvSpPr/>
            <p:nvPr userDrawn="1"/>
          </p:nvSpPr>
          <p:spPr>
            <a:xfrm>
              <a:off x="0" y="0"/>
              <a:ext cx="12192000" cy="1629368"/>
            </a:xfrm>
            <a:prstGeom prst="rect">
              <a:avLst/>
            </a:prstGeom>
            <a:gradFill>
              <a:gsLst>
                <a:gs pos="0">
                  <a:srgbClr val="FCEA10">
                    <a:alpha val="80000"/>
                  </a:srgbClr>
                </a:gs>
                <a:gs pos="35000">
                  <a:srgbClr val="C5D431">
                    <a:lumMod val="100000"/>
                    <a:alpha val="80000"/>
                  </a:srgbClr>
                </a:gs>
                <a:gs pos="66000">
                  <a:srgbClr val="7DB928">
                    <a:alpha val="80000"/>
                  </a:srgbClr>
                </a:gs>
                <a:gs pos="100000">
                  <a:srgbClr val="4DBBB5">
                    <a:alpha val="8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312" y="488547"/>
              <a:ext cx="2801118" cy="652273"/>
            </a:xfrm>
            <a:prstGeom prst="rect">
              <a:avLst/>
            </a:prstGeom>
          </p:spPr>
        </p:pic>
      </p:grpSp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465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3374760" y="3728797"/>
            <a:ext cx="5352008" cy="24689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374760" y="1785149"/>
            <a:ext cx="5352008" cy="1033571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b="0" dirty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3368620" y="2974501"/>
            <a:ext cx="5352008" cy="59851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rgbClr val="4D4D4D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1"/>
            <a:ext cx="2899726" cy="4415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0" y="0"/>
            <a:ext cx="12192000" cy="1629368"/>
            <a:chOff x="0" y="0"/>
            <a:chExt cx="12192000" cy="1629368"/>
          </a:xfrm>
        </p:grpSpPr>
        <p:sp>
          <p:nvSpPr>
            <p:cNvPr id="19" name="Rechteck 18"/>
            <p:cNvSpPr/>
            <p:nvPr userDrawn="1"/>
          </p:nvSpPr>
          <p:spPr>
            <a:xfrm>
              <a:off x="0" y="0"/>
              <a:ext cx="12192000" cy="1629368"/>
            </a:xfrm>
            <a:prstGeom prst="rect">
              <a:avLst/>
            </a:prstGeom>
            <a:gradFill>
              <a:gsLst>
                <a:gs pos="0">
                  <a:srgbClr val="FCEA10">
                    <a:alpha val="80000"/>
                  </a:srgbClr>
                </a:gs>
                <a:gs pos="35000">
                  <a:srgbClr val="C5D431">
                    <a:lumMod val="100000"/>
                    <a:alpha val="80000"/>
                  </a:srgbClr>
                </a:gs>
                <a:gs pos="66000">
                  <a:srgbClr val="7DB928">
                    <a:alpha val="80000"/>
                  </a:srgbClr>
                </a:gs>
                <a:gs pos="100000">
                  <a:srgbClr val="4DBBB5">
                    <a:alpha val="8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312" y="488547"/>
              <a:ext cx="2801118" cy="652273"/>
            </a:xfrm>
            <a:prstGeom prst="rect">
              <a:avLst/>
            </a:prstGeom>
          </p:spPr>
        </p:pic>
        <p:grpSp>
          <p:nvGrpSpPr>
            <p:cNvPr id="21" name="Gruppieren 20"/>
            <p:cNvGrpSpPr/>
            <p:nvPr userDrawn="1"/>
          </p:nvGrpSpPr>
          <p:grpSpPr>
            <a:xfrm>
              <a:off x="703625" y="584040"/>
              <a:ext cx="3186200" cy="556780"/>
              <a:chOff x="695400" y="585853"/>
              <a:chExt cx="3186200" cy="556780"/>
            </a:xfrm>
          </p:grpSpPr>
          <p:sp>
            <p:nvSpPr>
              <p:cNvPr id="22" name="Ellipse 21"/>
              <p:cNvSpPr/>
              <p:nvPr userDrawn="1"/>
            </p:nvSpPr>
            <p:spPr>
              <a:xfrm>
                <a:off x="695400" y="602633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  <a:latin typeface="FontAwesome" pitchFamily="2" charset="0"/>
                  </a:rPr>
                  <a:t></a:t>
                </a:r>
                <a:endParaRPr lang="de-DE" sz="2400" dirty="0"/>
              </a:p>
            </p:txBody>
          </p:sp>
          <p:sp>
            <p:nvSpPr>
              <p:cNvPr id="23" name="Ellipse 22"/>
              <p:cNvSpPr/>
              <p:nvPr userDrawn="1"/>
            </p:nvSpPr>
            <p:spPr>
              <a:xfrm>
                <a:off x="1356950" y="585853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  <a:latin typeface="FontAwesome" pitchFamily="2" charset="0"/>
                  </a:rPr>
                  <a:t></a:t>
                </a:r>
                <a:endParaRPr lang="de-DE" sz="2400" dirty="0"/>
              </a:p>
            </p:txBody>
          </p:sp>
          <p:sp>
            <p:nvSpPr>
              <p:cNvPr id="24" name="Ellipse 23"/>
              <p:cNvSpPr/>
              <p:nvPr userDrawn="1"/>
            </p:nvSpPr>
            <p:spPr>
              <a:xfrm>
                <a:off x="2018500" y="602633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  <a:latin typeface="FontAwesome" pitchFamily="2" charset="0"/>
                  </a:rPr>
                  <a:t></a:t>
                </a:r>
                <a:endParaRPr lang="de-DE" sz="2400" dirty="0"/>
              </a:p>
            </p:txBody>
          </p:sp>
          <p:sp>
            <p:nvSpPr>
              <p:cNvPr id="25" name="Ellipse 24"/>
              <p:cNvSpPr/>
              <p:nvPr userDrawn="1"/>
            </p:nvSpPr>
            <p:spPr>
              <a:xfrm>
                <a:off x="2680050" y="585853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  <a:latin typeface="FontAwesome" pitchFamily="2" charset="0"/>
                  </a:rPr>
                  <a:t></a:t>
                </a:r>
                <a:endParaRPr lang="de-DE" sz="2400" dirty="0"/>
              </a:p>
            </p:txBody>
          </p:sp>
          <p:sp>
            <p:nvSpPr>
              <p:cNvPr id="26" name="Ellipse 25"/>
              <p:cNvSpPr/>
              <p:nvPr userDrawn="1"/>
            </p:nvSpPr>
            <p:spPr>
              <a:xfrm>
                <a:off x="3341600" y="602633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  <a:latin typeface="FontAwesome" pitchFamily="2" charset="0"/>
                  </a:rPr>
                  <a:t></a:t>
                </a:r>
                <a:endParaRPr lang="de-DE" sz="2400" dirty="0"/>
              </a:p>
            </p:txBody>
          </p:sp>
        </p:grpSp>
      </p:grpSp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855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Visitenka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6173246" y="2385072"/>
            <a:ext cx="5532184" cy="16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207354" y="1785148"/>
            <a:ext cx="3816638" cy="10800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sz="2800" b="0" dirty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2207354" y="2924944"/>
            <a:ext cx="3816638" cy="57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2"/>
            <a:ext cx="1799103" cy="2293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0" y="0"/>
            <a:ext cx="12192000" cy="1629368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488547"/>
            <a:ext cx="2801118" cy="652273"/>
          </a:xfrm>
          <a:prstGeom prst="rect">
            <a:avLst/>
          </a:prstGeom>
        </p:spPr>
      </p:pic>
      <p:grpSp>
        <p:nvGrpSpPr>
          <p:cNvPr id="21" name="Gruppieren 20"/>
          <p:cNvGrpSpPr/>
          <p:nvPr userDrawn="1"/>
        </p:nvGrpSpPr>
        <p:grpSpPr>
          <a:xfrm>
            <a:off x="703625" y="584040"/>
            <a:ext cx="3186200" cy="556780"/>
            <a:chOff x="695400" y="585853"/>
            <a:chExt cx="3186200" cy="556780"/>
          </a:xfrm>
        </p:grpSpPr>
        <p:sp>
          <p:nvSpPr>
            <p:cNvPr id="22" name="Ellipse 21"/>
            <p:cNvSpPr/>
            <p:nvPr userDrawn="1"/>
          </p:nvSpPr>
          <p:spPr>
            <a:xfrm>
              <a:off x="6954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FontAwesome" pitchFamily="2" charset="0"/>
                </a:rPr>
                <a:t></a:t>
              </a:r>
              <a:endParaRPr lang="de-DE" sz="2400" dirty="0"/>
            </a:p>
          </p:txBody>
        </p:sp>
        <p:sp>
          <p:nvSpPr>
            <p:cNvPr id="23" name="Ellipse 22"/>
            <p:cNvSpPr/>
            <p:nvPr userDrawn="1"/>
          </p:nvSpPr>
          <p:spPr>
            <a:xfrm>
              <a:off x="1356950" y="58585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FontAwesome" pitchFamily="2" charset="0"/>
                </a:rPr>
                <a:t></a:t>
              </a:r>
              <a:endParaRPr lang="de-DE" sz="2400" dirty="0"/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20185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FontAwesome" pitchFamily="2" charset="0"/>
                </a:rPr>
                <a:t></a:t>
              </a:r>
              <a:endParaRPr lang="de-DE" sz="2400" dirty="0"/>
            </a:p>
          </p:txBody>
        </p:sp>
        <p:sp>
          <p:nvSpPr>
            <p:cNvPr id="25" name="Ellipse 24"/>
            <p:cNvSpPr/>
            <p:nvPr userDrawn="1"/>
          </p:nvSpPr>
          <p:spPr>
            <a:xfrm>
              <a:off x="2680050" y="58585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FontAwesome" pitchFamily="2" charset="0"/>
                </a:rPr>
                <a:t></a:t>
              </a:r>
              <a:endParaRPr lang="de-DE" sz="2400" dirty="0"/>
            </a:p>
          </p:txBody>
        </p:sp>
        <p:sp>
          <p:nvSpPr>
            <p:cNvPr id="26" name="Ellipse 25"/>
            <p:cNvSpPr/>
            <p:nvPr userDrawn="1"/>
          </p:nvSpPr>
          <p:spPr>
            <a:xfrm>
              <a:off x="33416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FontAwesome" pitchFamily="2" charset="0"/>
                </a:rPr>
                <a:t></a:t>
              </a:r>
              <a:endParaRPr lang="de-DE" sz="2400" dirty="0"/>
            </a:p>
          </p:txBody>
        </p:sp>
      </p:grpSp>
      <p:sp>
        <p:nvSpPr>
          <p:cNvPr id="17" name="Inhaltsplatzhalter 8"/>
          <p:cNvSpPr>
            <a:spLocks noGrp="1"/>
          </p:cNvSpPr>
          <p:nvPr>
            <p:ph sz="quarter" idx="15"/>
          </p:nvPr>
        </p:nvSpPr>
        <p:spPr>
          <a:xfrm>
            <a:off x="263352" y="4213084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2207353" y="4213083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9" name="Inhaltsplatzhalter 14"/>
          <p:cNvSpPr>
            <a:spLocks noGrp="1"/>
          </p:cNvSpPr>
          <p:nvPr>
            <p:ph sz="quarter" idx="17"/>
          </p:nvPr>
        </p:nvSpPr>
        <p:spPr>
          <a:xfrm>
            <a:off x="6173246" y="4801017"/>
            <a:ext cx="5532184" cy="16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2205749" y="534891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283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Visitenka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2206551" y="3582661"/>
            <a:ext cx="3817441" cy="494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207354" y="1785148"/>
            <a:ext cx="3816638" cy="10800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sz="2800" b="0" dirty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2207354" y="2924944"/>
            <a:ext cx="3816638" cy="57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2"/>
            <a:ext cx="1799103" cy="2293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0" y="0"/>
            <a:ext cx="12192000" cy="1629368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488547"/>
            <a:ext cx="2801118" cy="652273"/>
          </a:xfrm>
          <a:prstGeom prst="rect">
            <a:avLst/>
          </a:prstGeom>
        </p:spPr>
      </p:pic>
      <p:grpSp>
        <p:nvGrpSpPr>
          <p:cNvPr id="21" name="Gruppieren 20"/>
          <p:cNvGrpSpPr/>
          <p:nvPr userDrawn="1"/>
        </p:nvGrpSpPr>
        <p:grpSpPr>
          <a:xfrm>
            <a:off x="703625" y="584040"/>
            <a:ext cx="3186200" cy="556780"/>
            <a:chOff x="695400" y="585853"/>
            <a:chExt cx="3186200" cy="556780"/>
          </a:xfrm>
        </p:grpSpPr>
        <p:sp>
          <p:nvSpPr>
            <p:cNvPr id="22" name="Ellipse 21"/>
            <p:cNvSpPr/>
            <p:nvPr userDrawn="1"/>
          </p:nvSpPr>
          <p:spPr>
            <a:xfrm>
              <a:off x="6954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FontAwesome" pitchFamily="2" charset="0"/>
                </a:rPr>
                <a:t></a:t>
              </a:r>
              <a:endParaRPr lang="de-DE" sz="2400" dirty="0"/>
            </a:p>
          </p:txBody>
        </p:sp>
        <p:sp>
          <p:nvSpPr>
            <p:cNvPr id="23" name="Ellipse 22"/>
            <p:cNvSpPr/>
            <p:nvPr userDrawn="1"/>
          </p:nvSpPr>
          <p:spPr>
            <a:xfrm>
              <a:off x="1356950" y="58585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FontAwesome" pitchFamily="2" charset="0"/>
                </a:rPr>
                <a:t></a:t>
              </a:r>
              <a:endParaRPr lang="de-DE" sz="2400" dirty="0"/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20185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FontAwesome" pitchFamily="2" charset="0"/>
                </a:rPr>
                <a:t></a:t>
              </a:r>
              <a:endParaRPr lang="de-DE" sz="2400" dirty="0"/>
            </a:p>
          </p:txBody>
        </p:sp>
        <p:sp>
          <p:nvSpPr>
            <p:cNvPr id="25" name="Ellipse 24"/>
            <p:cNvSpPr/>
            <p:nvPr userDrawn="1"/>
          </p:nvSpPr>
          <p:spPr>
            <a:xfrm>
              <a:off x="2680050" y="58585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FontAwesome" pitchFamily="2" charset="0"/>
                </a:rPr>
                <a:t></a:t>
              </a:r>
              <a:endParaRPr lang="de-DE" sz="2400" dirty="0"/>
            </a:p>
          </p:txBody>
        </p:sp>
        <p:sp>
          <p:nvSpPr>
            <p:cNvPr id="26" name="Ellipse 25"/>
            <p:cNvSpPr/>
            <p:nvPr userDrawn="1"/>
          </p:nvSpPr>
          <p:spPr>
            <a:xfrm>
              <a:off x="33416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FontAwesome" pitchFamily="2" charset="0"/>
                </a:rPr>
                <a:t></a:t>
              </a:r>
              <a:endParaRPr lang="de-DE" sz="2400" dirty="0"/>
            </a:p>
          </p:txBody>
        </p:sp>
      </p:grpSp>
      <p:sp>
        <p:nvSpPr>
          <p:cNvPr id="17" name="Inhaltsplatzhalter 8"/>
          <p:cNvSpPr>
            <a:spLocks noGrp="1"/>
          </p:cNvSpPr>
          <p:nvPr>
            <p:ph sz="quarter" idx="15"/>
          </p:nvPr>
        </p:nvSpPr>
        <p:spPr>
          <a:xfrm>
            <a:off x="263352" y="4213084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2207353" y="4213083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9" name="Inhaltsplatzhalter 14"/>
          <p:cNvSpPr>
            <a:spLocks noGrp="1"/>
          </p:cNvSpPr>
          <p:nvPr>
            <p:ph sz="quarter" idx="17"/>
          </p:nvPr>
        </p:nvSpPr>
        <p:spPr>
          <a:xfrm>
            <a:off x="2205749" y="6019376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2205749" y="534891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8" name="Inhaltsplatzhalter 8"/>
          <p:cNvSpPr>
            <a:spLocks noGrp="1"/>
          </p:cNvSpPr>
          <p:nvPr>
            <p:ph sz="quarter" idx="19"/>
          </p:nvPr>
        </p:nvSpPr>
        <p:spPr>
          <a:xfrm>
            <a:off x="6168088" y="1793228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112089" y="1797917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4" name="Inhaltsplatzhalter 14"/>
          <p:cNvSpPr>
            <a:spLocks noGrp="1"/>
          </p:cNvSpPr>
          <p:nvPr>
            <p:ph sz="quarter" idx="21"/>
          </p:nvPr>
        </p:nvSpPr>
        <p:spPr>
          <a:xfrm>
            <a:off x="8111287" y="3593228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5" name="Textplatzhalter 4"/>
          <p:cNvSpPr>
            <a:spLocks noGrp="1"/>
          </p:cNvSpPr>
          <p:nvPr>
            <p:ph type="body" sz="quarter" idx="22"/>
          </p:nvPr>
        </p:nvSpPr>
        <p:spPr>
          <a:xfrm>
            <a:off x="8111287" y="2920990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6" name="Inhaltsplatzhalter 8"/>
          <p:cNvSpPr>
            <a:spLocks noGrp="1"/>
          </p:cNvSpPr>
          <p:nvPr>
            <p:ph sz="quarter" idx="23"/>
          </p:nvPr>
        </p:nvSpPr>
        <p:spPr>
          <a:xfrm>
            <a:off x="6168088" y="4210939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112089" y="4215628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8" name="Inhaltsplatzhalter 14"/>
          <p:cNvSpPr>
            <a:spLocks noGrp="1"/>
          </p:cNvSpPr>
          <p:nvPr>
            <p:ph sz="quarter" idx="25"/>
          </p:nvPr>
        </p:nvSpPr>
        <p:spPr>
          <a:xfrm>
            <a:off x="8111287" y="6003042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9" name="Textplatzhalter 4"/>
          <p:cNvSpPr>
            <a:spLocks noGrp="1"/>
          </p:cNvSpPr>
          <p:nvPr>
            <p:ph type="body" sz="quarter" idx="26"/>
          </p:nvPr>
        </p:nvSpPr>
        <p:spPr>
          <a:xfrm>
            <a:off x="8111287" y="533870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0503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2014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  <a:latin typeface="Source Sans Pro ExtraLight" panose="020B0303030403020204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96000" y="1388032"/>
            <a:ext cx="10800000" cy="1319336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ctr">
              <a:defRPr lang="de-DE" sz="4800" dirty="0">
                <a:solidFill>
                  <a:schemeClr val="bg1"/>
                </a:solidFill>
                <a:latin typeface="Source Sans Pro ExtraLight" panose="020B0303030403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776000" y="2781032"/>
            <a:ext cx="8640000" cy="936000"/>
          </a:xfrm>
          <a:prstGeom prst="rect">
            <a:avLst/>
          </a:prstGeom>
        </p:spPr>
        <p:txBody>
          <a:bodyPr lIns="0" tIns="40074" rIns="0" bIns="40074" anchor="t">
            <a:normAutofit/>
          </a:bodyPr>
          <a:lstStyle>
            <a:lvl1pPr marL="0" indent="0" algn="ctr">
              <a:buNone/>
              <a:defRPr lang="en-US" sz="2800" dirty="0">
                <a:solidFill>
                  <a:schemeClr val="bg1"/>
                </a:solidFill>
                <a:latin typeface="Source Sans Pro ExtraLight" panose="020B0303030403020204" pitchFamily="34" charset="0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1" y="332656"/>
            <a:ext cx="2801118" cy="652273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720000" y="5806800"/>
            <a:ext cx="3168000" cy="7200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1pPr>
            <a:lvl2pPr marL="457119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2pPr>
            <a:lvl3pPr marL="91423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3pPr>
            <a:lvl4pPr marL="137135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4pPr>
            <a:lvl5pPr marL="1828477" indent="0" algn="ctr">
              <a:buNone/>
              <a:defRPr lang="de-DE" sz="1800" dirty="0">
                <a:solidFill>
                  <a:srgbClr val="7DB928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512000" y="5806800"/>
            <a:ext cx="3168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8400255" y="5806800"/>
            <a:ext cx="3168949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8451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10862733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2541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2014_VorausDenkenVorausHand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54400" y="1712137"/>
            <a:ext cx="6693728" cy="131933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lIns="0" rIns="0" anchor="b">
            <a:normAutofit/>
          </a:bodyPr>
          <a:lstStyle>
            <a:lvl1pPr algn="l">
              <a:defRPr lang="de-DE" sz="4800" dirty="0">
                <a:solidFill>
                  <a:srgbClr val="2B2B2B"/>
                </a:solidFill>
                <a:latin typeface="Source Sans Pro ExtraLight" panose="020B0303030403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554400" y="3031472"/>
            <a:ext cx="6693728" cy="205371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lIns="0" tIns="40074" rIns="0" bIns="40074" anchor="t">
            <a:normAutofit/>
          </a:bodyPr>
          <a:lstStyle>
            <a:lvl1pPr marL="0" indent="0" algn="l">
              <a:buNone/>
              <a:defRPr lang="en-US" sz="2800" dirty="0">
                <a:solidFill>
                  <a:srgbClr val="2B2B2B"/>
                </a:solidFill>
                <a:latin typeface="Source Sans Pro ExtraLight" panose="020B0303030403020204" pitchFamily="34" charset="0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0" y="6699600"/>
            <a:ext cx="12192000" cy="1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4400" y="0"/>
            <a:ext cx="2664183" cy="1054699"/>
          </a:xfrm>
          <a:prstGeom prst="rect">
            <a:avLst/>
          </a:prstGeom>
        </p:spPr>
      </p:pic>
      <p:sp>
        <p:nvSpPr>
          <p:cNvPr id="23" name="Rechteck 22"/>
          <p:cNvSpPr/>
          <p:nvPr userDrawn="1"/>
        </p:nvSpPr>
        <p:spPr>
          <a:xfrm>
            <a:off x="0" y="5605200"/>
            <a:ext cx="12192000" cy="11361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720000" y="5806800"/>
            <a:ext cx="3168000" cy="7200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1pPr>
            <a:lvl2pPr marL="457119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2pPr>
            <a:lvl3pPr marL="91423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3pPr>
            <a:lvl4pPr marL="137135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4pPr>
            <a:lvl5pPr marL="1828477" indent="0" algn="ctr">
              <a:buNone/>
              <a:defRPr lang="de-DE" sz="1800" dirty="0">
                <a:solidFill>
                  <a:srgbClr val="7DB928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512000" y="5806800"/>
            <a:ext cx="3168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8400255" y="5806800"/>
            <a:ext cx="3168949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0510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mit Untertietel und Sprungmarken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32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lIns="0" tIns="0" rIns="0" bIns="0"/>
          <a:lstStyle>
            <a:lvl1pPr marL="0" indent="0">
              <a:buNone/>
              <a:defRPr>
                <a:solidFill>
                  <a:srgbClr val="7DB928"/>
                </a:solidFill>
                <a:latin typeface="+mn-lt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398" y="476672"/>
            <a:ext cx="10849205" cy="16561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defRPr sz="4800" b="0" cap="none">
                <a:solidFill>
                  <a:srgbClr val="7DB928"/>
                </a:solidFill>
                <a:effectLst/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76000" y="3403841"/>
            <a:ext cx="8640000" cy="153732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effectLst/>
                <a:latin typeface="+mn-lt"/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76000" y="2276227"/>
            <a:ext cx="8640000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effectLst/>
                <a:latin typeface="+mn-lt"/>
              </a:defRPr>
            </a:lvl1pPr>
            <a:lvl2pPr marL="457119" indent="0" algn="ctr">
              <a:buNone/>
              <a:defRPr>
                <a:latin typeface="+mn-lt"/>
              </a:defRPr>
            </a:lvl2pPr>
            <a:lvl3pPr marL="914238" indent="0" algn="ctr">
              <a:buNone/>
              <a:defRPr>
                <a:latin typeface="+mn-lt"/>
              </a:defRPr>
            </a:lvl3pPr>
            <a:lvl4pPr marL="1371358" indent="0" algn="ctr">
              <a:buNone/>
              <a:defRPr>
                <a:latin typeface="+mn-lt"/>
              </a:defRPr>
            </a:lvl4pPr>
            <a:lvl5pPr marL="1828477" indent="0" algn="ctr">
              <a:buNone/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191344" y="5609973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235015" y="5599128"/>
            <a:ext cx="270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6278686" y="5599128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1137726" y="6526800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/>
              <a:t>-</a:t>
            </a:r>
            <a:endParaRPr lang="de-DE" sz="1000" dirty="0"/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1"/>
          </p:nvPr>
        </p:nvSpPr>
        <p:spPr>
          <a:xfrm>
            <a:off x="9322357" y="5605200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6699600"/>
            <a:ext cx="12192000" cy="159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0" y="6526800"/>
            <a:ext cx="12192000" cy="1618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545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10862733" cy="4248472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19402" y="5597550"/>
            <a:ext cx="108629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226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mit Untertietel und Sprungmarken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32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lIns="0" tIns="0" rIns="0" bIns="0"/>
          <a:lstStyle>
            <a:lvl1pPr marL="0" indent="0">
              <a:buNone/>
              <a:defRPr>
                <a:solidFill>
                  <a:srgbClr val="7DB928"/>
                </a:solidFill>
                <a:latin typeface="+mn-lt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398" y="476672"/>
            <a:ext cx="10849205" cy="16561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defRPr sz="4800" b="0" cap="none">
                <a:solidFill>
                  <a:srgbClr val="7DB928"/>
                </a:solidFill>
                <a:effectLst/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76000" y="3403841"/>
            <a:ext cx="8640000" cy="153732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effectLst/>
                <a:latin typeface="+mn-lt"/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76000" y="2276227"/>
            <a:ext cx="8640000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effectLst/>
                <a:latin typeface="+mn-lt"/>
              </a:defRPr>
            </a:lvl1pPr>
            <a:lvl2pPr marL="457119" indent="0" algn="ctr">
              <a:buNone/>
              <a:defRPr>
                <a:latin typeface="+mn-lt"/>
              </a:defRPr>
            </a:lvl2pPr>
            <a:lvl3pPr marL="914238" indent="0" algn="ctr">
              <a:buNone/>
              <a:defRPr>
                <a:latin typeface="+mn-lt"/>
              </a:defRPr>
            </a:lvl3pPr>
            <a:lvl4pPr marL="1371358" indent="0" algn="ctr">
              <a:buNone/>
              <a:defRPr>
                <a:latin typeface="+mn-lt"/>
              </a:defRPr>
            </a:lvl4pPr>
            <a:lvl5pPr marL="1828477" indent="0" algn="ctr">
              <a:buNone/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1137726" y="6526800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rgbClr val="000000"/>
                </a:solidFill>
              </a:rPr>
              <a:t>-</a:t>
            </a:r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0" y="6526800"/>
            <a:ext cx="12192000" cy="21872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28" name="Foliennummernplatzhalter 2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720000" y="5806800"/>
            <a:ext cx="3168000" cy="7200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1pPr>
            <a:lvl2pPr marL="457119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2pPr>
            <a:lvl3pPr marL="91423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3pPr>
            <a:lvl4pPr marL="137135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4pPr>
            <a:lvl5pPr marL="1828477" indent="0" algn="ctr">
              <a:buNone/>
              <a:defRPr lang="de-DE" sz="1800" dirty="0">
                <a:solidFill>
                  <a:srgbClr val="7DB928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512000" y="5806800"/>
            <a:ext cx="3168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8400255" y="5806800"/>
            <a:ext cx="3168949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70159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mit Untertietel und 3 Sprungmarken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32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lIns="0" tIns="0" rIns="0" bIns="0"/>
          <a:lstStyle>
            <a:lvl1pPr marL="0" indent="0">
              <a:buNone/>
              <a:defRPr>
                <a:solidFill>
                  <a:srgbClr val="7DB928"/>
                </a:solidFill>
                <a:latin typeface="+mn-lt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398" y="476672"/>
            <a:ext cx="10849205" cy="16561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defRPr sz="4800" b="0" cap="none">
                <a:solidFill>
                  <a:srgbClr val="7DB928"/>
                </a:solidFill>
                <a:effectLst/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76000" y="3403841"/>
            <a:ext cx="8640000" cy="153732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effectLst/>
                <a:latin typeface="+mn-lt"/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76000" y="2276227"/>
            <a:ext cx="8640000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effectLst/>
                <a:latin typeface="+mn-lt"/>
              </a:defRPr>
            </a:lvl1pPr>
            <a:lvl2pPr marL="457119" indent="0" algn="ctr">
              <a:buNone/>
              <a:defRPr>
                <a:latin typeface="+mn-lt"/>
              </a:defRPr>
            </a:lvl2pPr>
            <a:lvl3pPr marL="914238" indent="0" algn="ctr">
              <a:buNone/>
              <a:defRPr>
                <a:latin typeface="+mn-lt"/>
              </a:defRPr>
            </a:lvl3pPr>
            <a:lvl4pPr marL="1371358" indent="0" algn="ctr">
              <a:buNone/>
              <a:defRPr>
                <a:latin typeface="+mn-lt"/>
              </a:defRPr>
            </a:lvl4pPr>
            <a:lvl5pPr marL="1828477" indent="0" algn="ctr">
              <a:buNone/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1137726" y="6526800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rgbClr val="000000"/>
                </a:solidFill>
              </a:rPr>
              <a:t>-</a:t>
            </a:r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0" y="6526800"/>
            <a:ext cx="12192000" cy="21872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28" name="Foliennummernplatzhalter 2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191344" y="5806800"/>
            <a:ext cx="2700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235015" y="5806800"/>
            <a:ext cx="2700000" cy="72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6278686" y="5806800"/>
            <a:ext cx="2700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1"/>
          </p:nvPr>
        </p:nvSpPr>
        <p:spPr>
          <a:xfrm>
            <a:off x="9322357" y="5806800"/>
            <a:ext cx="2700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7894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Oben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10862047" cy="2449816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719667" y="3789040"/>
            <a:ext cx="10862733" cy="244616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7061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5281084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6302400" y="1123200"/>
            <a:ext cx="5280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1122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33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4423200" y="1123200"/>
            <a:ext cx="71592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1480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77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71616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8126400" y="111824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03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4423200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5"/>
          </p:nvPr>
        </p:nvSpPr>
        <p:spPr>
          <a:xfrm>
            <a:off x="8113184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2384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11232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989139"/>
            <a:ext cx="3456000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989139"/>
            <a:ext cx="3456000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990800"/>
            <a:ext cx="3456000" cy="4248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229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 mit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11232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989139"/>
            <a:ext cx="3456000" cy="3526576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989139"/>
            <a:ext cx="3456000" cy="35265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990800"/>
            <a:ext cx="3456000" cy="3526432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719402" y="5597550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4424400" y="5612758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8130902" y="5612758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048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Oben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10862047" cy="2449816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719667" y="3789040"/>
            <a:ext cx="10862733" cy="244616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9157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2736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2736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124745"/>
            <a:ext cx="3456000" cy="5112568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124745"/>
            <a:ext cx="3456000" cy="511257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124745"/>
            <a:ext cx="3456000" cy="511405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2736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076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Oben Oben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1"/>
            <a:ext cx="5280323" cy="2775581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6302400" y="1123201"/>
            <a:ext cx="5280000" cy="2775581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5"/>
          </p:nvPr>
        </p:nvSpPr>
        <p:spPr>
          <a:xfrm>
            <a:off x="719667" y="4097790"/>
            <a:ext cx="10862733" cy="213741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4989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403" y="1124746"/>
            <a:ext cx="5280000" cy="63988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2401" y="1124744"/>
            <a:ext cx="5279231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989139"/>
            <a:ext cx="5278967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6302401" y="1989139"/>
            <a:ext cx="5278967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4923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403" y="273600"/>
            <a:ext cx="5280000" cy="63988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2401" y="273600"/>
            <a:ext cx="5279231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5278967" cy="5112569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6302401" y="1124745"/>
            <a:ext cx="5278967" cy="511257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8779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4"/>
          <p:cNvSpPr>
            <a:spLocks noGrp="1"/>
          </p:cNvSpPr>
          <p:nvPr>
            <p:ph type="title"/>
          </p:nvPr>
        </p:nvSpPr>
        <p:spPr>
          <a:xfrm>
            <a:off x="720000" y="273599"/>
            <a:ext cx="10862400" cy="612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0658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873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273600"/>
            <a:ext cx="10862733" cy="5963712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 marL="0" indent="0">
              <a:lnSpc>
                <a:spcPct val="150000"/>
              </a:lnSpc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724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1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5105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lang="de-DE" sz="44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7067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4" y="273050"/>
            <a:ext cx="3901281" cy="116205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2400" b="0">
                <a:solidFill>
                  <a:srgbClr val="7DB928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19404" y="1435102"/>
            <a:ext cx="3901281" cy="4691063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751917" y="273051"/>
            <a:ext cx="6720680" cy="585311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841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lang="de-DE" sz="2400" dirty="0"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80147" tIns="40074" rIns="80147" bIns="40074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+mn-lt"/>
              </a:defRPr>
            </a:lvl1pPr>
            <a:lvl2pPr marL="436361" indent="0">
              <a:buNone/>
              <a:defRPr sz="2600"/>
            </a:lvl2pPr>
            <a:lvl3pPr marL="872722" indent="0">
              <a:buNone/>
              <a:defRPr sz="2300"/>
            </a:lvl3pPr>
            <a:lvl4pPr marL="1309083" indent="0">
              <a:buNone/>
              <a:defRPr sz="1900"/>
            </a:lvl4pPr>
            <a:lvl5pPr marL="1745445" indent="0">
              <a:buNone/>
              <a:defRPr sz="1900"/>
            </a:lvl5pPr>
            <a:lvl6pPr marL="2181806" indent="0">
              <a:buNone/>
              <a:defRPr sz="1900"/>
            </a:lvl6pPr>
            <a:lvl7pPr marL="2618167" indent="0">
              <a:buNone/>
              <a:defRPr sz="1900"/>
            </a:lvl7pPr>
            <a:lvl8pPr marL="3054529" indent="0">
              <a:buNone/>
              <a:defRPr sz="1900"/>
            </a:lvl8pPr>
            <a:lvl9pPr marL="3490890" indent="0">
              <a:buNone/>
              <a:defRPr sz="19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432450"/>
            <a:ext cx="7315200" cy="804862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470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5281084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6302400" y="1123200"/>
            <a:ext cx="5280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9607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10862733" cy="5112000"/>
          </a:xfrm>
          <a:prstGeom prst="rect">
            <a:avLst/>
          </a:prstGeom>
        </p:spPr>
        <p:txBody>
          <a:bodyPr vert="vert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0029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350011" y="274640"/>
            <a:ext cx="1232389" cy="5962672"/>
          </a:xfrm>
          <a:prstGeom prst="rect">
            <a:avLst/>
          </a:prstGeom>
        </p:spPr>
        <p:txBody>
          <a:bodyPr vert="eaVert" lIns="0" tIns="0"/>
          <a:lstStyle>
            <a:lvl1pPr>
              <a:defRPr>
                <a:solidFill>
                  <a:srgbClr val="7DB928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719402" y="274638"/>
            <a:ext cx="9504097" cy="5962674"/>
          </a:xfrm>
          <a:prstGeom prst="rect">
            <a:avLst/>
          </a:prstGeom>
        </p:spPr>
        <p:txBody>
          <a:bodyPr vert="vert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5996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11232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11232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989139"/>
            <a:ext cx="4392000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989139"/>
            <a:ext cx="4392000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112395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Source Sans Pro Light" panose="020B0403030403020204" pitchFamily="34" charset="0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112395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Source Sans Pro Light" panose="020B0403030403020204" pitchFamily="34" charset="0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5536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Icon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2736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2736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052736"/>
            <a:ext cx="4392000" cy="5184577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052737"/>
            <a:ext cx="4392000" cy="5184578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27360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27360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604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mit Icon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2736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2736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052736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052737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273600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273600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Foliennummernplatzhalter 2"/>
          <p:cNvSpPr txBox="1">
            <a:spLocks/>
          </p:cNvSpPr>
          <p:nvPr userDrawn="1"/>
        </p:nvSpPr>
        <p:spPr>
          <a:xfrm>
            <a:off x="11082530" y="9693720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C905D0-24F0-4A5D-A8FD-F45F8E9F1544}" type="slidenum">
              <a:rPr lang="de-DE" smtClean="0">
                <a:latin typeface="Source Sans Pro Light"/>
              </a:rPr>
              <a:pPr/>
              <a:t>‹N›</a:t>
            </a:fld>
            <a:endParaRPr lang="de-DE" dirty="0">
              <a:latin typeface="Source Sans Pro Light"/>
            </a:endParaRPr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263352" y="9693720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latin typeface="Source Sans Pro Light"/>
              </a:rPr>
              <a:t>Abteilung</a:t>
            </a:r>
            <a:endParaRPr lang="de-DE" dirty="0" smtClean="0">
              <a:latin typeface="Source Sans Pro Light"/>
            </a:endParaRPr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1419586" y="969372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latin typeface="Source Sans Pro Light"/>
              </a:rPr>
              <a:t>Kürzel</a:t>
            </a:r>
            <a:endParaRPr lang="de-DE" dirty="0">
              <a:latin typeface="Source Sans Pro Light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idx="17"/>
          </p:nvPr>
        </p:nvSpPr>
        <p:spPr>
          <a:xfrm>
            <a:off x="1685827" y="3390517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7193827" y="3390517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sz="quarter" idx="19"/>
          </p:nvPr>
        </p:nvSpPr>
        <p:spPr>
          <a:xfrm>
            <a:off x="1685827" y="4169653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8"/>
          <p:cNvSpPr>
            <a:spLocks noGrp="1"/>
          </p:cNvSpPr>
          <p:nvPr>
            <p:ph sz="quarter" idx="20"/>
          </p:nvPr>
        </p:nvSpPr>
        <p:spPr>
          <a:xfrm>
            <a:off x="7193827" y="4169654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Inhaltsplatzhalter 18"/>
          <p:cNvSpPr>
            <a:spLocks noGrp="1"/>
          </p:cNvSpPr>
          <p:nvPr>
            <p:ph sz="quarter" idx="21"/>
          </p:nvPr>
        </p:nvSpPr>
        <p:spPr>
          <a:xfrm>
            <a:off x="714552" y="3390517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Inhaltsplatzhalter 18"/>
          <p:cNvSpPr>
            <a:spLocks noGrp="1"/>
          </p:cNvSpPr>
          <p:nvPr>
            <p:ph sz="quarter" idx="22"/>
          </p:nvPr>
        </p:nvSpPr>
        <p:spPr>
          <a:xfrm>
            <a:off x="6222049" y="3390517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9989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mi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1189489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1189489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968625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968626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1189489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1189489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Foliennummernplatzhalter 2"/>
          <p:cNvSpPr txBox="1">
            <a:spLocks/>
          </p:cNvSpPr>
          <p:nvPr userDrawn="1"/>
        </p:nvSpPr>
        <p:spPr>
          <a:xfrm>
            <a:off x="11082530" y="9693720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C905D0-24F0-4A5D-A8FD-F45F8E9F1544}" type="slidenum">
              <a:rPr lang="de-DE" smtClean="0">
                <a:latin typeface="Source Sans Pro Light"/>
              </a:rPr>
              <a:pPr/>
              <a:t>‹N›</a:t>
            </a:fld>
            <a:endParaRPr lang="de-DE" dirty="0">
              <a:latin typeface="Source Sans Pro Light"/>
            </a:endParaRPr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263352" y="9693720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latin typeface="Source Sans Pro Light"/>
              </a:rPr>
              <a:t>Abteilung</a:t>
            </a:r>
            <a:endParaRPr lang="de-DE" dirty="0" smtClean="0">
              <a:latin typeface="Source Sans Pro Light"/>
            </a:endParaRPr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1419586" y="969372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latin typeface="Source Sans Pro Light"/>
              </a:rPr>
              <a:t>Kürzel</a:t>
            </a:r>
            <a:endParaRPr lang="de-DE" dirty="0">
              <a:latin typeface="Source Sans Pro Light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idx="17"/>
          </p:nvPr>
        </p:nvSpPr>
        <p:spPr>
          <a:xfrm>
            <a:off x="1685827" y="3838175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7193827" y="3838175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sz="quarter" idx="19"/>
          </p:nvPr>
        </p:nvSpPr>
        <p:spPr>
          <a:xfrm>
            <a:off x="1685827" y="4617311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8"/>
          <p:cNvSpPr>
            <a:spLocks noGrp="1"/>
          </p:cNvSpPr>
          <p:nvPr>
            <p:ph sz="quarter" idx="20"/>
          </p:nvPr>
        </p:nvSpPr>
        <p:spPr>
          <a:xfrm>
            <a:off x="7193827" y="4617312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Inhaltsplatzhalter 18"/>
          <p:cNvSpPr>
            <a:spLocks noGrp="1"/>
          </p:cNvSpPr>
          <p:nvPr>
            <p:ph sz="quarter" idx="21"/>
          </p:nvPr>
        </p:nvSpPr>
        <p:spPr>
          <a:xfrm>
            <a:off x="714552" y="3838175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Inhaltsplatzhalter 18"/>
          <p:cNvSpPr>
            <a:spLocks noGrp="1"/>
          </p:cNvSpPr>
          <p:nvPr>
            <p:ph sz="quarter" idx="22"/>
          </p:nvPr>
        </p:nvSpPr>
        <p:spPr>
          <a:xfrm>
            <a:off x="6222049" y="3838175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88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Video und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608608" y="5594217"/>
            <a:ext cx="3972760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124745"/>
            <a:ext cx="6384445" cy="5112568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608608" y="1485224"/>
            <a:ext cx="3960000" cy="39600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9438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Video und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19403" y="5597550"/>
            <a:ext cx="3972760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197955" y="1123200"/>
            <a:ext cx="6384445" cy="511200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19403" y="1488557"/>
            <a:ext cx="3960000" cy="396000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0989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10506" y="4633254"/>
            <a:ext cx="6358101" cy="811530"/>
          </a:xfrm>
          <a:prstGeom prst="rect">
            <a:avLst/>
          </a:prstGeom>
        </p:spPr>
        <p:txBody>
          <a:bodyPr lIns="90000" tIns="0" rIns="0" bIns="0" anchor="ctr">
            <a:normAutofit/>
          </a:bodyPr>
          <a:lstStyle>
            <a:lvl1pPr marL="0" indent="0" algn="l">
              <a:buNone/>
              <a:defRPr lang="de-DE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19583" y="5597550"/>
            <a:ext cx="6349023" cy="639762"/>
          </a:xfrm>
          <a:prstGeom prst="rect">
            <a:avLst/>
          </a:prstGeom>
        </p:spPr>
        <p:txBody>
          <a:bodyPr lIns="9000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184162" y="432000"/>
            <a:ext cx="6384445" cy="407712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19402" y="1484784"/>
            <a:ext cx="3960000" cy="396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817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67688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11"/>
          <p:cNvSpPr>
            <a:spLocks noGrp="1"/>
          </p:cNvSpPr>
          <p:nvPr>
            <p:ph sz="quarter" idx="17"/>
          </p:nvPr>
        </p:nvSpPr>
        <p:spPr>
          <a:xfrm>
            <a:off x="3503992" y="1547288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8"/>
          </p:nvPr>
        </p:nvSpPr>
        <p:spPr>
          <a:xfrm>
            <a:off x="6240296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Inhaltsplatzhalter 11"/>
          <p:cNvSpPr>
            <a:spLocks noGrp="1"/>
          </p:cNvSpPr>
          <p:nvPr>
            <p:ph sz="quarter" idx="21"/>
          </p:nvPr>
        </p:nvSpPr>
        <p:spPr>
          <a:xfrm>
            <a:off x="8976600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Inhaltsplatzhalter 11"/>
          <p:cNvSpPr>
            <a:spLocks noGrp="1"/>
          </p:cNvSpPr>
          <p:nvPr>
            <p:ph sz="quarter" idx="22"/>
          </p:nvPr>
        </p:nvSpPr>
        <p:spPr>
          <a:xfrm>
            <a:off x="767688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Inhaltsplatzhalter 11"/>
          <p:cNvSpPr>
            <a:spLocks noGrp="1"/>
          </p:cNvSpPr>
          <p:nvPr>
            <p:ph sz="quarter" idx="23"/>
          </p:nvPr>
        </p:nvSpPr>
        <p:spPr>
          <a:xfrm>
            <a:off x="3503992" y="3718596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4" name="Inhaltsplatzhalter 11"/>
          <p:cNvSpPr>
            <a:spLocks noGrp="1"/>
          </p:cNvSpPr>
          <p:nvPr>
            <p:ph sz="quarter" idx="24"/>
          </p:nvPr>
        </p:nvSpPr>
        <p:spPr>
          <a:xfrm>
            <a:off x="6240296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Inhaltsplatzhalter 11"/>
          <p:cNvSpPr>
            <a:spLocks noGrp="1"/>
          </p:cNvSpPr>
          <p:nvPr>
            <p:ph sz="quarter" idx="25"/>
          </p:nvPr>
        </p:nvSpPr>
        <p:spPr>
          <a:xfrm>
            <a:off x="8976600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9"/>
          </p:nvPr>
        </p:nvSpPr>
        <p:spPr>
          <a:xfrm>
            <a:off x="768350" y="2924175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30"/>
          </p:nvPr>
        </p:nvSpPr>
        <p:spPr>
          <a:xfrm>
            <a:off x="3504629" y="2924175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31"/>
          </p:nvPr>
        </p:nvSpPr>
        <p:spPr>
          <a:xfrm>
            <a:off x="6240296" y="2938293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2"/>
          </p:nvPr>
        </p:nvSpPr>
        <p:spPr>
          <a:xfrm>
            <a:off x="8975963" y="2938293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33"/>
          </p:nvPr>
        </p:nvSpPr>
        <p:spPr>
          <a:xfrm>
            <a:off x="767688" y="5115581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34"/>
          </p:nvPr>
        </p:nvSpPr>
        <p:spPr>
          <a:xfrm>
            <a:off x="3483966" y="5115594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35"/>
          </p:nvPr>
        </p:nvSpPr>
        <p:spPr>
          <a:xfrm>
            <a:off x="6240296" y="5115587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36"/>
          </p:nvPr>
        </p:nvSpPr>
        <p:spPr>
          <a:xfrm>
            <a:off x="8956574" y="5115600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7333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33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4423200" y="1123200"/>
            <a:ext cx="71592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7213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 descr="impress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269525" y="3889469"/>
            <a:ext cx="23768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</a:rPr>
              <a:t>estos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italia</a:t>
            </a:r>
            <a:r>
              <a:rPr lang="de-DE" baseline="0" dirty="0" smtClean="0">
                <a:solidFill>
                  <a:srgbClr val="000000"/>
                </a:solidFill>
              </a:rPr>
              <a:t> srl</a:t>
            </a:r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Via del </a:t>
            </a:r>
            <a:r>
              <a:rPr lang="de-DE" dirty="0" err="1" smtClean="0">
                <a:solidFill>
                  <a:srgbClr val="000000"/>
                </a:solidFill>
              </a:rPr>
              <a:t>Cotonificio</a:t>
            </a:r>
            <a:r>
              <a:rPr lang="de-DE" dirty="0" smtClean="0">
                <a:solidFill>
                  <a:srgbClr val="000000"/>
                </a:solidFill>
              </a:rPr>
              <a:t>, 37/1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33100 Udine - </a:t>
            </a:r>
            <a:r>
              <a:rPr lang="de-DE" dirty="0" err="1" smtClean="0">
                <a:solidFill>
                  <a:srgbClr val="000000"/>
                </a:solidFill>
              </a:rPr>
              <a:t>Italy</a:t>
            </a:r>
            <a:endParaRPr lang="de-DE" dirty="0" smtClean="0">
              <a:solidFill>
                <a:srgbClr val="000000"/>
              </a:solidFill>
            </a:endParaRPr>
          </a:p>
          <a:p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Tel: +39 (0432) 546462</a:t>
            </a: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Fax: +39 (0432) 425577</a:t>
            </a:r>
          </a:p>
          <a:p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Web: </a:t>
            </a:r>
            <a:r>
              <a:rPr lang="de-DE" dirty="0" smtClean="0">
                <a:solidFill>
                  <a:srgbClr val="000000"/>
                </a:solidFill>
                <a:hlinkClick r:id="rId3"/>
              </a:rPr>
              <a:t>www.estos.it</a:t>
            </a:r>
            <a:r>
              <a:rPr lang="de-DE" baseline="0" dirty="0" smtClean="0">
                <a:solidFill>
                  <a:srgbClr val="000000"/>
                </a:solidFill>
              </a:rPr>
              <a:t> </a:t>
            </a:r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E-Mail: </a:t>
            </a:r>
            <a:r>
              <a:rPr lang="de-DE" dirty="0" smtClean="0">
                <a:solidFill>
                  <a:srgbClr val="7DB928"/>
                </a:solidFill>
                <a:hlinkClick r:id="rId4"/>
              </a:rPr>
              <a:t>info@estos.it</a:t>
            </a:r>
            <a:endParaRPr lang="de-DE" dirty="0" smtClean="0">
              <a:solidFill>
                <a:srgbClr val="7DB928"/>
              </a:solidFill>
            </a:endParaRPr>
          </a:p>
          <a:p>
            <a:endParaRPr lang="de-DE" dirty="0">
              <a:solidFill>
                <a:srgbClr val="7DB9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10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 descr="impress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3374760" y="3728797"/>
            <a:ext cx="5352008" cy="24689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374760" y="1785149"/>
            <a:ext cx="5352008" cy="1033571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b="0" dirty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3368620" y="2974501"/>
            <a:ext cx="5352008" cy="59851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rgbClr val="4D4D4D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1"/>
            <a:ext cx="2899726" cy="4415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2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Visitenka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5" descr="impress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6173246" y="2385072"/>
            <a:ext cx="5532184" cy="16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207354" y="1785148"/>
            <a:ext cx="3816638" cy="10800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sz="2800" b="0" dirty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2207354" y="2924944"/>
            <a:ext cx="3816638" cy="57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2"/>
            <a:ext cx="1799103" cy="2293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8"/>
          <p:cNvSpPr>
            <a:spLocks noGrp="1"/>
          </p:cNvSpPr>
          <p:nvPr>
            <p:ph sz="quarter" idx="15"/>
          </p:nvPr>
        </p:nvSpPr>
        <p:spPr>
          <a:xfrm>
            <a:off x="263352" y="4213084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2207353" y="4213083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9" name="Inhaltsplatzhalter 14"/>
          <p:cNvSpPr>
            <a:spLocks noGrp="1"/>
          </p:cNvSpPr>
          <p:nvPr>
            <p:ph sz="quarter" idx="17"/>
          </p:nvPr>
        </p:nvSpPr>
        <p:spPr>
          <a:xfrm>
            <a:off x="6173246" y="4801017"/>
            <a:ext cx="5532184" cy="16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2205749" y="534891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73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Visitenka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5" descr="impress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2206551" y="3582661"/>
            <a:ext cx="3817441" cy="494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207354" y="1785148"/>
            <a:ext cx="3816638" cy="10800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sz="2800" b="0" dirty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2207354" y="2924944"/>
            <a:ext cx="3816638" cy="57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2"/>
            <a:ext cx="1799103" cy="2293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488547"/>
            <a:ext cx="2801118" cy="652273"/>
          </a:xfrm>
          <a:prstGeom prst="rect">
            <a:avLst/>
          </a:prstGeom>
        </p:spPr>
      </p:pic>
      <p:sp>
        <p:nvSpPr>
          <p:cNvPr id="17" name="Inhaltsplatzhalter 8"/>
          <p:cNvSpPr>
            <a:spLocks noGrp="1"/>
          </p:cNvSpPr>
          <p:nvPr>
            <p:ph sz="quarter" idx="15"/>
          </p:nvPr>
        </p:nvSpPr>
        <p:spPr>
          <a:xfrm>
            <a:off x="263352" y="4213084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2207353" y="4213083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9" name="Inhaltsplatzhalter 14"/>
          <p:cNvSpPr>
            <a:spLocks noGrp="1"/>
          </p:cNvSpPr>
          <p:nvPr>
            <p:ph sz="quarter" idx="17"/>
          </p:nvPr>
        </p:nvSpPr>
        <p:spPr>
          <a:xfrm>
            <a:off x="2205749" y="6019376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2205749" y="534891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8" name="Inhaltsplatzhalter 8"/>
          <p:cNvSpPr>
            <a:spLocks noGrp="1"/>
          </p:cNvSpPr>
          <p:nvPr>
            <p:ph sz="quarter" idx="19"/>
          </p:nvPr>
        </p:nvSpPr>
        <p:spPr>
          <a:xfrm>
            <a:off x="6168088" y="1793228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112089" y="1797917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4" name="Inhaltsplatzhalter 14"/>
          <p:cNvSpPr>
            <a:spLocks noGrp="1"/>
          </p:cNvSpPr>
          <p:nvPr>
            <p:ph sz="quarter" idx="21"/>
          </p:nvPr>
        </p:nvSpPr>
        <p:spPr>
          <a:xfrm>
            <a:off x="8111287" y="3593228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5" name="Textplatzhalter 4"/>
          <p:cNvSpPr>
            <a:spLocks noGrp="1"/>
          </p:cNvSpPr>
          <p:nvPr>
            <p:ph type="body" sz="quarter" idx="22"/>
          </p:nvPr>
        </p:nvSpPr>
        <p:spPr>
          <a:xfrm>
            <a:off x="8111287" y="2920990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6" name="Inhaltsplatzhalter 8"/>
          <p:cNvSpPr>
            <a:spLocks noGrp="1"/>
          </p:cNvSpPr>
          <p:nvPr>
            <p:ph sz="quarter" idx="23"/>
          </p:nvPr>
        </p:nvSpPr>
        <p:spPr>
          <a:xfrm>
            <a:off x="6168088" y="4210939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112089" y="4215628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8" name="Inhaltsplatzhalter 14"/>
          <p:cNvSpPr>
            <a:spLocks noGrp="1"/>
          </p:cNvSpPr>
          <p:nvPr>
            <p:ph sz="quarter" idx="25"/>
          </p:nvPr>
        </p:nvSpPr>
        <p:spPr>
          <a:xfrm>
            <a:off x="8111287" y="6003042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9" name="Textplatzhalter 4"/>
          <p:cNvSpPr>
            <a:spLocks noGrp="1"/>
          </p:cNvSpPr>
          <p:nvPr>
            <p:ph type="body" sz="quarter" idx="26"/>
          </p:nvPr>
        </p:nvSpPr>
        <p:spPr>
          <a:xfrm>
            <a:off x="8111287" y="533870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92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bschnittsüberschrift mit Untertietel und Sprungmarken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32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lIns="0" tIns="0" rIns="0" bIns="0"/>
          <a:lstStyle>
            <a:lvl1pPr marL="0" indent="0">
              <a:buNone/>
              <a:defRPr>
                <a:solidFill>
                  <a:srgbClr val="7DB928"/>
                </a:solidFill>
                <a:latin typeface="+mn-lt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398" y="476672"/>
            <a:ext cx="10849205" cy="16561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defRPr sz="4800" b="0" cap="none">
                <a:solidFill>
                  <a:srgbClr val="7DB928"/>
                </a:solidFill>
                <a:effectLst/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76000" y="3403841"/>
            <a:ext cx="8640000" cy="153732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effectLst/>
                <a:latin typeface="+mn-lt"/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76000" y="2276227"/>
            <a:ext cx="8640000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effectLst/>
                <a:latin typeface="+mn-lt"/>
              </a:defRPr>
            </a:lvl1pPr>
            <a:lvl2pPr marL="457119" indent="0" algn="ctr">
              <a:buNone/>
              <a:defRPr>
                <a:latin typeface="+mn-lt"/>
              </a:defRPr>
            </a:lvl2pPr>
            <a:lvl3pPr marL="914238" indent="0" algn="ctr">
              <a:buNone/>
              <a:defRPr>
                <a:latin typeface="+mn-lt"/>
              </a:defRPr>
            </a:lvl3pPr>
            <a:lvl4pPr marL="1371358" indent="0" algn="ctr">
              <a:buNone/>
              <a:defRPr>
                <a:latin typeface="+mn-lt"/>
              </a:defRPr>
            </a:lvl4pPr>
            <a:lvl5pPr marL="1828477" indent="0" algn="ctr">
              <a:buNone/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191344" y="5609973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235015" y="5599128"/>
            <a:ext cx="270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6278686" y="5599128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1137726" y="6526800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rgbClr val="000000"/>
                </a:solidFill>
              </a:rPr>
              <a:t>-</a:t>
            </a:r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1"/>
          </p:nvPr>
        </p:nvSpPr>
        <p:spPr>
          <a:xfrm>
            <a:off x="9322357" y="5605200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6699600"/>
            <a:ext cx="12192000" cy="159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0" y="6526800"/>
            <a:ext cx="12192000" cy="1618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41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052737"/>
            <a:ext cx="10849205" cy="361238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0000" y="4665118"/>
            <a:ext cx="10849205" cy="15001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  <a:latin typeface="Frutiger 55 Roman" panose="02000503040000020004" pitchFamily="2" charset="0"/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Raphael Bossek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5535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77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71616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8126400" y="111824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8361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4423200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5"/>
          </p:nvPr>
        </p:nvSpPr>
        <p:spPr>
          <a:xfrm>
            <a:off x="8113184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8738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720000" y="273599"/>
            <a:ext cx="108624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1028469" y="6540454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lvl1pPr algn="r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1" name="Datumsplatzhalter 13"/>
          <p:cNvSpPr>
            <a:spLocks noGrp="1"/>
          </p:cNvSpPr>
          <p:nvPr>
            <p:ph type="dt" sz="half" idx="2"/>
          </p:nvPr>
        </p:nvSpPr>
        <p:spPr>
          <a:xfrm>
            <a:off x="269525" y="6554144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12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1427512" y="655557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37726" y="6525344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/>
              <a:t>-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42984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2" r:id="rId2"/>
    <p:sldLayoutId id="2147483776" r:id="rId3"/>
    <p:sldLayoutId id="2147483743" r:id="rId4"/>
    <p:sldLayoutId id="2147483744" r:id="rId5"/>
    <p:sldLayoutId id="2147483745" r:id="rId6"/>
    <p:sldLayoutId id="2147483746" r:id="rId7"/>
    <p:sldLayoutId id="2147483758" r:id="rId8"/>
    <p:sldLayoutId id="2147483747" r:id="rId9"/>
    <p:sldLayoutId id="2147483773" r:id="rId10"/>
    <p:sldLayoutId id="2147483777" r:id="rId11"/>
    <p:sldLayoutId id="2147483774" r:id="rId12"/>
    <p:sldLayoutId id="2147483757" r:id="rId13"/>
    <p:sldLayoutId id="2147483748" r:id="rId14"/>
    <p:sldLayoutId id="2147483775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62" r:id="rId24"/>
    <p:sldLayoutId id="2147483763" r:id="rId25"/>
    <p:sldLayoutId id="2147483764" r:id="rId26"/>
    <p:sldLayoutId id="2147483771" r:id="rId27"/>
    <p:sldLayoutId id="2147483767" r:id="rId28"/>
    <p:sldLayoutId id="2147483770" r:id="rId29"/>
    <p:sldLayoutId id="2147483772" r:id="rId30"/>
    <p:sldLayoutId id="2147483781" r:id="rId31"/>
    <p:sldLayoutId id="2147483759" r:id="rId32"/>
    <p:sldLayoutId id="2147483784" r:id="rId33"/>
    <p:sldLayoutId id="2147483783" r:id="rId34"/>
    <p:sldLayoutId id="2147483780" r:id="rId35"/>
    <p:sldLayoutId id="2147483779" r:id="rId36"/>
  </p:sldLayoutIdLst>
  <p:timing>
    <p:tnLst>
      <p:par>
        <p:cTn id="1" dur="indefinite" restart="never" nodeType="tmRoot"/>
      </p:par>
    </p:tnLst>
  </p:timing>
  <p:hf hdr="0"/>
  <p:txStyles>
    <p:titleStyle>
      <a:lvl1pPr algn="l" defTabSz="914239" rtl="0" eaLnBrk="1" latinLnBrk="0" hangingPunct="1">
        <a:spcBef>
          <a:spcPct val="0"/>
        </a:spcBef>
        <a:buNone/>
        <a:defRPr sz="3600" b="0" i="0" kern="1200">
          <a:solidFill>
            <a:srgbClr val="7DB928"/>
          </a:solidFill>
          <a:latin typeface="+mj-lt"/>
          <a:ea typeface="+mj-ea"/>
          <a:cs typeface="Arial" pitchFamily="34" charset="0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Clr>
          <a:srgbClr val="4D4D4D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Frutiger 55 Roman" panose="02000503040000020004" pitchFamily="2" charset="0"/>
          <a:ea typeface="+mn-ea"/>
          <a:cs typeface="Arial" pitchFamily="34" charset="0"/>
        </a:defRPr>
      </a:lvl1pPr>
      <a:lvl2pPr marL="742819" indent="-285700" algn="l" defTabSz="914239" rtl="0" eaLnBrk="1" latinLnBrk="0" hangingPunct="1">
        <a:spcBef>
          <a:spcPct val="20000"/>
        </a:spcBef>
        <a:buClr>
          <a:srgbClr val="4D4D4D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Frutiger 55 Roman" panose="02000503040000020004" pitchFamily="2" charset="0"/>
          <a:ea typeface="+mn-ea"/>
          <a:cs typeface="Arial" pitchFamily="34" charset="0"/>
        </a:defRPr>
      </a:lvl2pPr>
      <a:lvl3pPr marL="1142798" indent="-228560" algn="l" defTabSz="914239" rtl="0" eaLnBrk="1" latinLnBrk="0" hangingPunct="1">
        <a:spcBef>
          <a:spcPct val="20000"/>
        </a:spcBef>
        <a:buClr>
          <a:srgbClr val="4D4D4D"/>
        </a:buClr>
        <a:buFont typeface="Arial" panose="020B0604020202020204" pitchFamily="34" charset="0"/>
        <a:buChar char="●"/>
        <a:defRPr sz="1400" kern="1200">
          <a:solidFill>
            <a:schemeClr val="tx1"/>
          </a:solidFill>
          <a:latin typeface="Frutiger 55 Roman" panose="02000503040000020004" pitchFamily="2" charset="0"/>
          <a:ea typeface="+mn-ea"/>
          <a:cs typeface="Arial" pitchFamily="34" charset="0"/>
        </a:defRPr>
      </a:lvl3pPr>
      <a:lvl4pPr marL="1599918" indent="-228560" algn="l" defTabSz="914239" rtl="0" eaLnBrk="1" latinLnBrk="0" hangingPunct="1">
        <a:spcBef>
          <a:spcPct val="20000"/>
        </a:spcBef>
        <a:buClr>
          <a:srgbClr val="4D4D4D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Frutiger 55 Roman" panose="02000503040000020004" pitchFamily="2" charset="0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Clr>
          <a:srgbClr val="4D4D4D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Frutiger 55 Roman" panose="02000503040000020004" pitchFamily="2" charset="0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720000" y="273599"/>
            <a:ext cx="108624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1028469" y="6540454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lvl1pPr algn="r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fld id="{C7C905D0-24F0-4A5D-A8FD-F45F8E9F1544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1" name="Datumsplatzhalter 13"/>
          <p:cNvSpPr>
            <a:spLocks noGrp="1"/>
          </p:cNvSpPr>
          <p:nvPr>
            <p:ph type="dt" sz="half" idx="2"/>
          </p:nvPr>
        </p:nvSpPr>
        <p:spPr>
          <a:xfrm>
            <a:off x="269525" y="6554144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12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1427512" y="655557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de-DE" smtClean="0"/>
              <a:t>Raphael Bossek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608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7" r:id="rId22"/>
    <p:sldLayoutId id="2147483808" r:id="rId23"/>
    <p:sldLayoutId id="2147483809" r:id="rId24"/>
    <p:sldLayoutId id="2147483810" r:id="rId25"/>
    <p:sldLayoutId id="2147483811" r:id="rId26"/>
    <p:sldLayoutId id="2147483812" r:id="rId27"/>
    <p:sldLayoutId id="2147483813" r:id="rId28"/>
    <p:sldLayoutId id="2147483814" r:id="rId29"/>
    <p:sldLayoutId id="2147483815" r:id="rId30"/>
    <p:sldLayoutId id="2147483816" r:id="rId31"/>
    <p:sldLayoutId id="2147483817" r:id="rId32"/>
    <p:sldLayoutId id="2147483818" r:id="rId33"/>
    <p:sldLayoutId id="2147483819" r:id="rId34"/>
    <p:sldLayoutId id="2147483820" r:id="rId35"/>
    <p:sldLayoutId id="2147483821" r:id="rId36"/>
    <p:sldLayoutId id="2147483822" r:id="rId37"/>
    <p:sldLayoutId id="2147483823" r:id="rId38"/>
    <p:sldLayoutId id="2147483824" r:id="rId3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239" rtl="0" eaLnBrk="1" latinLnBrk="0" hangingPunct="1">
        <a:spcBef>
          <a:spcPct val="0"/>
        </a:spcBef>
        <a:buNone/>
        <a:defRPr sz="3600" b="0" i="0" kern="1200">
          <a:solidFill>
            <a:srgbClr val="7DB928"/>
          </a:solidFill>
          <a:latin typeface="+mj-lt"/>
          <a:ea typeface="+mj-ea"/>
          <a:cs typeface="Source Sans Pro Light" pitchFamily="34" charset="0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20B0604020202020204" pitchFamily="34" charset="0"/>
        <a:buChar char="●"/>
        <a:defRPr sz="1800" kern="1200">
          <a:solidFill>
            <a:schemeClr val="tx1"/>
          </a:solidFill>
          <a:latin typeface="Source Sans Pro Light" panose="02000503040000020004" pitchFamily="2" charset="0"/>
          <a:ea typeface="+mn-ea"/>
          <a:cs typeface="Source Sans Pro Light" pitchFamily="34" charset="0"/>
        </a:defRPr>
      </a:lvl1pPr>
      <a:lvl2pPr marL="742819" indent="-285700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20B0604020202020204" pitchFamily="34" charset="0"/>
        <a:buChar char="●"/>
        <a:defRPr sz="1800" kern="1200">
          <a:solidFill>
            <a:schemeClr val="tx1"/>
          </a:solidFill>
          <a:latin typeface="Source Sans Pro Light" panose="02000503040000020004" pitchFamily="2" charset="0"/>
          <a:ea typeface="+mn-ea"/>
          <a:cs typeface="Source Sans Pro Light" pitchFamily="34" charset="0"/>
        </a:defRPr>
      </a:lvl2pPr>
      <a:lvl3pPr marL="1142798" indent="-228560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20B0604020202020204" pitchFamily="34" charset="0"/>
        <a:buChar char="●"/>
        <a:defRPr sz="1400" kern="1200">
          <a:solidFill>
            <a:schemeClr val="tx1"/>
          </a:solidFill>
          <a:latin typeface="Source Sans Pro Light" panose="02000503040000020004" pitchFamily="2" charset="0"/>
          <a:ea typeface="+mn-ea"/>
          <a:cs typeface="Source Sans Pro Light" pitchFamily="34" charset="0"/>
        </a:defRPr>
      </a:lvl3pPr>
      <a:lvl4pPr marL="1599918" indent="-228560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5050102010706020507" pitchFamily="18" charset="2"/>
        <a:buChar char="-"/>
        <a:defRPr sz="1400" kern="1200">
          <a:solidFill>
            <a:schemeClr val="tx1"/>
          </a:solidFill>
          <a:latin typeface="Source Sans Pro Light" panose="02000503040000020004" pitchFamily="2" charset="0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5050102010706020507" pitchFamily="18" charset="2"/>
        <a:buChar char="-"/>
        <a:defRPr sz="1400" kern="1200">
          <a:solidFill>
            <a:schemeClr val="tx1"/>
          </a:solidFill>
          <a:latin typeface="Source Sans Pro Light" panose="02000503040000020004" pitchFamily="2" charset="0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Source Sans Pro Light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Source Sans Pro Light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Source Sans Pro Light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Source Sans Pro Light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ommerciale@estos.it" TargetMode="External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8BG6MoG7dC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9-O78pC2AI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tos.it/su-estos/referenze" TargetMode="External"/><Relationship Id="rId2" Type="http://schemas.openxmlformats.org/officeDocument/2006/relationships/hyperlink" Target="http://www.estos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0"/>
            <a:ext cx="9072839" cy="651052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611"/>
            <a:ext cx="12192000" cy="125838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5826031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Integrazioni e casi di successo</a:t>
            </a:r>
            <a:endParaRPr lang="it-IT" sz="48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88173" cy="1368152"/>
          </a:xfrm>
          <a:prstGeom prst="rect">
            <a:avLst/>
          </a:prstGeom>
        </p:spPr>
      </p:pic>
      <p:sp>
        <p:nvSpPr>
          <p:cNvPr id="10" name="Segnaposto contenuto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590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Listin</a:t>
            </a:r>
            <a:r>
              <a:rPr lang="it-IT" dirty="0" smtClean="0"/>
              <a:t>o semplificato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5949277"/>
            <a:ext cx="5544616" cy="26336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989922"/>
            <a:ext cx="7992888" cy="49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90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23392" y="2636912"/>
            <a:ext cx="99845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dirty="0" smtClean="0"/>
              <a:t>www.estos.it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12" y="399824"/>
            <a:ext cx="25146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02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Stefano Chittaro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Technical Account Manager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smtClean="0"/>
              <a:t>https://call.estos.it/stefano.chittaro</a:t>
            </a:r>
            <a:endParaRPr lang="de-DE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916832"/>
            <a:ext cx="3112201" cy="40243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896981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47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75520" y="1988840"/>
            <a:ext cx="9577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Per informazioni, live demo e partner </a:t>
            </a:r>
            <a:r>
              <a:rPr lang="it-IT" sz="2000" dirty="0" err="1" smtClean="0"/>
              <a:t>program</a:t>
            </a:r>
            <a:r>
              <a:rPr lang="it-IT" sz="2000" dirty="0" smtClean="0"/>
              <a:t>, contattate il nostro ufficio commerciale</a:t>
            </a:r>
          </a:p>
          <a:p>
            <a:endParaRPr lang="it-IT" sz="2000" dirty="0"/>
          </a:p>
          <a:p>
            <a:r>
              <a:rPr lang="it-IT" sz="2000" dirty="0" smtClean="0"/>
              <a:t>Email: </a:t>
            </a:r>
            <a:r>
              <a:rPr lang="it-IT" sz="2000" dirty="0" smtClean="0">
                <a:hlinkClick r:id="rId2"/>
              </a:rPr>
              <a:t>commerciale@estos.it</a:t>
            </a:r>
            <a:endParaRPr lang="it-IT" sz="2000" dirty="0" smtClean="0"/>
          </a:p>
          <a:p>
            <a:r>
              <a:rPr lang="it-IT" sz="2000" dirty="0" err="1" smtClean="0"/>
              <a:t>Tel</a:t>
            </a:r>
            <a:r>
              <a:rPr lang="it-IT" sz="2000" dirty="0" smtClean="0"/>
              <a:t>: +39 (0432) 425578</a:t>
            </a:r>
          </a:p>
          <a:p>
            <a:endParaRPr lang="it-IT" sz="2000" dirty="0"/>
          </a:p>
          <a:p>
            <a:r>
              <a:rPr lang="it-IT" sz="2000" dirty="0" err="1" smtClean="0"/>
              <a:t>Resp</a:t>
            </a:r>
            <a:r>
              <a:rPr lang="it-IT" sz="2000" dirty="0" smtClean="0"/>
              <a:t>: Elisa Ceraulo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547158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punti di forza delle </a:t>
            </a:r>
            <a:r>
              <a:rPr lang="it-IT" dirty="0" err="1" smtClean="0"/>
              <a:t>Unified</a:t>
            </a:r>
            <a:r>
              <a:rPr lang="it-IT" dirty="0" smtClean="0"/>
              <a:t> Communications </a:t>
            </a:r>
            <a:r>
              <a:rPr lang="it-IT" dirty="0" err="1" smtClean="0"/>
              <a:t>estos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 rot="20200597">
            <a:off x="5839952" y="1681871"/>
            <a:ext cx="60953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7DB928"/>
                </a:solidFill>
                <a:latin typeface="+mj-lt"/>
              </a:rPr>
              <a:t>Collaborazione</a:t>
            </a:r>
          </a:p>
          <a:p>
            <a:pPr algn="ctr"/>
            <a:endParaRPr lang="it-IT" sz="3200" b="1" dirty="0">
              <a:latin typeface="+mj-lt"/>
            </a:endParaRPr>
          </a:p>
          <a:p>
            <a:pPr algn="ctr"/>
            <a:r>
              <a:rPr lang="it-IT" sz="3200" b="1" dirty="0" smtClean="0">
                <a:latin typeface="+mj-lt"/>
              </a:rPr>
              <a:t>--------------------------------- </a:t>
            </a:r>
          </a:p>
          <a:p>
            <a:pPr algn="ctr"/>
            <a:endParaRPr lang="it-IT" sz="3200" b="1" dirty="0">
              <a:latin typeface="+mj-lt"/>
            </a:endParaRPr>
          </a:p>
          <a:p>
            <a:pPr algn="ctr"/>
            <a:r>
              <a:rPr lang="it-IT" sz="3200" b="1" dirty="0" smtClean="0">
                <a:solidFill>
                  <a:srgbClr val="4AB9A9"/>
                </a:solidFill>
                <a:latin typeface="+mj-lt"/>
              </a:rPr>
              <a:t>Integrazione ai processi</a:t>
            </a:r>
            <a:endParaRPr lang="it-IT" sz="3200" b="1" dirty="0">
              <a:solidFill>
                <a:srgbClr val="4AB9A9"/>
              </a:solidFill>
              <a:latin typeface="+mj-lt"/>
            </a:endParaRPr>
          </a:p>
        </p:txBody>
      </p:sp>
      <p:pic>
        <p:nvPicPr>
          <p:cNvPr id="1026" name="Picture 2" descr="https://www.estos.it/fileadmin/_processed_/csm_home_page_bestseller_fe96339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44824"/>
            <a:ext cx="57150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408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Primo progetto: Elica spa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5949277"/>
            <a:ext cx="5544616" cy="263369"/>
          </a:xfrm>
          <a:prstGeom prst="rect">
            <a:avLst/>
          </a:prstGeom>
        </p:spPr>
      </p:pic>
      <p:pic>
        <p:nvPicPr>
          <p:cNvPr id="2050" name="Picture 2" descr="http://www.repubblicadeglistagisti.it/static/uploads/aziende/logo/d9ad2f98-Logo%20elica%20nuov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75" y="1700808"/>
            <a:ext cx="5724401" cy="273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187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Elica</a:t>
            </a:r>
            <a:r>
              <a:rPr lang="de-DE" dirty="0" smtClean="0"/>
              <a:t> </a:t>
            </a:r>
            <a:r>
              <a:rPr lang="de-DE" dirty="0" err="1" smtClean="0"/>
              <a:t>spa</a:t>
            </a:r>
            <a:r>
              <a:rPr lang="de-DE" dirty="0" smtClean="0"/>
              <a:t>: </a:t>
            </a:r>
            <a:r>
              <a:rPr lang="de-DE" dirty="0" err="1" smtClean="0"/>
              <a:t>il</a:t>
            </a:r>
            <a:r>
              <a:rPr lang="de-DE" dirty="0" smtClean="0"/>
              <a:t> </a:t>
            </a:r>
            <a:r>
              <a:rPr lang="de-DE" dirty="0" err="1" smtClean="0"/>
              <a:t>video</a:t>
            </a:r>
            <a:r>
              <a:rPr lang="de-DE" dirty="0" smtClean="0"/>
              <a:t> </a:t>
            </a:r>
            <a:r>
              <a:rPr lang="de-DE" dirty="0" err="1" smtClean="0"/>
              <a:t>referenziale</a:t>
            </a:r>
            <a:endParaRPr lang="de-DE" dirty="0"/>
          </a:p>
        </p:txBody>
      </p:sp>
      <p:pic>
        <p:nvPicPr>
          <p:cNvPr id="2" name="Immagin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1196752"/>
            <a:ext cx="6624736" cy="497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28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Elica</a:t>
            </a:r>
            <a:r>
              <a:rPr lang="de-DE" dirty="0" smtClean="0"/>
              <a:t> </a:t>
            </a:r>
            <a:r>
              <a:rPr lang="de-DE" dirty="0" err="1" smtClean="0"/>
              <a:t>spa</a:t>
            </a:r>
            <a:r>
              <a:rPr lang="de-DE" dirty="0" smtClean="0"/>
              <a:t>: i </a:t>
            </a:r>
            <a:r>
              <a:rPr lang="de-DE" dirty="0" err="1" smtClean="0"/>
              <a:t>dati</a:t>
            </a:r>
            <a:r>
              <a:rPr lang="de-DE" dirty="0" smtClean="0"/>
              <a:t> </a:t>
            </a:r>
            <a:r>
              <a:rPr lang="de-DE" dirty="0" err="1" smtClean="0"/>
              <a:t>salienti</a:t>
            </a:r>
            <a:endParaRPr lang="de-DE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20000" y="1412776"/>
            <a:ext cx="9048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Utenze coinvolte:</a:t>
            </a:r>
          </a:p>
          <a:p>
            <a:r>
              <a:rPr lang="it-IT" dirty="0" smtClean="0"/>
              <a:t>600 utenti su 5 stabilimenti</a:t>
            </a:r>
          </a:p>
          <a:p>
            <a:endParaRPr lang="it-IT" b="1" dirty="0" smtClean="0"/>
          </a:p>
          <a:p>
            <a:r>
              <a:rPr lang="it-IT" b="1" dirty="0" smtClean="0"/>
              <a:t>PBX: </a:t>
            </a:r>
          </a:p>
          <a:p>
            <a:r>
              <a:rPr lang="it-IT" dirty="0" smtClean="0"/>
              <a:t>Avaya </a:t>
            </a:r>
            <a:r>
              <a:rPr lang="it-IT" dirty="0" err="1" smtClean="0"/>
              <a:t>IPOffice</a:t>
            </a:r>
            <a:r>
              <a:rPr lang="it-IT" dirty="0" smtClean="0"/>
              <a:t> 500 (multiple)</a:t>
            </a:r>
          </a:p>
          <a:p>
            <a:r>
              <a:rPr lang="it-IT" dirty="0" smtClean="0"/>
              <a:t>Telefoni proprietari Avaya digitali e DECT</a:t>
            </a:r>
          </a:p>
          <a:p>
            <a:endParaRPr lang="it-IT" dirty="0"/>
          </a:p>
          <a:p>
            <a:r>
              <a:rPr lang="it-IT" b="1" dirty="0" smtClean="0"/>
              <a:t>Software/</a:t>
            </a:r>
            <a:r>
              <a:rPr lang="it-IT" b="1" dirty="0" err="1" smtClean="0"/>
              <a:t>Groupware</a:t>
            </a:r>
            <a:r>
              <a:rPr lang="it-IT" b="1" dirty="0"/>
              <a:t> </a:t>
            </a:r>
            <a:r>
              <a:rPr lang="it-IT" b="1" dirty="0" smtClean="0"/>
              <a:t>integrati:</a:t>
            </a:r>
          </a:p>
          <a:p>
            <a:r>
              <a:rPr lang="it-IT" dirty="0" smtClean="0"/>
              <a:t>IBM Notes</a:t>
            </a:r>
          </a:p>
          <a:p>
            <a:r>
              <a:rPr lang="it-IT" dirty="0" smtClean="0"/>
              <a:t>Microsoft Active Directory</a:t>
            </a:r>
          </a:p>
        </p:txBody>
      </p:sp>
    </p:spTree>
    <p:extLst>
      <p:ext uri="{BB962C8B-B14F-4D97-AF65-F5344CB8AC3E}">
        <p14:creationId xmlns:p14="http://schemas.microsoft.com/office/powerpoint/2010/main" val="1299698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Secondo progetto: </a:t>
            </a:r>
            <a:r>
              <a:rPr lang="it-IT" dirty="0" err="1" smtClean="0"/>
              <a:t>Pratic</a:t>
            </a:r>
            <a:r>
              <a:rPr lang="it-IT" dirty="0" smtClean="0"/>
              <a:t> Spa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5949277"/>
            <a:ext cx="5544616" cy="263369"/>
          </a:xfrm>
          <a:prstGeom prst="rect">
            <a:avLst/>
          </a:prstGeom>
        </p:spPr>
      </p:pic>
      <p:pic>
        <p:nvPicPr>
          <p:cNvPr id="3074" name="Picture 2" descr="http://www.infoprogetto.it/wp-content/uploads/2015/07/Prat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883411"/>
            <a:ext cx="7056784" cy="506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615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Pratic</a:t>
            </a:r>
            <a:r>
              <a:rPr lang="de-DE" dirty="0" smtClean="0"/>
              <a:t>: </a:t>
            </a:r>
            <a:r>
              <a:rPr lang="de-DE" dirty="0" err="1" smtClean="0"/>
              <a:t>il</a:t>
            </a:r>
            <a:r>
              <a:rPr lang="de-DE" dirty="0" smtClean="0"/>
              <a:t> </a:t>
            </a:r>
            <a:r>
              <a:rPr lang="de-DE" dirty="0" err="1" smtClean="0"/>
              <a:t>video</a:t>
            </a:r>
            <a:r>
              <a:rPr lang="de-DE" dirty="0" smtClean="0"/>
              <a:t> </a:t>
            </a:r>
            <a:r>
              <a:rPr lang="de-DE" dirty="0" err="1" smtClean="0"/>
              <a:t>referenziale</a:t>
            </a:r>
            <a:endParaRPr lang="de-DE" dirty="0"/>
          </a:p>
        </p:txBody>
      </p:sp>
      <p:pic>
        <p:nvPicPr>
          <p:cNvPr id="4" name="Immagin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1196752"/>
            <a:ext cx="6878309" cy="51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18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Pratic</a:t>
            </a:r>
            <a:r>
              <a:rPr lang="de-DE" dirty="0" smtClean="0"/>
              <a:t> </a:t>
            </a:r>
            <a:r>
              <a:rPr lang="de-DE" dirty="0" err="1" smtClean="0"/>
              <a:t>spa</a:t>
            </a:r>
            <a:r>
              <a:rPr lang="de-DE" dirty="0" smtClean="0"/>
              <a:t>: i </a:t>
            </a:r>
            <a:r>
              <a:rPr lang="de-DE" dirty="0" err="1" smtClean="0"/>
              <a:t>dati</a:t>
            </a:r>
            <a:r>
              <a:rPr lang="de-DE" dirty="0" smtClean="0"/>
              <a:t> </a:t>
            </a:r>
            <a:r>
              <a:rPr lang="de-DE" dirty="0" err="1" smtClean="0"/>
              <a:t>salienti</a:t>
            </a:r>
            <a:endParaRPr lang="de-DE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20000" y="1412776"/>
            <a:ext cx="9048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Utenze coinvolte:</a:t>
            </a:r>
          </a:p>
          <a:p>
            <a:r>
              <a:rPr lang="it-IT" dirty="0" smtClean="0"/>
              <a:t>50 utenti</a:t>
            </a:r>
          </a:p>
          <a:p>
            <a:endParaRPr lang="it-IT" b="1" dirty="0" smtClean="0"/>
          </a:p>
          <a:p>
            <a:r>
              <a:rPr lang="it-IT" b="1" dirty="0" smtClean="0"/>
              <a:t>PBX: </a:t>
            </a:r>
          </a:p>
          <a:p>
            <a:r>
              <a:rPr lang="it-IT" dirty="0" err="1" smtClean="0"/>
              <a:t>Innovaphone</a:t>
            </a:r>
            <a:r>
              <a:rPr lang="it-IT" dirty="0" smtClean="0"/>
              <a:t> ip800</a:t>
            </a:r>
          </a:p>
          <a:p>
            <a:r>
              <a:rPr lang="it-IT" dirty="0" smtClean="0"/>
              <a:t>Telefoni proprietari </a:t>
            </a:r>
            <a:r>
              <a:rPr lang="it-IT" dirty="0" err="1" smtClean="0"/>
              <a:t>innovaphone</a:t>
            </a:r>
            <a:r>
              <a:rPr lang="it-IT" dirty="0" smtClean="0"/>
              <a:t> VoIP e DECT</a:t>
            </a:r>
          </a:p>
          <a:p>
            <a:endParaRPr lang="it-IT" dirty="0"/>
          </a:p>
          <a:p>
            <a:r>
              <a:rPr lang="it-IT" b="1" dirty="0" smtClean="0"/>
              <a:t>Software/</a:t>
            </a:r>
            <a:r>
              <a:rPr lang="it-IT" b="1" dirty="0" err="1" smtClean="0"/>
              <a:t>Groupware</a:t>
            </a:r>
            <a:r>
              <a:rPr lang="it-IT" b="1" dirty="0"/>
              <a:t> </a:t>
            </a:r>
            <a:r>
              <a:rPr lang="it-IT" b="1" dirty="0" smtClean="0"/>
              <a:t>integrati:</a:t>
            </a:r>
          </a:p>
          <a:p>
            <a:r>
              <a:rPr lang="it-IT" dirty="0" smtClean="0"/>
              <a:t>Microsoft Outlook</a:t>
            </a:r>
          </a:p>
          <a:p>
            <a:r>
              <a:rPr lang="it-IT" dirty="0" smtClean="0"/>
              <a:t>Microsoft Active Directory</a:t>
            </a:r>
          </a:p>
          <a:p>
            <a:r>
              <a:rPr lang="it-IT" dirty="0" smtClean="0"/>
              <a:t>Galileo ERP</a:t>
            </a:r>
          </a:p>
        </p:txBody>
      </p:sp>
    </p:spTree>
    <p:extLst>
      <p:ext uri="{BB962C8B-B14F-4D97-AF65-F5344CB8AC3E}">
        <p14:creationId xmlns:p14="http://schemas.microsoft.com/office/powerpoint/2010/main" val="355125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Altre </a:t>
            </a:r>
            <a:r>
              <a:rPr lang="de-DE" dirty="0" err="1" smtClean="0"/>
              <a:t>referenze</a:t>
            </a:r>
            <a:r>
              <a:rPr lang="de-DE" dirty="0" smtClean="0"/>
              <a:t> </a:t>
            </a:r>
            <a:r>
              <a:rPr lang="de-DE" dirty="0" err="1" smtClean="0"/>
              <a:t>su</a:t>
            </a:r>
            <a:r>
              <a:rPr lang="de-DE" dirty="0" smtClean="0"/>
              <a:t> </a:t>
            </a:r>
            <a:r>
              <a:rPr lang="de-DE" dirty="0" smtClean="0">
                <a:hlinkClick r:id="rId2"/>
              </a:rPr>
              <a:t>www.estos.it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2" name="Immagin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426" y="980728"/>
            <a:ext cx="7315547" cy="521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OS_Master_2015">
  <a:themeElements>
    <a:clrScheme name="estos 2015">
      <a:dk1>
        <a:srgbClr val="000000"/>
      </a:dk1>
      <a:lt1>
        <a:srgbClr val="FFFFFF"/>
      </a:lt1>
      <a:dk2>
        <a:srgbClr val="4DBBB5"/>
      </a:dk2>
      <a:lt2>
        <a:srgbClr val="EAEAEA"/>
      </a:lt2>
      <a:accent1>
        <a:srgbClr val="C5D431"/>
      </a:accent1>
      <a:accent2>
        <a:srgbClr val="7DB928"/>
      </a:accent2>
      <a:accent3>
        <a:srgbClr val="4DBBB5"/>
      </a:accent3>
      <a:accent4>
        <a:srgbClr val="FCEA10"/>
      </a:accent4>
      <a:accent5>
        <a:srgbClr val="4BACC6"/>
      </a:accent5>
      <a:accent6>
        <a:srgbClr val="F79646"/>
      </a:accent6>
      <a:hlink>
        <a:srgbClr val="7DB928"/>
      </a:hlink>
      <a:folHlink>
        <a:srgbClr val="7DB928"/>
      </a:folHlink>
    </a:clrScheme>
    <a:fontScheme name="estos 2015.8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TOS_Master_2015_10.potx" id="{548BD235-F98F-4E64-997C-BBF310085780}" vid="{09DC1EE8-EEF7-471A-AD3A-6C8212EE64A0}"/>
    </a:ext>
  </a:extLst>
</a:theme>
</file>

<file path=ppt/theme/theme2.xml><?xml version="1.0" encoding="utf-8"?>
<a:theme xmlns:a="http://schemas.openxmlformats.org/drawingml/2006/main" name="estos 2015.16 Vorlage">
  <a:themeElements>
    <a:clrScheme name="estos 2015">
      <a:dk1>
        <a:srgbClr val="000000"/>
      </a:dk1>
      <a:lt1>
        <a:srgbClr val="FFFFFF"/>
      </a:lt1>
      <a:dk2>
        <a:srgbClr val="4DBBB5"/>
      </a:dk2>
      <a:lt2>
        <a:srgbClr val="EAEAEA"/>
      </a:lt2>
      <a:accent1>
        <a:srgbClr val="C5D431"/>
      </a:accent1>
      <a:accent2>
        <a:srgbClr val="7DB928"/>
      </a:accent2>
      <a:accent3>
        <a:srgbClr val="4DBBB5"/>
      </a:accent3>
      <a:accent4>
        <a:srgbClr val="FCEA10"/>
      </a:accent4>
      <a:accent5>
        <a:srgbClr val="4BACC6"/>
      </a:accent5>
      <a:accent6>
        <a:srgbClr val="F79646"/>
      </a:accent6>
      <a:hlink>
        <a:srgbClr val="7DB928"/>
      </a:hlink>
      <a:folHlink>
        <a:srgbClr val="7DB928"/>
      </a:folHlink>
    </a:clrScheme>
    <a:fontScheme name="estos 2015.8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6C9C65C-4DE3-4C28-B9E0-A7E5AB258229}" vid="{4D2C30E4-8154-4409-8910-3C2CA3961FBD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tos 2015.8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estos 2015">
      <a:dk1>
        <a:srgbClr val="000000"/>
      </a:dk1>
      <a:lt1>
        <a:srgbClr val="FFFFFF"/>
      </a:lt1>
      <a:dk2>
        <a:srgbClr val="4DBBB5"/>
      </a:dk2>
      <a:lt2>
        <a:srgbClr val="EAEAEA"/>
      </a:lt2>
      <a:accent1>
        <a:srgbClr val="C5D431"/>
      </a:accent1>
      <a:accent2>
        <a:srgbClr val="7DB928"/>
      </a:accent2>
      <a:accent3>
        <a:srgbClr val="4DBBB5"/>
      </a:accent3>
      <a:accent4>
        <a:srgbClr val="FCEA10"/>
      </a:accent4>
      <a:accent5>
        <a:srgbClr val="4BACC6"/>
      </a:accent5>
      <a:accent6>
        <a:srgbClr val="F79646"/>
      </a:accent6>
      <a:hlink>
        <a:srgbClr val="7DB928"/>
      </a:hlink>
      <a:folHlink>
        <a:srgbClr val="7DB928"/>
      </a:folHlink>
    </a:clrScheme>
    <a:fontScheme name="estos 2015.8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ESTOS_Master_2015</Template>
  <TotalTime>0</TotalTime>
  <Words>150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Arial</vt:lpstr>
      <vt:lpstr>FontAwesome</vt:lpstr>
      <vt:lpstr>Frutiger 55 Roman</vt:lpstr>
      <vt:lpstr>Source Sans Pro</vt:lpstr>
      <vt:lpstr>Source Sans Pro ExtraLight</vt:lpstr>
      <vt:lpstr>Source Sans Pro Light</vt:lpstr>
      <vt:lpstr>Symbol</vt:lpstr>
      <vt:lpstr>ESTOS_Master_2015</vt:lpstr>
      <vt:lpstr>estos 2015.16 Vorlage</vt:lpstr>
      <vt:lpstr>Presentazione standard di PowerPoint</vt:lpstr>
      <vt:lpstr>I punti di forza delle Unified Communications estos</vt:lpstr>
      <vt:lpstr>Primo progetto: Elica spa</vt:lpstr>
      <vt:lpstr>Elica spa: il video referenziale</vt:lpstr>
      <vt:lpstr>Elica spa: i dati salienti</vt:lpstr>
      <vt:lpstr>Secondo progetto: Pratic Spa</vt:lpstr>
      <vt:lpstr>Pratic: il video referenziale</vt:lpstr>
      <vt:lpstr>Pratic spa: i dati salienti</vt:lpstr>
      <vt:lpstr>Altre referenze su www.estos.it </vt:lpstr>
      <vt:lpstr>Listino semplificato</vt:lpstr>
      <vt:lpstr>Presentazione standard di PowerPoint</vt:lpstr>
      <vt:lpstr>Stefano Chittaro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2015-01-16T13:54:23Z</dcterms:created>
  <dcterms:modified xsi:type="dcterms:W3CDTF">2016-03-02T15:09:18Z</dcterms:modified>
</cp:coreProperties>
</file>